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20" y="-6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24F962-D9A7-4031-AC96-924D0138E535}" type="datetimeFigureOut">
              <a:rPr lang="fr-FR" smtClean="0"/>
              <a:pPr/>
              <a:t>29/09/2012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CFC76B-B87C-4B06-A564-BC866DFA8FEB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Etude de cas: </a:t>
            </a:r>
            <a:r>
              <a:rPr lang="fr-FR" dirty="0" err="1" smtClean="0"/>
              <a:t>Testing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fr-FR" sz="1800" dirty="0" smtClean="0"/>
              <a:t>Alexis BURUCHIAN, </a:t>
            </a:r>
            <a:r>
              <a:rPr lang="fr-FR" sz="1800" dirty="0" err="1" smtClean="0"/>
              <a:t>Myeongio</a:t>
            </a:r>
            <a:r>
              <a:rPr lang="fr-FR" sz="1800" dirty="0" smtClean="0"/>
              <a:t> JUNG, </a:t>
            </a:r>
            <a:r>
              <a:rPr lang="fr-FR" sz="1800" dirty="0" err="1" smtClean="0"/>
              <a:t>Anchalee</a:t>
            </a:r>
            <a:r>
              <a:rPr lang="fr-FR" sz="1800" dirty="0" smtClean="0"/>
              <a:t> LALITURAI,</a:t>
            </a:r>
          </a:p>
          <a:p>
            <a:r>
              <a:rPr lang="fr-FR" sz="1800" dirty="0" smtClean="0"/>
              <a:t>Florian LERIDEAU et Li SHAOWEI</a:t>
            </a:r>
          </a:p>
          <a:p>
            <a:endParaRPr lang="fr-F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Sommaire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2468880"/>
            <a:ext cx="8229600" cy="438912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Présentation du contexte (Equipe et Produit)</a:t>
            </a:r>
            <a:br>
              <a:rPr lang="fr-FR" sz="2000" dirty="0" smtClean="0"/>
            </a:br>
            <a:endParaRPr lang="fr-FR" sz="2000" dirty="0" smtClean="0"/>
          </a:p>
          <a:p>
            <a:r>
              <a:rPr lang="fr-FR" sz="2000" dirty="0" smtClean="0"/>
              <a:t>Préparation des Tests</a:t>
            </a:r>
            <a:br>
              <a:rPr lang="fr-FR" sz="2000" dirty="0" smtClean="0"/>
            </a:br>
            <a:endParaRPr lang="fr-FR" sz="2000" dirty="0" smtClean="0"/>
          </a:p>
          <a:p>
            <a:r>
              <a:rPr lang="fr-FR" sz="2000" dirty="0" smtClean="0"/>
              <a:t>Répartition des ressources</a:t>
            </a:r>
          </a:p>
          <a:p>
            <a:pPr>
              <a:buNone/>
            </a:pPr>
            <a:endParaRPr lang="fr-FR" sz="2000" dirty="0" smtClean="0"/>
          </a:p>
          <a:p>
            <a:endParaRPr lang="fr-F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Présentation du contexte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2276872"/>
            <a:ext cx="8229600" cy="4389120"/>
          </a:xfrm>
        </p:spPr>
        <p:txBody>
          <a:bodyPr>
            <a:normAutofit/>
          </a:bodyPr>
          <a:lstStyle/>
          <a:p>
            <a:r>
              <a:rPr lang="fr-FR" sz="2000" dirty="0" smtClean="0"/>
              <a:t>Equipe de 10 ingénieurs qui a pour objectif de tester un nouveau prototype d’ordinateur portable. Pour ce faire, nous avons basé notre étude de tests sur 3 modèles.</a:t>
            </a:r>
            <a:br>
              <a:rPr lang="fr-FR" sz="2000" dirty="0" smtClean="0"/>
            </a:br>
            <a:endParaRPr lang="fr-FR" sz="2000" dirty="0" smtClean="0"/>
          </a:p>
          <a:p>
            <a:r>
              <a:rPr lang="fr-FR" sz="2000" dirty="0" smtClean="0"/>
              <a:t>Nous devons valider le prototype pour pouvoir le présenter au salon international des nouvelles technologies et de la mobilité.</a:t>
            </a:r>
          </a:p>
          <a:p>
            <a:endParaRPr lang="fr-FR" sz="2000" dirty="0" smtClean="0"/>
          </a:p>
          <a:p>
            <a:r>
              <a:rPr lang="fr-FR" sz="2000" dirty="0" smtClean="0"/>
              <a:t>Nous appliquerons une politique visant à optimiser les délais ainsi que les coûts.</a:t>
            </a:r>
          </a:p>
          <a:p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Préparation des Tests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 sz="2000" dirty="0" smtClean="0"/>
          </a:p>
          <a:p>
            <a:r>
              <a:rPr lang="fr-FR" sz="2000" dirty="0" smtClean="0"/>
              <a:t>Catégorisation et classification des tests; 3 catégories:</a:t>
            </a:r>
            <a:br>
              <a:rPr lang="fr-FR" sz="2000" dirty="0" smtClean="0"/>
            </a:br>
            <a:r>
              <a:rPr lang="fr-FR" sz="2000" dirty="0" smtClean="0"/>
              <a:t>- Tests critiques (</a:t>
            </a:r>
            <a:r>
              <a:rPr lang="fr-FR" sz="2000" i="1" dirty="0" smtClean="0"/>
              <a:t>critères sans lesquels le produit ne peut fonctionner</a:t>
            </a:r>
            <a:r>
              <a:rPr lang="fr-FR" sz="2000" dirty="0" smtClean="0"/>
              <a:t>)</a:t>
            </a:r>
            <a:br>
              <a:rPr lang="fr-FR" sz="2000" dirty="0" smtClean="0"/>
            </a:br>
            <a:r>
              <a:rPr lang="fr-FR" sz="2000" dirty="0" smtClean="0"/>
              <a:t>- Tests importants (</a:t>
            </a:r>
            <a:r>
              <a:rPr lang="fr-FR" sz="2000" i="1" dirty="0" smtClean="0"/>
              <a:t>critères nécessaires pour répondre à la demande</a:t>
            </a:r>
            <a:r>
              <a:rPr lang="fr-FR" sz="2000" dirty="0" smtClean="0"/>
              <a:t>)</a:t>
            </a:r>
            <a:br>
              <a:rPr lang="fr-FR" sz="2000" dirty="0" smtClean="0"/>
            </a:br>
            <a:r>
              <a:rPr lang="fr-FR" sz="2000" dirty="0" smtClean="0"/>
              <a:t>- Tests mineurs (</a:t>
            </a:r>
            <a:r>
              <a:rPr lang="fr-FR" sz="2000" i="1" dirty="0" smtClean="0"/>
              <a:t>critères présentant peu d’intérêt au vu de la demande</a:t>
            </a:r>
            <a:r>
              <a:rPr lang="fr-FR" sz="2000" dirty="0" smtClean="0"/>
              <a:t>)</a:t>
            </a:r>
            <a:br>
              <a:rPr lang="fr-FR" sz="2000" dirty="0" smtClean="0"/>
            </a:br>
            <a:endParaRPr lang="fr-FR" sz="2000" dirty="0" smtClean="0"/>
          </a:p>
          <a:p>
            <a:r>
              <a:rPr lang="fr-FR" sz="2000" dirty="0" smtClean="0"/>
              <a:t>Les résultats des tests doivent être compris dans un intervalle établi au préalable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dirty="0" smtClean="0"/>
              <a:t>Allocation des ressources et estimation du temps et du coût pour chacun des tests.</a:t>
            </a:r>
          </a:p>
          <a:p>
            <a:pPr>
              <a:buNone/>
            </a:pPr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dirty="0" smtClean="0"/>
              <a:t>Tests Critiques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sz="2000" b="1" dirty="0" smtClean="0"/>
              <a:t>Processeur: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Vitesse: </a:t>
            </a:r>
            <a:r>
              <a:rPr lang="fr-FR" sz="2000" dirty="0" smtClean="0"/>
              <a:t> Test logiciel (Performance Test)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Voltage</a:t>
            </a:r>
            <a:r>
              <a:rPr lang="fr-FR" sz="2000" dirty="0" smtClean="0"/>
              <a:t>: Test logiciel ( CPUZ)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Température: </a:t>
            </a:r>
            <a:r>
              <a:rPr lang="fr-FR" sz="2000" dirty="0" smtClean="0"/>
              <a:t>Test logiciel</a:t>
            </a:r>
            <a:r>
              <a:rPr lang="fr-FR" sz="2000" dirty="0" smtClean="0"/>
              <a:t/>
            </a:r>
            <a:br>
              <a:rPr lang="fr-FR" sz="2000" dirty="0" smtClean="0"/>
            </a:br>
            <a:endParaRPr lang="fr-FR" sz="2000" dirty="0" smtClean="0"/>
          </a:p>
          <a:p>
            <a:r>
              <a:rPr lang="fr-FR" sz="2000" b="1" dirty="0" smtClean="0"/>
              <a:t>Carte Mère: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Résistance aux ondes électromagnétiques</a:t>
            </a:r>
            <a:r>
              <a:rPr lang="fr-FR" sz="2000" dirty="0" smtClean="0"/>
              <a:t>: Test  </a:t>
            </a:r>
            <a:r>
              <a:rPr lang="fr-FR" sz="2000" dirty="0" smtClean="0"/>
              <a:t>physique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Température</a:t>
            </a:r>
            <a:r>
              <a:rPr lang="fr-FR" sz="2000" dirty="0" smtClean="0"/>
              <a:t>: Test  </a:t>
            </a:r>
            <a:r>
              <a:rPr lang="fr-FR" sz="2000" dirty="0" smtClean="0"/>
              <a:t>logiciel (OCCT)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Vitesse de bus </a:t>
            </a:r>
            <a:r>
              <a:rPr lang="fr-FR" sz="2000" dirty="0" smtClean="0"/>
              <a:t>: Test  </a:t>
            </a:r>
            <a:r>
              <a:rPr lang="fr-FR" sz="2000" dirty="0" smtClean="0"/>
              <a:t>logiciel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b="1" dirty="0" smtClean="0"/>
              <a:t>Ecran: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Résistance aux chocs</a:t>
            </a:r>
            <a:r>
              <a:rPr lang="fr-FR" sz="2000" dirty="0" smtClean="0"/>
              <a:t>: Test physique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Résistance aux rayures: </a:t>
            </a:r>
            <a:r>
              <a:rPr lang="fr-FR" sz="2000" dirty="0" smtClean="0"/>
              <a:t>Test physique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Test de pixels </a:t>
            </a:r>
            <a:r>
              <a:rPr lang="fr-FR" sz="2000" dirty="0" smtClean="0"/>
              <a:t>morts: Test  logiciel</a:t>
            </a:r>
            <a:endParaRPr lang="fr-FR" sz="2000" dirty="0" smtClean="0"/>
          </a:p>
          <a:p>
            <a:endParaRPr lang="fr-FR" sz="2000" dirty="0" smtClean="0"/>
          </a:p>
          <a:p>
            <a:r>
              <a:rPr lang="fr-FR" sz="2000" b="1" dirty="0" smtClean="0"/>
              <a:t>Carte Graphique: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</a:t>
            </a:r>
            <a:r>
              <a:rPr lang="fr-FR" sz="2000" dirty="0" smtClean="0"/>
              <a:t>Vitesse:  Test logiciel</a:t>
            </a:r>
            <a:r>
              <a:rPr lang="fr-FR" sz="2000" dirty="0" smtClean="0"/>
              <a:t/>
            </a:r>
            <a:br>
              <a:rPr lang="fr-FR" sz="2000" dirty="0" smtClean="0"/>
            </a:br>
            <a:r>
              <a:rPr lang="fr-FR" sz="2000" dirty="0" smtClean="0"/>
              <a:t>-&gt; </a:t>
            </a:r>
            <a:r>
              <a:rPr lang="fr-FR" sz="2000" dirty="0" smtClean="0"/>
              <a:t>Performance: Test logiciel (Benchmark) </a:t>
            </a:r>
            <a:endParaRPr lang="fr-FR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Tests Importants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700" b="1" dirty="0" smtClean="0"/>
              <a:t>Température: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Température globale: </a:t>
            </a:r>
            <a:r>
              <a:rPr lang="fr-FR" sz="1700" dirty="0" smtClean="0"/>
              <a:t> Test logiciel 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Système de refroidissement</a:t>
            </a:r>
            <a:r>
              <a:rPr lang="fr-FR" sz="1700" dirty="0" smtClean="0"/>
              <a:t>: Test physique  + Test logiciel (</a:t>
            </a:r>
            <a:r>
              <a:rPr lang="fr-FR" sz="1700" dirty="0" err="1" smtClean="0"/>
              <a:t>SpeedFan</a:t>
            </a:r>
            <a:r>
              <a:rPr lang="fr-FR" sz="1700" dirty="0" smtClean="0"/>
              <a:t>)</a:t>
            </a:r>
            <a:br>
              <a:rPr lang="fr-FR" sz="1700" dirty="0" smtClean="0"/>
            </a:br>
            <a:endParaRPr lang="fr-FR" sz="1700" dirty="0" smtClean="0"/>
          </a:p>
          <a:p>
            <a:r>
              <a:rPr lang="fr-FR" sz="1700" b="1" dirty="0" smtClean="0"/>
              <a:t>Batterie: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Autonomie: </a:t>
            </a:r>
            <a:r>
              <a:rPr lang="fr-FR" sz="1700" dirty="0" smtClean="0"/>
              <a:t>Test différentes situations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Temps de chargement: </a:t>
            </a:r>
            <a:r>
              <a:rPr lang="fr-FR" sz="1700" dirty="0" smtClean="0"/>
              <a:t>Test physique</a:t>
            </a:r>
            <a:br>
              <a:rPr lang="fr-FR" sz="1700" dirty="0" smtClean="0"/>
            </a:br>
            <a:endParaRPr lang="fr-FR" sz="1700" dirty="0" smtClean="0"/>
          </a:p>
          <a:p>
            <a:r>
              <a:rPr lang="fr-FR" sz="1700" b="1" dirty="0" smtClean="0"/>
              <a:t>Wifi: 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Portée du signal: </a:t>
            </a:r>
            <a:r>
              <a:rPr lang="fr-FR" sz="1700" dirty="0" smtClean="0"/>
              <a:t>Test physique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Réception: </a:t>
            </a:r>
            <a:r>
              <a:rPr lang="fr-FR" sz="1700" dirty="0" smtClean="0"/>
              <a:t> Test comparaison avec modèle fonctionnel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Stabilité: </a:t>
            </a:r>
            <a:r>
              <a:rPr lang="fr-FR" sz="1700" dirty="0" smtClean="0"/>
              <a:t>Test différentes situations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Vitesse de connexion: </a:t>
            </a:r>
            <a:r>
              <a:rPr lang="fr-FR" sz="1700" dirty="0" smtClean="0"/>
              <a:t> Test logiciel (</a:t>
            </a:r>
            <a:r>
              <a:rPr lang="fr-FR" sz="1700" dirty="0" err="1" smtClean="0"/>
              <a:t>netstumbler</a:t>
            </a:r>
            <a:r>
              <a:rPr lang="fr-FR" sz="1700" dirty="0" smtClean="0"/>
              <a:t>)</a:t>
            </a:r>
            <a:endParaRPr lang="fr-FR" sz="1700" dirty="0" smtClean="0"/>
          </a:p>
          <a:p>
            <a:endParaRPr lang="fr-F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Tests Importants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700" b="1" dirty="0" smtClean="0"/>
              <a:t>Poids: 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Test de poids: </a:t>
            </a:r>
            <a:r>
              <a:rPr lang="fr-FR" sz="1700" dirty="0" smtClean="0"/>
              <a:t>Test physique (pesée)</a:t>
            </a:r>
            <a:r>
              <a:rPr lang="fr-FR" sz="1700" dirty="0" smtClean="0"/>
              <a:t/>
            </a:r>
            <a:br>
              <a:rPr lang="fr-FR" sz="1700" dirty="0" smtClean="0"/>
            </a:br>
            <a:endParaRPr lang="fr-FR" sz="1700" dirty="0" smtClean="0"/>
          </a:p>
          <a:p>
            <a:r>
              <a:rPr lang="fr-FR" sz="1700" b="1" dirty="0" smtClean="0"/>
              <a:t>Disque Dur: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Temps d’accès: </a:t>
            </a:r>
            <a:r>
              <a:rPr lang="fr-FR" sz="1700" dirty="0" smtClean="0"/>
              <a:t>Test logiciel (HDD </a:t>
            </a:r>
            <a:r>
              <a:rPr lang="fr-FR" sz="1700" dirty="0" err="1" smtClean="0"/>
              <a:t>health</a:t>
            </a:r>
            <a:r>
              <a:rPr lang="fr-FR" sz="1700" dirty="0" smtClean="0"/>
              <a:t>)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Fiabilité: </a:t>
            </a:r>
            <a:r>
              <a:rPr lang="fr-FR" sz="1700" dirty="0" smtClean="0"/>
              <a:t>Test d’usure</a:t>
            </a:r>
            <a:r>
              <a:rPr lang="fr-FR" sz="1700" dirty="0" smtClean="0"/>
              <a:t/>
            </a:r>
            <a:br>
              <a:rPr lang="fr-FR" sz="1700" dirty="0" smtClean="0"/>
            </a:br>
            <a:endParaRPr lang="fr-FR" sz="1700" b="1" dirty="0" smtClean="0"/>
          </a:p>
          <a:p>
            <a:r>
              <a:rPr lang="fr-FR" sz="1700" b="1" dirty="0" smtClean="0"/>
              <a:t>Pad et Clavier: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Réactivité: </a:t>
            </a:r>
            <a:r>
              <a:rPr lang="fr-FR" sz="1700" dirty="0" smtClean="0"/>
              <a:t>Test logiciel (</a:t>
            </a:r>
            <a:r>
              <a:rPr lang="fr-FR" sz="1700" dirty="0" err="1" smtClean="0"/>
              <a:t>Sharpkeys</a:t>
            </a:r>
            <a:r>
              <a:rPr lang="fr-FR" sz="1700" dirty="0" smtClean="0"/>
              <a:t>)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Solidité</a:t>
            </a:r>
            <a:r>
              <a:rPr lang="fr-FR" sz="1700" dirty="0" smtClean="0"/>
              <a:t>: Test physique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Ergonomie: </a:t>
            </a:r>
            <a:r>
              <a:rPr lang="fr-FR" sz="1700" dirty="0" smtClean="0"/>
              <a:t>T</a:t>
            </a:r>
            <a:r>
              <a:rPr lang="fr-FR" sz="1700" dirty="0" smtClean="0"/>
              <a:t>est utilisateur </a:t>
            </a:r>
            <a:endParaRPr lang="fr-F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Tests mineurs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sz="1700" b="1" dirty="0" smtClean="0"/>
              <a:t>Consommation électrique: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Mesurer la consommation</a:t>
            </a:r>
            <a:r>
              <a:rPr lang="fr-FR" sz="1700" dirty="0" smtClean="0"/>
              <a:t>: Test logiciel</a:t>
            </a:r>
            <a:br>
              <a:rPr lang="fr-FR" sz="1700" dirty="0" smtClean="0"/>
            </a:br>
            <a:endParaRPr lang="fr-FR" sz="1700" dirty="0" smtClean="0"/>
          </a:p>
          <a:p>
            <a:r>
              <a:rPr lang="fr-FR" sz="1700" b="1" dirty="0" smtClean="0"/>
              <a:t>Connectiques: 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Solidité: </a:t>
            </a:r>
            <a:r>
              <a:rPr lang="fr-FR" sz="1700" dirty="0" smtClean="0"/>
              <a:t>Test physique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</a:t>
            </a:r>
            <a:r>
              <a:rPr lang="fr-FR" sz="1700" dirty="0" smtClean="0"/>
              <a:t>Bon fonctionnement: Test logiciel</a:t>
            </a:r>
            <a:br>
              <a:rPr lang="fr-FR" sz="1700" dirty="0" smtClean="0"/>
            </a:br>
            <a:endParaRPr lang="fr-FR" sz="1700" dirty="0" smtClean="0"/>
          </a:p>
          <a:p>
            <a:r>
              <a:rPr lang="fr-FR" sz="1700" b="1" dirty="0" smtClean="0"/>
              <a:t>Carte son: 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Entrées/Sorties</a:t>
            </a:r>
            <a:r>
              <a:rPr lang="fr-FR" sz="1700" dirty="0" smtClean="0"/>
              <a:t>: Test logiciel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Fréquence</a:t>
            </a:r>
            <a:r>
              <a:rPr lang="fr-FR" sz="1700" dirty="0" smtClean="0"/>
              <a:t>: Test logiciel (Pc </a:t>
            </a:r>
            <a:r>
              <a:rPr lang="fr-FR" sz="1700" dirty="0" err="1" smtClean="0"/>
              <a:t>Doctor</a:t>
            </a:r>
            <a:r>
              <a:rPr lang="fr-FR" sz="1700" dirty="0" smtClean="0"/>
              <a:t>)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Qualité: </a:t>
            </a:r>
            <a:r>
              <a:rPr lang="fr-FR" sz="1700" dirty="0" smtClean="0"/>
              <a:t>Test logiciel</a:t>
            </a:r>
            <a:r>
              <a:rPr lang="fr-FR" sz="1700" dirty="0" smtClean="0"/>
              <a:t/>
            </a:r>
            <a:br>
              <a:rPr lang="fr-FR" sz="1700" dirty="0" smtClean="0"/>
            </a:br>
            <a:endParaRPr lang="fr-FR" sz="1700" b="1" dirty="0" smtClean="0"/>
          </a:p>
          <a:p>
            <a:r>
              <a:rPr lang="fr-FR" sz="1700" b="1" dirty="0" smtClean="0"/>
              <a:t>Lecteur CD/DVD: </a:t>
            </a:r>
            <a:r>
              <a:rPr lang="fr-FR" sz="1700" dirty="0" smtClean="0"/>
              <a:t/>
            </a:r>
            <a:br>
              <a:rPr lang="fr-FR" sz="1700" dirty="0" smtClean="0"/>
            </a:br>
            <a:r>
              <a:rPr lang="fr-FR" sz="1700" dirty="0" smtClean="0"/>
              <a:t>-&gt; Vitesse de lecture: </a:t>
            </a:r>
            <a:r>
              <a:rPr lang="fr-FR" sz="1700" dirty="0" smtClean="0"/>
              <a:t>Test logiciel (</a:t>
            </a:r>
            <a:r>
              <a:rPr lang="fr-FR" sz="1700" dirty="0" err="1" smtClean="0"/>
              <a:t>Nero</a:t>
            </a:r>
            <a:r>
              <a:rPr lang="fr-FR" sz="1700" dirty="0" smtClean="0"/>
              <a:t>)</a:t>
            </a:r>
            <a:endParaRPr lang="fr-FR" sz="17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Répartition des ressources</a:t>
            </a:r>
            <a:endParaRPr lang="fr-FR" dirty="0"/>
          </a:p>
        </p:txBody>
      </p:sp>
      <p:pic>
        <p:nvPicPr>
          <p:cNvPr id="1026" name="Picture 2" descr="C:\Users\Administrator\Work\ING3\Testing\PlanningTest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0" y="2492896"/>
            <a:ext cx="9144000" cy="2592288"/>
          </a:xfrm>
          <a:prstGeom prst="rect">
            <a:avLst/>
          </a:prstGeom>
          <a:noFill/>
        </p:spPr>
      </p:pic>
      <p:sp>
        <p:nvSpPr>
          <p:cNvPr id="6" name="Espace réservé du contenu 2"/>
          <p:cNvSpPr txBox="1">
            <a:spLocks/>
          </p:cNvSpPr>
          <p:nvPr/>
        </p:nvSpPr>
        <p:spPr>
          <a:xfrm>
            <a:off x="0" y="5301208"/>
            <a:ext cx="9144000" cy="155679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Espace réservé du contenu 2"/>
          <p:cNvSpPr txBox="1">
            <a:spLocks/>
          </p:cNvSpPr>
          <p:nvPr/>
        </p:nvSpPr>
        <p:spPr>
          <a:xfrm>
            <a:off x="0" y="5085184"/>
            <a:ext cx="9144000" cy="1772816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Char char=""/>
              <a:tabLst/>
              <a:defRPr/>
            </a:pPr>
            <a:r>
              <a:rPr kumimoji="0" lang="fr-FR" sz="20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3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étapes de tests:</a:t>
            </a:r>
            <a:b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-&gt; Tests critiques: 3 à 4 personnes – si </a:t>
            </a:r>
            <a:r>
              <a:rPr lang="fr-FR" sz="2000" noProof="0" dirty="0" smtClean="0"/>
              <a:t>échec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arrêt du projet.</a:t>
            </a:r>
            <a:b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-&gt; Tests importants: 1 à 2 personnes (avec réallocation) – si échec de 2 tests, arrêt </a:t>
            </a:r>
            <a:r>
              <a:rPr lang="fr-FR" sz="2000" dirty="0" smtClean="0"/>
              <a:t>du </a:t>
            </a: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projet</a:t>
            </a:r>
            <a:b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fr-FR" sz="2000" b="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-&gt; Test mineurs: 2 personnes</a:t>
            </a:r>
            <a:endParaRPr kumimoji="0" lang="fr-FR" sz="2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108</TotalTime>
  <Words>99</Words>
  <Application>Microsoft Office PowerPoint</Application>
  <PresentationFormat>Affichage à l'écran (4:3)</PresentationFormat>
  <Paragraphs>43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Débit</vt:lpstr>
      <vt:lpstr>Etude de cas: Testing</vt:lpstr>
      <vt:lpstr>Sommaire</vt:lpstr>
      <vt:lpstr>Présentation du contexte</vt:lpstr>
      <vt:lpstr>Préparation des Tests</vt:lpstr>
      <vt:lpstr>Tests Critiques</vt:lpstr>
      <vt:lpstr>Tests Importants</vt:lpstr>
      <vt:lpstr>Tests Importants</vt:lpstr>
      <vt:lpstr>Tests mineurs</vt:lpstr>
      <vt:lpstr>Répartition des ressources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Machin Testing</dc:title>
  <dc:creator>Admin</dc:creator>
  <cp:lastModifiedBy>Admin</cp:lastModifiedBy>
  <cp:revision>21</cp:revision>
  <dcterms:created xsi:type="dcterms:W3CDTF">2012-09-27T09:00:35Z</dcterms:created>
  <dcterms:modified xsi:type="dcterms:W3CDTF">2012-09-29T18:45:37Z</dcterms:modified>
</cp:coreProperties>
</file>