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E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294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275213-AEEE-4E7D-BF26-4044594F674E}" type="datetimeFigureOut">
              <a:rPr lang="fr-FR" smtClean="0"/>
              <a:pPr/>
              <a:t>09/10/2013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1D59D2-AE05-4A53-8585-782F1884DD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853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L’offre qu’avec les tests majeurs</a:t>
            </a:r>
            <a:endParaRPr lang="fr-FR" sz="2800" dirty="0" smtClean="0">
              <a:latin typeface="Cambria" pitchFamily="18" charset="0"/>
            </a:endParaRPr>
          </a:p>
          <a:p>
            <a:endParaRPr lang="fr-FR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573016"/>
            <a:ext cx="3565029" cy="21850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ZoneTexte 8"/>
          <p:cNvSpPr txBox="1"/>
          <p:nvPr/>
        </p:nvSpPr>
        <p:spPr>
          <a:xfrm>
            <a:off x="467544" y="429309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Soit un total de  </a:t>
            </a:r>
            <a:r>
              <a:rPr lang="fr-FR" b="1" dirty="0" smtClean="0">
                <a:latin typeface="Georgia" pitchFamily="18" charset="0"/>
              </a:rPr>
              <a:t>28 744€ </a:t>
            </a:r>
            <a:r>
              <a:rPr lang="fr-FR" dirty="0" smtClean="0">
                <a:latin typeface="Georgia" pitchFamily="18" charset="0"/>
              </a:rPr>
              <a:t/>
            </a:r>
            <a:br>
              <a:rPr lang="fr-FR" dirty="0" smtClean="0">
                <a:latin typeface="Georgia" pitchFamily="18" charset="0"/>
              </a:rPr>
            </a:br>
            <a:endParaRPr lang="fr-FR" dirty="0" smtClean="0">
              <a:latin typeface="Georgia" pitchFamily="18" charset="0"/>
            </a:endParaRPr>
          </a:p>
          <a:p>
            <a:r>
              <a:rPr lang="fr-FR" dirty="0">
                <a:latin typeface="Georgia" pitchFamily="18" charset="0"/>
              </a:rPr>
              <a:t>	</a:t>
            </a:r>
            <a:r>
              <a:rPr lang="fr-FR" dirty="0" smtClean="0">
                <a:latin typeface="Georgia" pitchFamily="18" charset="0"/>
              </a:rPr>
              <a:t>pour une prestation de </a:t>
            </a:r>
            <a:r>
              <a:rPr lang="fr-FR" b="1" dirty="0" smtClean="0">
                <a:latin typeface="Georgia" pitchFamily="18" charset="0"/>
              </a:rPr>
              <a:t>37</a:t>
            </a:r>
            <a:r>
              <a:rPr lang="fr-FR" dirty="0" smtClean="0">
                <a:latin typeface="Georgia" pitchFamily="18" charset="0"/>
              </a:rPr>
              <a:t> jours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b="-310"/>
          <a:stretch>
            <a:fillRect/>
          </a:stretch>
        </p:blipFill>
        <p:spPr bwMode="auto">
          <a:xfrm>
            <a:off x="827583" y="1052736"/>
            <a:ext cx="4884543" cy="2664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Users\Administrator\Desktop\eist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5136" y="550945"/>
            <a:ext cx="614348" cy="96426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316506" y="6105203"/>
            <a:ext cx="4120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Georgia" pitchFamily="18" charset="0"/>
              </a:rPr>
              <a:t>Groupe 2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45834" y="610583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EISTI - 10/10/2013 - </a:t>
            </a:r>
            <a:r>
              <a:rPr lang="fr-FR" dirty="0" err="1" smtClean="0">
                <a:latin typeface="Georgia" pitchFamily="18" charset="0"/>
              </a:rPr>
              <a:t>Testing</a:t>
            </a:r>
            <a:endParaRPr lang="fr-FR" dirty="0">
              <a:latin typeface="Georgi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324464"/>
            <a:ext cx="85324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mbria" pitchFamily="18" charset="0"/>
              </a:rPr>
              <a:t>L’offre avec tests majeurs et</a:t>
            </a:r>
            <a:br>
              <a:rPr lang="fr-FR" sz="4000" dirty="0" smtClean="0">
                <a:latin typeface="Cambria" pitchFamily="18" charset="0"/>
              </a:rPr>
            </a:br>
            <a:r>
              <a:rPr lang="fr-FR" sz="4000" dirty="0" smtClean="0">
                <a:latin typeface="Cambria" pitchFamily="18" charset="0"/>
              </a:rPr>
              <a:t>					      modérés</a:t>
            </a:r>
            <a:endParaRPr lang="fr-FR" sz="2800" dirty="0" smtClean="0">
              <a:latin typeface="Cambria" pitchFamily="18" charset="0"/>
            </a:endParaRPr>
          </a:p>
          <a:p>
            <a:endParaRPr lang="fr-FR" sz="3200" dirty="0"/>
          </a:p>
        </p:txBody>
      </p:sp>
      <p:sp>
        <p:nvSpPr>
          <p:cNvPr id="9" name="ZoneTexte 8"/>
          <p:cNvSpPr txBox="1"/>
          <p:nvPr/>
        </p:nvSpPr>
        <p:spPr>
          <a:xfrm>
            <a:off x="467544" y="429309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Georgia" pitchFamily="18" charset="0"/>
              </a:rPr>
              <a:t>Soit un total de  </a:t>
            </a:r>
            <a:r>
              <a:rPr lang="fr-FR" b="1" dirty="0" smtClean="0">
                <a:latin typeface="Georgia" pitchFamily="18" charset="0"/>
              </a:rPr>
              <a:t>35 680€ </a:t>
            </a:r>
            <a:r>
              <a:rPr lang="fr-FR" dirty="0" smtClean="0">
                <a:latin typeface="Georgia" pitchFamily="18" charset="0"/>
              </a:rPr>
              <a:t/>
            </a:r>
            <a:br>
              <a:rPr lang="fr-FR" dirty="0" smtClean="0">
                <a:latin typeface="Georgia" pitchFamily="18" charset="0"/>
              </a:rPr>
            </a:br>
            <a:endParaRPr lang="fr-FR" dirty="0" smtClean="0">
              <a:latin typeface="Georgia" pitchFamily="18" charset="0"/>
            </a:endParaRPr>
          </a:p>
          <a:p>
            <a:r>
              <a:rPr lang="fr-FR" dirty="0">
                <a:latin typeface="Georgia" pitchFamily="18" charset="0"/>
              </a:rPr>
              <a:t> </a:t>
            </a:r>
            <a:r>
              <a:rPr lang="fr-FR" dirty="0" smtClean="0">
                <a:latin typeface="Georgia" pitchFamily="18" charset="0"/>
              </a:rPr>
              <a:t>             </a:t>
            </a:r>
            <a:r>
              <a:rPr lang="fr-FR" dirty="0" smtClean="0">
                <a:latin typeface="Georgia" pitchFamily="18" charset="0"/>
              </a:rPr>
              <a:t>pour </a:t>
            </a:r>
            <a:r>
              <a:rPr lang="fr-FR" dirty="0" smtClean="0">
                <a:latin typeface="Georgia" pitchFamily="18" charset="0"/>
              </a:rPr>
              <a:t>une prestation de </a:t>
            </a:r>
            <a:r>
              <a:rPr lang="fr-FR" b="1" dirty="0" smtClean="0">
                <a:latin typeface="Georgia" pitchFamily="18" charset="0"/>
              </a:rPr>
              <a:t>46</a:t>
            </a:r>
            <a:r>
              <a:rPr lang="fr-FR" dirty="0" smtClean="0">
                <a:latin typeface="Georgia" pitchFamily="18" charset="0"/>
              </a:rPr>
              <a:t> jours</a:t>
            </a:r>
            <a:endParaRPr lang="fr-FR" dirty="0">
              <a:latin typeface="Georgia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8602" y="3573017"/>
            <a:ext cx="3702073" cy="22322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3" y="1064014"/>
            <a:ext cx="4968553" cy="265301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38</Words>
  <Application>Microsoft Office PowerPoint</Application>
  <PresentationFormat>Affichage à l'écran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Aspect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3</cp:revision>
  <dcterms:created xsi:type="dcterms:W3CDTF">2013-10-09T14:52:38Z</dcterms:created>
  <dcterms:modified xsi:type="dcterms:W3CDTF">2013-10-09T15:12:00Z</dcterms:modified>
</cp:coreProperties>
</file>