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2"/>
  </p:sldMasterIdLst>
  <p:notesMasterIdLst>
    <p:notesMasterId r:id="rId11"/>
  </p:notesMasterIdLst>
  <p:sldIdLst>
    <p:sldId id="257" r:id="rId3"/>
    <p:sldId id="261" r:id="rId4"/>
    <p:sldId id="259" r:id="rId5"/>
    <p:sldId id="267" r:id="rId6"/>
    <p:sldId id="268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870"/>
    <a:srgbClr val="00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59" autoAdjust="0"/>
    <p:restoredTop sz="94660" autoAdjust="0"/>
  </p:normalViewPr>
  <p:slideViewPr>
    <p:cSldViewPr snapToGrid="0">
      <p:cViewPr varScale="1">
        <p:scale>
          <a:sx n="91" d="100"/>
          <a:sy n="91" d="100"/>
        </p:scale>
        <p:origin x="-90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B7DB3-7BAD-490A-9B97-312A1BC0BEC1}" type="datetimeFigureOut">
              <a:rPr lang="fr-FR" smtClean="0"/>
              <a:pPr/>
              <a:t>08/10/2013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EB212-C4A6-4A65-8BC1-2837F0586D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EB212-C4A6-4A65-8BC1-2837F0586D9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EB212-C4A6-4A65-8BC1-2837F0586D94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EB212-C4A6-4A65-8BC1-2837F0586D94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EB212-C4A6-4A65-8BC1-2837F0586D94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EB212-C4A6-4A65-8BC1-2837F0586D94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EB212-C4A6-4A65-8BC1-2837F0586D94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EB212-C4A6-4A65-8BC1-2837F0586D94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EB212-C4A6-4A65-8BC1-2837F0586D94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447801"/>
            <a:ext cx="6619244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4777380"/>
            <a:ext cx="6619244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43C8-8685-4DBA-B863-2AA795B240CA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0660-A674-403D-97F3-2858E215A79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202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4800587"/>
            <a:ext cx="6619243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685800"/>
            <a:ext cx="6619244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5367325"/>
            <a:ext cx="6619242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43C8-8685-4DBA-B863-2AA795B240CA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0660-A674-403D-97F3-2858E215A79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6281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447800"/>
            <a:ext cx="6619244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6619244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43C8-8685-4DBA-B863-2AA795B240CA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0660-A674-403D-97F3-2858E215A79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4873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447800"/>
            <a:ext cx="5999486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7800" y="3771174"/>
            <a:ext cx="5459737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4350657"/>
            <a:ext cx="6619244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43C8-8685-4DBA-B863-2AA795B240CA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0660-A674-403D-97F3-2858E215A790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721" y="971253"/>
            <a:ext cx="601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en-US" sz="1800" b="0" i="0">
                <a:latin typeface="Century Gothic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7868" y="2613787"/>
            <a:ext cx="601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en-US" sz="1800" b="0" i="0">
                <a:latin typeface="Century Gothic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734016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indiquant un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3124201"/>
            <a:ext cx="6619245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43C8-8685-4DBA-B863-2AA795B240CA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0660-A674-403D-97F3-2858E215A79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4380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98120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66700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981200"/>
            <a:ext cx="220218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66700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981200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66700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43C8-8685-4DBA-B863-2AA795B240CA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0660-A674-403D-97F3-2858E215A79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0643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 à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4250949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2209800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4827212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4250949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2209800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4827211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4250949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2209800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4827209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43C8-8685-4DBA-B863-2AA795B240CA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0660-A674-403D-97F3-2858E215A79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5564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43C8-8685-4DBA-B863-2AA795B240CA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0660-A674-403D-97F3-2858E215A79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4752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430214"/>
            <a:ext cx="1314451" cy="5826125"/>
          </a:xfrm>
        </p:spPr>
        <p:txBody>
          <a:bodyPr vert="eaVert" anchor="b" anchorCtr="0"/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887414"/>
            <a:ext cx="5567362" cy="536892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43C8-8685-4DBA-B863-2AA795B240CA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0660-A674-403D-97F3-2858E215A79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47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43C8-8685-4DBA-B863-2AA795B240CA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0660-A674-403D-97F3-2858E215A79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28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861734"/>
            <a:ext cx="6619243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43C8-8685-4DBA-B863-2AA795B240CA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0660-A674-403D-97F3-2858E215A79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758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2060576"/>
            <a:ext cx="3297254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2056093"/>
            <a:ext cx="3297256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43C8-8685-4DBA-B863-2AA795B240CA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0660-A674-403D-97F3-2858E215A79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028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2514600"/>
            <a:ext cx="329725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2514600"/>
            <a:ext cx="329725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43C8-8685-4DBA-B863-2AA795B240CA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0660-A674-403D-97F3-2858E215A79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130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43C8-8685-4DBA-B863-2AA795B240CA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0660-A674-403D-97F3-2858E215A79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9485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43C8-8685-4DBA-B863-2AA795B240CA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0660-A674-403D-97F3-2858E215A79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092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1447800"/>
            <a:ext cx="2550798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447800"/>
            <a:ext cx="3896998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3129281"/>
            <a:ext cx="2550797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43C8-8685-4DBA-B863-2AA795B240CA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0660-A674-403D-97F3-2858E215A79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562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854192"/>
            <a:ext cx="3819680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1143000"/>
            <a:ext cx="24003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3813734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43C8-8685-4DBA-B863-2AA795B240CA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0660-A674-403D-97F3-2858E215A79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560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6"/>
            <a:ext cx="302775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8"/>
            <a:ext cx="1141809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676400"/>
            <a:ext cx="211455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1"/>
            <a:ext cx="1202540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096000"/>
            <a:ext cx="745301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452718"/>
            <a:ext cx="7053542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2052919"/>
            <a:ext cx="6709906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2905" y="1828801"/>
            <a:ext cx="990599" cy="2285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CAE43C8-8685-4DBA-B863-2AA795B240CA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1206" y="3263398"/>
            <a:ext cx="3859795" cy="228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95730"/>
            <a:ext cx="62864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40660-A674-403D-97F3-2858E215A79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07038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Users\Administrator\Desktop\eist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3734" y="157655"/>
            <a:ext cx="489439" cy="964266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8723587" y="642182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01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283740" y="1629103"/>
            <a:ext cx="68827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latin typeface="Georgia" pitchFamily="18" charset="0"/>
              </a:rPr>
              <a:t>Réponse à l’appel d’offre pour l’évaluation de qualité de l’</a:t>
            </a:r>
            <a:r>
              <a:rPr lang="fr-FR" sz="4800" dirty="0" err="1" smtClean="0">
                <a:latin typeface="Georgia" pitchFamily="18" charset="0"/>
              </a:rPr>
              <a:t>AR.Drone</a:t>
            </a:r>
            <a:r>
              <a:rPr lang="fr-FR" sz="4800" dirty="0" smtClean="0">
                <a:latin typeface="Georgia" pitchFamily="18" charset="0"/>
              </a:rPr>
              <a:t> PARROT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345834" y="6400798"/>
            <a:ext cx="3025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EISTI - 10/10/2013 - </a:t>
            </a:r>
            <a:r>
              <a:rPr lang="fr-FR" dirty="0" err="1" smtClean="0"/>
              <a:t>Testing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355835" y="6390339"/>
            <a:ext cx="412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Groupe 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Users\Administrator\Desktop\eist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3734" y="157655"/>
            <a:ext cx="489439" cy="964266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8723587" y="642182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02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345834" y="6400798"/>
            <a:ext cx="3025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EISTI - 10/10/2013 - </a:t>
            </a:r>
            <a:r>
              <a:rPr lang="fr-FR" dirty="0" err="1" smtClean="0"/>
              <a:t>Testing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1355835" y="6390339"/>
            <a:ext cx="412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Groupe 2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62455" y="1145628"/>
            <a:ext cx="868154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Cambria" pitchFamily="18" charset="0"/>
              </a:rPr>
              <a:t>Sommaire  </a:t>
            </a:r>
          </a:p>
          <a:p>
            <a:pPr algn="ctr"/>
            <a:endParaRPr lang="fr-FR" sz="4000" dirty="0" smtClean="0"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3200" dirty="0" smtClean="0">
                <a:latin typeface="Cambria" pitchFamily="18" charset="0"/>
              </a:rPr>
              <a:t>    	Contexte et enjeux</a:t>
            </a:r>
          </a:p>
          <a:p>
            <a:pPr>
              <a:buFont typeface="Wingdings" pitchFamily="2" charset="2"/>
              <a:buChar char="Ø"/>
            </a:pPr>
            <a:r>
              <a:rPr lang="fr-FR" sz="3200" dirty="0" smtClean="0">
                <a:latin typeface="Cambria" pitchFamily="18" charset="0"/>
              </a:rPr>
              <a:t>     	Analyse des risques</a:t>
            </a:r>
          </a:p>
          <a:p>
            <a:pPr>
              <a:buFont typeface="Wingdings" pitchFamily="2" charset="2"/>
              <a:buChar char="Ø"/>
            </a:pPr>
            <a:r>
              <a:rPr lang="fr-FR" sz="3200" dirty="0" smtClean="0">
                <a:latin typeface="Cambria" pitchFamily="18" charset="0"/>
              </a:rPr>
              <a:t>     	Notre offre d’étude : stratégie et   	organisation</a:t>
            </a:r>
          </a:p>
          <a:p>
            <a:pPr>
              <a:buFont typeface="Arial" pitchFamily="34" charset="0"/>
              <a:buChar char="•"/>
            </a:pPr>
            <a:endParaRPr lang="fr-FR" sz="3200" dirty="0" smtClean="0"/>
          </a:p>
          <a:p>
            <a:pPr>
              <a:buFont typeface="Arial" pitchFamily="34" charset="0"/>
              <a:buChar char="•"/>
            </a:pP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Users\Administrator\Desktop\eist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3734" y="157655"/>
            <a:ext cx="489439" cy="964266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8723587" y="642182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03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5345834" y="6400798"/>
            <a:ext cx="3025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EISTI - 10/10/2013 - </a:t>
            </a:r>
            <a:r>
              <a:rPr lang="fr-FR" dirty="0" err="1" smtClean="0"/>
              <a:t>Testing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1355835" y="6390339"/>
            <a:ext cx="412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Groupe 2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Cambria" pitchFamily="18" charset="0"/>
              </a:rPr>
              <a:t>Contexte et enjeux</a:t>
            </a:r>
            <a:endParaRPr lang="fr-FR" sz="3200" dirty="0" smtClean="0">
              <a:latin typeface="Cambria" pitchFamily="18" charset="0"/>
            </a:endParaRPr>
          </a:p>
          <a:p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Users\Administrator\Desktop\eist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3734" y="157655"/>
            <a:ext cx="489439" cy="964266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8723587" y="642182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04</a:t>
            </a:r>
            <a:endParaRPr lang="fr-FR" dirty="0"/>
          </a:p>
        </p:txBody>
      </p:sp>
      <p:pic>
        <p:nvPicPr>
          <p:cNvPr id="11" name="Picture 2" descr="H:\Users\Administrator\Desktop\eist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3734" y="157655"/>
            <a:ext cx="489439" cy="964266"/>
          </a:xfrm>
          <a:prstGeom prst="rect">
            <a:avLst/>
          </a:prstGeom>
          <a:noFill/>
        </p:spPr>
      </p:pic>
      <p:sp>
        <p:nvSpPr>
          <p:cNvPr id="16" name="ZoneTexte 15"/>
          <p:cNvSpPr txBox="1"/>
          <p:nvPr/>
        </p:nvSpPr>
        <p:spPr>
          <a:xfrm>
            <a:off x="5345834" y="6400798"/>
            <a:ext cx="3025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EISTI - 10/10/2013 - </a:t>
            </a:r>
            <a:r>
              <a:rPr lang="fr-FR" dirty="0" err="1" smtClean="0"/>
              <a:t>Testing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1355835" y="6390339"/>
            <a:ext cx="412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Groupe 2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0" y="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Cambria" pitchFamily="18" charset="0"/>
              </a:rPr>
              <a:t>Analyse des risques</a:t>
            </a:r>
          </a:p>
          <a:p>
            <a:endParaRPr lang="fr-FR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2800" dirty="0" smtClean="0">
                <a:latin typeface="Cambria" pitchFamily="18" charset="0"/>
              </a:rPr>
              <a:t>Identification des risques</a:t>
            </a:r>
          </a:p>
          <a:p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1114102" y="1933904"/>
            <a:ext cx="36236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sz="2400" dirty="0" smtClean="0">
                <a:latin typeface="Cambria" pitchFamily="18" charset="0"/>
              </a:rPr>
              <a:t>   Risque Majeur</a:t>
            </a:r>
            <a:br>
              <a:rPr lang="fr-FR" sz="2400" dirty="0" smtClean="0">
                <a:latin typeface="Cambria" pitchFamily="18" charset="0"/>
              </a:rPr>
            </a:br>
            <a:r>
              <a:rPr lang="fr-FR" sz="2400" dirty="0" smtClean="0">
                <a:latin typeface="Cambria" pitchFamily="18" charset="0"/>
              </a:rPr>
              <a:t>		- Immédiate</a:t>
            </a:r>
            <a:br>
              <a:rPr lang="fr-FR" sz="2400" dirty="0" smtClean="0">
                <a:latin typeface="Cambria" pitchFamily="18" charset="0"/>
              </a:rPr>
            </a:br>
            <a:r>
              <a:rPr lang="fr-FR" sz="2400" dirty="0" smtClean="0">
                <a:latin typeface="Cambria" pitchFamily="18" charset="0"/>
              </a:rPr>
              <a:t>		- Grave</a:t>
            </a:r>
            <a:endParaRPr lang="fr-FR" sz="2400" dirty="0">
              <a:latin typeface="Cambria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19360" y="3242424"/>
            <a:ext cx="80633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sz="2400" dirty="0" smtClean="0">
                <a:latin typeface="Cambria" pitchFamily="18" charset="0"/>
              </a:rPr>
              <a:t>   Risque Modéré</a:t>
            </a:r>
            <a:br>
              <a:rPr lang="fr-FR" sz="2400" dirty="0" smtClean="0">
                <a:latin typeface="Cambria" pitchFamily="18" charset="0"/>
              </a:rPr>
            </a:br>
            <a:r>
              <a:rPr lang="fr-FR" sz="2400" dirty="0" smtClean="0">
                <a:latin typeface="Cambria" pitchFamily="18" charset="0"/>
              </a:rPr>
              <a:t>		- Individuellement : N’affectent pas le système</a:t>
            </a:r>
            <a:br>
              <a:rPr lang="fr-FR" sz="2400" dirty="0" smtClean="0">
                <a:latin typeface="Cambria" pitchFamily="18" charset="0"/>
              </a:rPr>
            </a:br>
            <a:r>
              <a:rPr lang="fr-FR" sz="2400" dirty="0" smtClean="0">
                <a:latin typeface="Cambria" pitchFamily="18" charset="0"/>
              </a:rPr>
              <a:t>		- Accumulé : Peuvent arrêter le système</a:t>
            </a:r>
            <a:endParaRPr lang="fr-FR" sz="2400" dirty="0">
              <a:latin typeface="Cambria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135128" y="4540436"/>
            <a:ext cx="58442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sz="2400" dirty="0" smtClean="0">
                <a:latin typeface="Cambria" pitchFamily="18" charset="0"/>
              </a:rPr>
              <a:t>   Risque Mineur</a:t>
            </a:r>
            <a:br>
              <a:rPr lang="fr-FR" sz="2400" dirty="0" smtClean="0">
                <a:latin typeface="Cambria" pitchFamily="18" charset="0"/>
              </a:rPr>
            </a:br>
            <a:r>
              <a:rPr lang="fr-FR" sz="2400" dirty="0" smtClean="0">
                <a:latin typeface="Cambria" pitchFamily="18" charset="0"/>
              </a:rPr>
              <a:t>		- </a:t>
            </a:r>
            <a:r>
              <a:rPr lang="fr-FR" sz="2400" dirty="0" smtClean="0">
                <a:latin typeface="Cambria" pitchFamily="18" charset="0"/>
              </a:rPr>
              <a:t>N’affectent pas le système</a:t>
            </a:r>
            <a:r>
              <a:rPr lang="fr-FR" sz="2400" dirty="0" smtClean="0">
                <a:latin typeface="Cambria" pitchFamily="18" charset="0"/>
              </a:rPr>
              <a:t/>
            </a:r>
            <a:br>
              <a:rPr lang="fr-FR" sz="2400" dirty="0" smtClean="0">
                <a:latin typeface="Cambria" pitchFamily="18" charset="0"/>
              </a:rPr>
            </a:br>
            <a:r>
              <a:rPr lang="fr-FR" sz="2400" dirty="0" smtClean="0">
                <a:latin typeface="Cambria" pitchFamily="18" charset="0"/>
              </a:rPr>
              <a:t>		- </a:t>
            </a:r>
            <a:r>
              <a:rPr lang="fr-FR" sz="2400" dirty="0" smtClean="0">
                <a:latin typeface="Cambria" pitchFamily="18" charset="0"/>
              </a:rPr>
              <a:t>Peuvent ralentir le </a:t>
            </a:r>
            <a:r>
              <a:rPr lang="fr-FR" sz="2400" dirty="0" smtClean="0">
                <a:latin typeface="Cambria" pitchFamily="18" charset="0"/>
              </a:rPr>
              <a:t>système</a:t>
            </a:r>
            <a:endParaRPr lang="fr-FR" sz="24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Users\Administrator\Desktop\eist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3734" y="157655"/>
            <a:ext cx="489439" cy="964266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8723587" y="642182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05</a:t>
            </a:r>
            <a:endParaRPr lang="fr-FR" dirty="0"/>
          </a:p>
        </p:txBody>
      </p:sp>
      <p:pic>
        <p:nvPicPr>
          <p:cNvPr id="11" name="Picture 2" descr="H:\Users\Administrator\Desktop\eist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3734" y="157655"/>
            <a:ext cx="489439" cy="964266"/>
          </a:xfrm>
          <a:prstGeom prst="rect">
            <a:avLst/>
          </a:prstGeom>
          <a:noFill/>
        </p:spPr>
      </p:pic>
      <p:sp>
        <p:nvSpPr>
          <p:cNvPr id="12" name="ZoneTexte 11"/>
          <p:cNvSpPr txBox="1"/>
          <p:nvPr/>
        </p:nvSpPr>
        <p:spPr>
          <a:xfrm>
            <a:off x="5345834" y="6400798"/>
            <a:ext cx="3025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EISTI - 10/10/2013 - </a:t>
            </a:r>
            <a:r>
              <a:rPr lang="fr-FR" dirty="0" err="1" smtClean="0"/>
              <a:t>Testing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1355835" y="6390339"/>
            <a:ext cx="412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Groupe 2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0" y="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Cambria" pitchFamily="18" charset="0"/>
              </a:rPr>
              <a:t>Analyse des risques</a:t>
            </a:r>
          </a:p>
          <a:p>
            <a:endParaRPr lang="fr-FR" sz="2800" dirty="0" smtClean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fr-FR" sz="2800" dirty="0" smtClean="0">
                <a:latin typeface="Cambria" pitchFamily="18" charset="0"/>
              </a:rPr>
              <a:t>Hiérarchisation des risques</a:t>
            </a:r>
          </a:p>
          <a:p>
            <a:endParaRPr lang="fr-FR" sz="320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1629103" y="1778294"/>
          <a:ext cx="5623035" cy="3529428"/>
        </p:xfrm>
        <a:graphic>
          <a:graphicData uri="http://schemas.openxmlformats.org/drawingml/2006/table">
            <a:tbl>
              <a:tblPr/>
              <a:tblGrid>
                <a:gridCol w="1933612"/>
                <a:gridCol w="3689423"/>
              </a:tblGrid>
              <a:tr h="294119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FFFFFF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Risques Majeurs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Caractéristiques techniques</a:t>
                      </a:r>
                      <a:endParaRPr lang="fr-FR" sz="140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1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Malveillance/Piratage</a:t>
                      </a:r>
                      <a:endParaRPr lang="fr-FR" sz="140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1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Sécurité</a:t>
                      </a:r>
                      <a:endParaRPr lang="fr-FR" sz="140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23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Performances &amp; Fonctionnalités majeurs</a:t>
                      </a:r>
                      <a:endParaRPr lang="fr-FR" sz="140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19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FFFF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Risques Modérés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Fonctionnalités</a:t>
                      </a:r>
                      <a:endParaRPr lang="fr-FR" sz="140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1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Connectivité</a:t>
                      </a:r>
                      <a:endParaRPr lang="fr-FR" sz="140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1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Météorologie</a:t>
                      </a:r>
                      <a:endParaRPr lang="fr-FR" sz="140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1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40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1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FFFF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Risques Mineurs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797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Non respect des consignes d'utilisation</a:t>
                      </a:r>
                      <a:endParaRPr lang="fr-FR" sz="140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1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Documentation</a:t>
                      </a:r>
                      <a:endParaRPr lang="fr-FR" sz="140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1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Users\Administrator\Desktop\eist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3734" y="157655"/>
            <a:ext cx="489439" cy="964266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8723587" y="642182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06</a:t>
            </a:r>
            <a:endParaRPr lang="fr-FR" dirty="0"/>
          </a:p>
        </p:txBody>
      </p:sp>
      <p:pic>
        <p:nvPicPr>
          <p:cNvPr id="11" name="Picture 2" descr="H:\Users\Administrator\Desktop\eist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3734" y="157655"/>
            <a:ext cx="489439" cy="964266"/>
          </a:xfrm>
          <a:prstGeom prst="rect">
            <a:avLst/>
          </a:prstGeom>
          <a:noFill/>
        </p:spPr>
      </p:pic>
      <p:sp>
        <p:nvSpPr>
          <p:cNvPr id="14" name="ZoneTexte 13"/>
          <p:cNvSpPr txBox="1"/>
          <p:nvPr/>
        </p:nvSpPr>
        <p:spPr>
          <a:xfrm>
            <a:off x="5345834" y="6400798"/>
            <a:ext cx="3025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EISTI - 10/10/2013 - </a:t>
            </a:r>
            <a:r>
              <a:rPr lang="fr-FR" dirty="0" err="1" smtClean="0"/>
              <a:t>Testing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1355835" y="6390339"/>
            <a:ext cx="412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Groupe 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Users\Administrator\Desktop\eist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3734" y="157655"/>
            <a:ext cx="489439" cy="964266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8723587" y="642182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07</a:t>
            </a:r>
            <a:endParaRPr lang="fr-FR" dirty="0"/>
          </a:p>
        </p:txBody>
      </p:sp>
      <p:pic>
        <p:nvPicPr>
          <p:cNvPr id="11" name="Picture 2" descr="H:\Users\Administrator\Desktop\eist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3734" y="157655"/>
            <a:ext cx="489439" cy="964266"/>
          </a:xfrm>
          <a:prstGeom prst="rect">
            <a:avLst/>
          </a:prstGeom>
          <a:noFill/>
        </p:spPr>
      </p:pic>
      <p:sp>
        <p:nvSpPr>
          <p:cNvPr id="13" name="ZoneTexte 12"/>
          <p:cNvSpPr txBox="1"/>
          <p:nvPr/>
        </p:nvSpPr>
        <p:spPr>
          <a:xfrm>
            <a:off x="5345834" y="6400798"/>
            <a:ext cx="3025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EISTI - 10/10/2013 - </a:t>
            </a:r>
            <a:r>
              <a:rPr lang="fr-FR" dirty="0" err="1" smtClean="0"/>
              <a:t>Testing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1355835" y="6390339"/>
            <a:ext cx="412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Groupe 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Users\Administrator\Desktop\eist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3734" y="157655"/>
            <a:ext cx="489439" cy="964266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8723587" y="642182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08</a:t>
            </a:r>
            <a:endParaRPr lang="fr-FR" dirty="0"/>
          </a:p>
        </p:txBody>
      </p:sp>
      <p:pic>
        <p:nvPicPr>
          <p:cNvPr id="11" name="Picture 2" descr="H:\Users\Administrator\Desktop\eist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3734" y="157655"/>
            <a:ext cx="489439" cy="964266"/>
          </a:xfrm>
          <a:prstGeom prst="rect">
            <a:avLst/>
          </a:prstGeom>
          <a:noFill/>
        </p:spPr>
      </p:pic>
      <p:sp>
        <p:nvSpPr>
          <p:cNvPr id="16" name="ZoneTexte 15"/>
          <p:cNvSpPr txBox="1"/>
          <p:nvPr/>
        </p:nvSpPr>
        <p:spPr>
          <a:xfrm>
            <a:off x="5345834" y="6400798"/>
            <a:ext cx="3025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EISTI </a:t>
            </a:r>
            <a:r>
              <a:rPr lang="fr-FR" smtClean="0"/>
              <a:t>- 10/10/2013 </a:t>
            </a:r>
            <a:r>
              <a:rPr lang="fr-FR" dirty="0" smtClean="0"/>
              <a:t>- </a:t>
            </a:r>
            <a:r>
              <a:rPr lang="fr-FR" dirty="0" err="1" smtClean="0"/>
              <a:t>Testing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1355835" y="6390339"/>
            <a:ext cx="412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Groupe 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4001519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ocess17_16x9_TP104001518" id="{A5F1FCA5-ADA7-4174-821C-30EC1E297D8A}" vid="{5FD7B24D-1030-48E8-B1FE-A844B825EC1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9A03AA6-B919-4753-B93C-50D60475C6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TS104001519</Template>
  <TotalTime>0</TotalTime>
  <Words>132</Words>
  <Application>Microsoft Office PowerPoint</Application>
  <PresentationFormat>Affichage à l'écran (4:3)</PresentationFormat>
  <Paragraphs>60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TS104001519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2013-08-30T17:01:04Z</dcterms:created>
  <dcterms:modified xsi:type="dcterms:W3CDTF">2013-10-08T19:18:33Z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TC040015199991</vt:lpwstr>
  </property>
</Properties>
</file>