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D47836E-9FDD-4ED1-9F25-D3BEEDC2D329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FA62EC-FC94-4EC8-8D97-60024359A7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836E-9FDD-4ED1-9F25-D3BEEDC2D329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62EC-FC94-4EC8-8D97-60024359A7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D47836E-9FDD-4ED1-9F25-D3BEEDC2D329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8FA62EC-FC94-4EC8-8D97-60024359A7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836E-9FDD-4ED1-9F25-D3BEEDC2D329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8FA62EC-FC94-4EC8-8D97-60024359A7C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836E-9FDD-4ED1-9F25-D3BEEDC2D329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8FA62EC-FC94-4EC8-8D97-60024359A7C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D47836E-9FDD-4ED1-9F25-D3BEEDC2D329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8FA62EC-FC94-4EC8-8D97-60024359A7C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D47836E-9FDD-4ED1-9F25-D3BEEDC2D329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8FA62EC-FC94-4EC8-8D97-60024359A7C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836E-9FDD-4ED1-9F25-D3BEEDC2D329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8FA62EC-FC94-4EC8-8D97-60024359A7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836E-9FDD-4ED1-9F25-D3BEEDC2D329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FA62EC-FC94-4EC8-8D97-60024359A7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836E-9FDD-4ED1-9F25-D3BEEDC2D329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8FA62EC-FC94-4EC8-8D97-60024359A7C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D47836E-9FDD-4ED1-9F25-D3BEEDC2D329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8FA62EC-FC94-4EC8-8D97-60024359A7C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D47836E-9FDD-4ED1-9F25-D3BEEDC2D329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8FA62EC-FC94-4EC8-8D97-60024359A7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au 18"/>
          <p:cNvGraphicFramePr>
            <a:graphicFrameLocks noGrp="1"/>
          </p:cNvGraphicFramePr>
          <p:nvPr/>
        </p:nvGraphicFramePr>
        <p:xfrm>
          <a:off x="323528" y="692696"/>
          <a:ext cx="6575678" cy="4912321"/>
        </p:xfrm>
        <a:graphic>
          <a:graphicData uri="http://schemas.openxmlformats.org/drawingml/2006/table">
            <a:tbl>
              <a:tblPr/>
              <a:tblGrid>
                <a:gridCol w="2711758"/>
                <a:gridCol w="380456"/>
                <a:gridCol w="464103"/>
                <a:gridCol w="509973"/>
                <a:gridCol w="647585"/>
                <a:gridCol w="445214"/>
                <a:gridCol w="507274"/>
                <a:gridCol w="496481"/>
                <a:gridCol w="412834"/>
              </a:tblGrid>
              <a:tr h="3060943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7" marR="6807" marT="6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7" marR="6807" marT="68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Terminaux qui permettent l'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encaissemnet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7" marR="6807" marT="6807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 clés qui permettent de gérer les droits de chaque employé</a:t>
                      </a:r>
                    </a:p>
                  </a:txBody>
                  <a:tcPr marL="6807" marR="6807" marT="6807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Imprimantes pour les factures des clients, les commandes, les rapports de gestion</a:t>
                      </a:r>
                    </a:p>
                  </a:txBody>
                  <a:tcPr marL="6807" marR="6807" marT="6807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Enregistrement des transactions faites pendant la journée</a:t>
                      </a:r>
                    </a:p>
                  </a:txBody>
                  <a:tcPr marL="6807" marR="6807" marT="6807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Fichier définissant l'activité de chaque employé</a:t>
                      </a:r>
                    </a:p>
                  </a:txBody>
                  <a:tcPr marL="6807" marR="6807" marT="6807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Logiciel qui gère les terminaux et enregistre les transactions</a:t>
                      </a:r>
                    </a:p>
                  </a:txBody>
                  <a:tcPr marL="6807" marR="6807" marT="6807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Production des rapports de gestion</a:t>
                      </a:r>
                    </a:p>
                  </a:txBody>
                  <a:tcPr marL="6807" marR="6807" marT="6807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5708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7" marR="6807" marT="6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7" marR="6807" marT="68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11418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Eliminer les temps d’attente des serveurs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●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●●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5708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Passer les commandes à distance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●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●●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11418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Avoir accès à un inventaire permanent des produits destinés aux traiteurs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▪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●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11418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Suivre l’ensemble des ventes et obtenir un état de compte instantanément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●●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●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5708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Impression des factures des traiteurs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●●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7" marR="6807" marT="6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sp>
        <p:nvSpPr>
          <p:cNvPr id="21" name="ZoneTexte 20"/>
          <p:cNvSpPr txBox="1"/>
          <p:nvPr/>
        </p:nvSpPr>
        <p:spPr>
          <a:xfrm>
            <a:off x="0" y="0"/>
            <a:ext cx="5220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Groupe 2 </a:t>
            </a:r>
            <a:r>
              <a:rPr lang="fr-FR" dirty="0" smtClean="0"/>
              <a:t>– ICOM – Julie </a:t>
            </a:r>
            <a:r>
              <a:rPr lang="fr-FR" dirty="0" err="1" smtClean="0"/>
              <a:t>Clere</a:t>
            </a:r>
            <a:endParaRPr lang="fr-FR" dirty="0"/>
          </a:p>
        </p:txBody>
      </p:sp>
      <p:sp>
        <p:nvSpPr>
          <p:cNvPr id="24" name="Rectangle 23"/>
          <p:cNvSpPr/>
          <p:nvPr/>
        </p:nvSpPr>
        <p:spPr>
          <a:xfrm>
            <a:off x="7020272" y="4221088"/>
            <a:ext cx="201622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"/>
            <a:endParaRPr lang="fr-FR" dirty="0" smtClean="0">
              <a:solidFill>
                <a:schemeClr val="bg1"/>
              </a:solidFill>
              <a:latin typeface="Calibri"/>
            </a:endParaRPr>
          </a:p>
          <a:p>
            <a:pPr algn="ctr" fontAlgn="b"/>
            <a:endParaRPr lang="fr-FR" dirty="0" smtClean="0">
              <a:solidFill>
                <a:schemeClr val="bg1"/>
              </a:solidFill>
              <a:latin typeface="Calibri"/>
            </a:endParaRPr>
          </a:p>
          <a:p>
            <a:pPr algn="ctr" fontAlgn="b"/>
            <a:r>
              <a:rPr lang="fr-FR" dirty="0" smtClean="0">
                <a:solidFill>
                  <a:schemeClr val="bg1"/>
                </a:solidFill>
                <a:latin typeface="Calibri"/>
              </a:rPr>
              <a:t>○ = Inexistant</a:t>
            </a:r>
          </a:p>
          <a:p>
            <a:pPr algn="ctr" fontAlgn="b"/>
            <a:r>
              <a:rPr lang="fr-FR" dirty="0" smtClean="0">
                <a:solidFill>
                  <a:schemeClr val="bg1"/>
                </a:solidFill>
              </a:rPr>
              <a:t>●● = Fort</a:t>
            </a:r>
          </a:p>
          <a:p>
            <a:pPr algn="ctr" fontAlgn="b"/>
            <a:r>
              <a:rPr lang="fr-FR" dirty="0" smtClean="0">
                <a:solidFill>
                  <a:schemeClr val="bg1"/>
                </a:solidFill>
              </a:rPr>
              <a:t>● = Moyen</a:t>
            </a:r>
          </a:p>
          <a:p>
            <a:pPr algn="ctr" fontAlgn="b"/>
            <a:r>
              <a:rPr lang="fr-FR" dirty="0" smtClean="0">
                <a:solidFill>
                  <a:schemeClr val="bg1"/>
                </a:solidFill>
              </a:rPr>
              <a:t>▪ = Faible</a:t>
            </a:r>
          </a:p>
          <a:p>
            <a:pPr fontAlgn="b"/>
            <a:endParaRPr lang="fr-FR" dirty="0" smtClean="0"/>
          </a:p>
          <a:p>
            <a:pPr fontAlgn="b"/>
            <a:endParaRPr lang="fr-FR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395536" y="191683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Méthode QFD</a:t>
            </a:r>
            <a:endParaRPr lang="fr-FR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Mé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62</TotalTime>
  <Words>129</Words>
  <Application>Microsoft Office PowerPoint</Application>
  <PresentationFormat>Affichage à l'écran (4:3)</PresentationFormat>
  <Paragraphs>67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Médian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Administrator</dc:creator>
  <cp:lastModifiedBy>admin</cp:lastModifiedBy>
  <cp:revision>6</cp:revision>
  <dcterms:created xsi:type="dcterms:W3CDTF">2013-11-05T09:37:35Z</dcterms:created>
  <dcterms:modified xsi:type="dcterms:W3CDTF">2013-11-05T12:41:09Z</dcterms:modified>
</cp:coreProperties>
</file>