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0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fr-FR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ce réservé de la dat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8ED81CF-CD62-4151-B57B-A77B0B0919BC}" type="datetimeFigureOut">
              <a:rPr lang="fr-FR" smtClean="0"/>
              <a:pPr/>
              <a:t>06/11/2013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46C3D9C-B22C-45BA-9423-7BEFE3AE25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2008" y="-72008"/>
            <a:ext cx="3131840" cy="76470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Halte’ </a:t>
            </a:r>
            <a:r>
              <a:rPr lang="fr-FR" dirty="0" err="1" smtClean="0"/>
              <a:t>Apero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Groupe 2 – ICOM 2013/2014 – Julie </a:t>
            </a:r>
            <a:r>
              <a:rPr lang="fr-FR" dirty="0" err="1" smtClean="0"/>
              <a:t>Clere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611560" y="6237312"/>
            <a:ext cx="9108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Phase 2</a:t>
            </a:r>
            <a:endParaRPr lang="fr-FR" dirty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1043608" y="1268760"/>
          <a:ext cx="1656184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DISTRIBUTION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/>
        </p:nvGraphicFramePr>
        <p:xfrm>
          <a:off x="3059832" y="692696"/>
          <a:ext cx="1440160" cy="504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JURIDIQUE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5004048" y="692696"/>
          <a:ext cx="1607840" cy="504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840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ACCES AU SITE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539552" y="2492896"/>
          <a:ext cx="1535832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5832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LIVRAISON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6911752" y="3501008"/>
          <a:ext cx="1728192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PARTENAIRES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611560" y="3284984"/>
          <a:ext cx="160784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7840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FOURNISSEURS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/>
        </p:nvGraphicFramePr>
        <p:xfrm>
          <a:off x="7236296" y="1340768"/>
          <a:ext cx="139181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91816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CLIENTELE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/>
        </p:nvGraphicFramePr>
        <p:xfrm>
          <a:off x="7092280" y="2492896"/>
          <a:ext cx="1679848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9848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solidFill>
                            <a:schemeClr val="bg1"/>
                          </a:solidFill>
                          <a:latin typeface="Adobe Arabic" pitchFamily="18" charset="-78"/>
                          <a:cs typeface="Adobe Arabic" pitchFamily="18" charset="-78"/>
                        </a:rPr>
                        <a:t>CONCURRENCE</a:t>
                      </a:r>
                      <a:endParaRPr lang="fr-FR" sz="2000" dirty="0">
                        <a:solidFill>
                          <a:schemeClr val="bg1"/>
                        </a:solidFill>
                        <a:latin typeface="Adobe Arabic" pitchFamily="18" charset="-78"/>
                        <a:cs typeface="Adobe Arabic" pitchFamily="18" charset="-78"/>
                      </a:endParaRPr>
                    </a:p>
                  </a:txBody>
                  <a:tcPr marL="72000" marR="7200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28" name="Organigramme : Données 27"/>
          <p:cNvSpPr/>
          <p:nvPr/>
        </p:nvSpPr>
        <p:spPr>
          <a:xfrm>
            <a:off x="3491880" y="2204864"/>
            <a:ext cx="2376264" cy="1152128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Texte 28"/>
          <p:cNvSpPr txBox="1"/>
          <p:nvPr/>
        </p:nvSpPr>
        <p:spPr>
          <a:xfrm>
            <a:off x="3851920" y="2204864"/>
            <a:ext cx="151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Halte’ </a:t>
            </a:r>
            <a:r>
              <a:rPr lang="fr-FR" sz="3600" dirty="0" err="1" smtClean="0"/>
              <a:t>Apero</a:t>
            </a:r>
            <a:endParaRPr lang="fr-FR" sz="3600" dirty="0"/>
          </a:p>
        </p:txBody>
      </p:sp>
      <p:sp>
        <p:nvSpPr>
          <p:cNvPr id="18" name="ZoneTexte 17"/>
          <p:cNvSpPr txBox="1"/>
          <p:nvPr/>
        </p:nvSpPr>
        <p:spPr>
          <a:xfrm>
            <a:off x="395536" y="4581128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0" y="3861048"/>
            <a:ext cx="47525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FP 1 </a:t>
            </a:r>
            <a:r>
              <a:rPr lang="fr-FR" sz="1600" dirty="0" smtClean="0"/>
              <a:t>: Assurer la sécurité des données   </a:t>
            </a:r>
            <a:br>
              <a:rPr lang="fr-FR" sz="1600" dirty="0" smtClean="0"/>
            </a:br>
            <a:r>
              <a:rPr lang="fr-FR" sz="1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FP 2 </a:t>
            </a:r>
            <a:r>
              <a:rPr lang="fr-FR" sz="1600" dirty="0" smtClean="0"/>
              <a:t>: Proposer plusieurs modes de paiements</a:t>
            </a:r>
            <a:br>
              <a:rPr lang="fr-FR" sz="1600" dirty="0" smtClean="0"/>
            </a:br>
            <a:r>
              <a:rPr lang="fr-FR" sz="1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FP 3 </a:t>
            </a:r>
            <a:r>
              <a:rPr lang="fr-FR" sz="1600" dirty="0" smtClean="0"/>
              <a:t>: Faciliter l’accès au site</a:t>
            </a:r>
            <a:br>
              <a:rPr lang="fr-FR" sz="1600" dirty="0" smtClean="0"/>
            </a:br>
            <a:r>
              <a:rPr lang="fr-FR" sz="1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FP 4 </a:t>
            </a:r>
            <a:r>
              <a:rPr lang="fr-FR" sz="1600" dirty="0" smtClean="0"/>
              <a:t>: Large gamme de produit</a:t>
            </a:r>
            <a:br>
              <a:rPr lang="fr-FR" sz="1600" dirty="0" smtClean="0"/>
            </a:br>
            <a:r>
              <a:rPr lang="fr-FR" sz="1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FP 5 </a:t>
            </a:r>
            <a:r>
              <a:rPr lang="fr-FR" sz="1600" dirty="0" smtClean="0"/>
              <a:t>: Pouvoir passer des commandes toute la nuit</a:t>
            </a:r>
            <a:endParaRPr lang="fr-FR" sz="1600" dirty="0"/>
          </a:p>
        </p:txBody>
      </p:sp>
      <p:sp>
        <p:nvSpPr>
          <p:cNvPr id="20" name="ZoneTexte 19"/>
          <p:cNvSpPr txBox="1"/>
          <p:nvPr/>
        </p:nvSpPr>
        <p:spPr>
          <a:xfrm>
            <a:off x="0" y="5085184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FP 6 </a:t>
            </a:r>
            <a:r>
              <a:rPr lang="fr-FR" sz="1600" dirty="0" smtClean="0"/>
              <a:t>: Service de Livraison Rapide</a:t>
            </a:r>
            <a:br>
              <a:rPr lang="fr-FR" sz="1600" dirty="0" smtClean="0"/>
            </a:br>
            <a:r>
              <a:rPr lang="fr-FR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FC 1</a:t>
            </a:r>
            <a:r>
              <a:rPr lang="fr-FR" sz="1600" dirty="0" smtClean="0"/>
              <a:t> : Le site doit fonctionner sans bug</a:t>
            </a:r>
            <a:br>
              <a:rPr lang="fr-FR" sz="1600" dirty="0" smtClean="0"/>
            </a:br>
            <a:r>
              <a:rPr lang="fr-FR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FC 2 </a:t>
            </a:r>
            <a:r>
              <a:rPr lang="fr-FR" sz="1600" dirty="0" smtClean="0"/>
              <a:t>: Avoir un SAV compétent </a:t>
            </a:r>
            <a:endParaRPr lang="fr-FR" sz="1600" dirty="0"/>
          </a:p>
        </p:txBody>
      </p:sp>
      <p:sp>
        <p:nvSpPr>
          <p:cNvPr id="21" name="ZoneTexte 20"/>
          <p:cNvSpPr txBox="1"/>
          <p:nvPr/>
        </p:nvSpPr>
        <p:spPr>
          <a:xfrm>
            <a:off x="1619672" y="9087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E1</a:t>
            </a:r>
            <a:endParaRPr lang="fr-FR" dirty="0"/>
          </a:p>
        </p:txBody>
      </p:sp>
      <p:sp>
        <p:nvSpPr>
          <p:cNvPr id="23" name="ZoneTexte 22"/>
          <p:cNvSpPr txBox="1"/>
          <p:nvPr/>
        </p:nvSpPr>
        <p:spPr>
          <a:xfrm>
            <a:off x="3563888" y="3326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E2</a:t>
            </a:r>
            <a:endParaRPr lang="fr-FR" dirty="0"/>
          </a:p>
        </p:txBody>
      </p:sp>
      <p:sp>
        <p:nvSpPr>
          <p:cNvPr id="24" name="ZoneTexte 23"/>
          <p:cNvSpPr txBox="1"/>
          <p:nvPr/>
        </p:nvSpPr>
        <p:spPr>
          <a:xfrm>
            <a:off x="5580112" y="3326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E3</a:t>
            </a:r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7668344" y="9087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E4</a:t>
            </a:r>
            <a:endParaRPr lang="fr-FR" dirty="0"/>
          </a:p>
        </p:txBody>
      </p:sp>
      <p:sp>
        <p:nvSpPr>
          <p:cNvPr id="26" name="ZoneTexte 25"/>
          <p:cNvSpPr txBox="1"/>
          <p:nvPr/>
        </p:nvSpPr>
        <p:spPr>
          <a:xfrm>
            <a:off x="7740352" y="21328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E5</a:t>
            </a:r>
            <a:endParaRPr lang="fr-FR" dirty="0"/>
          </a:p>
        </p:txBody>
      </p:sp>
      <p:sp>
        <p:nvSpPr>
          <p:cNvPr id="27" name="ZoneTexte 26"/>
          <p:cNvSpPr txBox="1"/>
          <p:nvPr/>
        </p:nvSpPr>
        <p:spPr>
          <a:xfrm>
            <a:off x="8639944" y="357301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E6</a:t>
            </a:r>
            <a:endParaRPr lang="fr-FR" dirty="0"/>
          </a:p>
        </p:txBody>
      </p:sp>
      <p:sp>
        <p:nvSpPr>
          <p:cNvPr id="30" name="ZoneTexte 29"/>
          <p:cNvSpPr txBox="1"/>
          <p:nvPr/>
        </p:nvSpPr>
        <p:spPr>
          <a:xfrm>
            <a:off x="179512" y="328498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E7</a:t>
            </a:r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1043608" y="206084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E8</a:t>
            </a:r>
            <a:endParaRPr lang="fr-FR" dirty="0"/>
          </a:p>
        </p:txBody>
      </p:sp>
      <p:sp>
        <p:nvSpPr>
          <p:cNvPr id="51" name="ZoneTexte 50"/>
          <p:cNvSpPr txBox="1"/>
          <p:nvPr/>
        </p:nvSpPr>
        <p:spPr>
          <a:xfrm>
            <a:off x="6012160" y="1249015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FP1</a:t>
            </a:r>
            <a:endParaRPr lang="fr-FR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60" name="Connecteur droit avec flèche 59"/>
          <p:cNvCxnSpPr/>
          <p:nvPr/>
        </p:nvCxnSpPr>
        <p:spPr>
          <a:xfrm flipH="1">
            <a:off x="5292080" y="1268760"/>
            <a:ext cx="288032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4" name="Connecteur droit avec flèche 73"/>
          <p:cNvCxnSpPr/>
          <p:nvPr/>
        </p:nvCxnSpPr>
        <p:spPr>
          <a:xfrm flipH="1">
            <a:off x="5868144" y="1700808"/>
            <a:ext cx="136815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76" name="ZoneTexte 75"/>
          <p:cNvSpPr txBox="1"/>
          <p:nvPr/>
        </p:nvSpPr>
        <p:spPr>
          <a:xfrm>
            <a:off x="6300192" y="1700808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FC 2</a:t>
            </a:r>
            <a:endParaRPr lang="fr-FR"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5076056" y="1412776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FC 1</a:t>
            </a:r>
            <a:endParaRPr lang="fr-FR"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78" name="Connecteur droit avec flèche 77"/>
          <p:cNvCxnSpPr/>
          <p:nvPr/>
        </p:nvCxnSpPr>
        <p:spPr>
          <a:xfrm>
            <a:off x="4139952" y="1196752"/>
            <a:ext cx="0" cy="93610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0" name="ZoneTexte 79"/>
          <p:cNvSpPr txBox="1"/>
          <p:nvPr/>
        </p:nvSpPr>
        <p:spPr>
          <a:xfrm>
            <a:off x="2627784" y="3429000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FC 4</a:t>
            </a:r>
            <a:endParaRPr lang="fr-FR"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1" name="ZoneTexte 80"/>
          <p:cNvSpPr txBox="1"/>
          <p:nvPr/>
        </p:nvSpPr>
        <p:spPr>
          <a:xfrm>
            <a:off x="4283968" y="3887177"/>
            <a:ext cx="468052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accent4">
                    <a:lumMod val="75000"/>
                  </a:schemeClr>
                </a:solidFill>
              </a:rPr>
              <a:t>FS 1 </a:t>
            </a:r>
            <a:r>
              <a:rPr lang="fr-FR" sz="1600" dirty="0" smtClean="0"/>
              <a:t>: Collaborer avec les partenaires pour obtenir de   nouveaux clients  </a:t>
            </a:r>
            <a:br>
              <a:rPr lang="fr-FR" sz="1600" dirty="0" smtClean="0"/>
            </a:br>
            <a:r>
              <a:rPr lang="fr-FR" sz="1600" dirty="0" smtClean="0">
                <a:solidFill>
                  <a:schemeClr val="accent4">
                    <a:lumMod val="75000"/>
                  </a:schemeClr>
                </a:solidFill>
              </a:rPr>
              <a:t>FS 2 </a:t>
            </a:r>
            <a:r>
              <a:rPr lang="fr-FR" sz="1600" dirty="0" smtClean="0"/>
              <a:t>: Proposer des offres spéciales aux clients</a:t>
            </a:r>
            <a:br>
              <a:rPr lang="fr-FR" sz="1600" dirty="0" smtClean="0"/>
            </a:br>
            <a:r>
              <a:rPr lang="fr-FR" sz="1600" dirty="0" smtClean="0">
                <a:solidFill>
                  <a:schemeClr val="accent4">
                    <a:lumMod val="75000"/>
                  </a:schemeClr>
                </a:solidFill>
              </a:rPr>
              <a:t>FS 3 </a:t>
            </a:r>
            <a:r>
              <a:rPr lang="fr-FR" sz="1600" dirty="0" smtClean="0"/>
              <a:t>: Proposer une offre différente de la concurrence</a:t>
            </a:r>
            <a:br>
              <a:rPr lang="fr-FR" sz="1600" dirty="0" smtClean="0"/>
            </a:br>
            <a:r>
              <a:rPr lang="fr-FR" sz="1600" dirty="0" smtClean="0"/>
              <a:t/>
            </a:r>
            <a:br>
              <a:rPr lang="fr-FR" sz="1600" dirty="0" smtClean="0"/>
            </a:br>
            <a:r>
              <a:rPr lang="fr-FR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FC 3 </a:t>
            </a:r>
            <a:r>
              <a:rPr lang="fr-FR" sz="1600" dirty="0" smtClean="0"/>
              <a:t>: Respecter la législation </a:t>
            </a:r>
            <a:br>
              <a:rPr lang="fr-FR" sz="1600" dirty="0" smtClean="0"/>
            </a:br>
            <a:r>
              <a:rPr lang="fr-FR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FC 4 </a:t>
            </a:r>
            <a:r>
              <a:rPr lang="fr-FR" sz="1600" dirty="0" smtClean="0"/>
              <a:t>: Eviter les problèmes de stock</a:t>
            </a:r>
            <a:br>
              <a:rPr lang="fr-FR" sz="1600" dirty="0" smtClean="0"/>
            </a:br>
            <a:r>
              <a:rPr lang="fr-FR" sz="1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FC 5 </a:t>
            </a:r>
            <a:r>
              <a:rPr lang="fr-FR" sz="1600" dirty="0" smtClean="0"/>
              <a:t>: Permettre la livraison des produits partout</a:t>
            </a:r>
            <a:endParaRPr lang="fr-FR" sz="1600" dirty="0"/>
          </a:p>
        </p:txBody>
      </p:sp>
      <p:sp>
        <p:nvSpPr>
          <p:cNvPr id="85" name="Arc 84"/>
          <p:cNvSpPr/>
          <p:nvPr/>
        </p:nvSpPr>
        <p:spPr>
          <a:xfrm rot="19553486" flipH="1">
            <a:off x="5156061" y="861670"/>
            <a:ext cx="3391743" cy="1038366"/>
          </a:xfrm>
          <a:prstGeom prst="arc">
            <a:avLst>
              <a:gd name="adj1" fmla="val 18294080"/>
              <a:gd name="adj2" fmla="val 6124498"/>
            </a:avLst>
          </a:prstGeom>
          <a:ln>
            <a:tailEnd type="triangle" w="lg" len="lg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Arc 85"/>
          <p:cNvSpPr/>
          <p:nvPr/>
        </p:nvSpPr>
        <p:spPr>
          <a:xfrm rot="19553486" flipH="1">
            <a:off x="5501328" y="978302"/>
            <a:ext cx="3391743" cy="1038366"/>
          </a:xfrm>
          <a:prstGeom prst="arc">
            <a:avLst>
              <a:gd name="adj1" fmla="val 18294080"/>
              <a:gd name="adj2" fmla="val 6124498"/>
            </a:avLst>
          </a:prstGeom>
          <a:ln>
            <a:headEnd type="triangle" w="lg" len="lg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ZoneTexte 86"/>
          <p:cNvSpPr txBox="1"/>
          <p:nvPr/>
        </p:nvSpPr>
        <p:spPr>
          <a:xfrm>
            <a:off x="6588224" y="1196752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FP2</a:t>
            </a:r>
            <a:endParaRPr lang="fr-FR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8" name="Arc 87"/>
          <p:cNvSpPr/>
          <p:nvPr/>
        </p:nvSpPr>
        <p:spPr>
          <a:xfrm rot="19553486" flipH="1">
            <a:off x="4952381" y="606613"/>
            <a:ext cx="2760720" cy="1946730"/>
          </a:xfrm>
          <a:prstGeom prst="arc">
            <a:avLst>
              <a:gd name="adj1" fmla="val 18294080"/>
              <a:gd name="adj2" fmla="val 8171384"/>
            </a:avLst>
          </a:prstGeom>
          <a:ln>
            <a:headEnd type="triangle" w="lg" len="lg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ZoneTexte 88"/>
          <p:cNvSpPr txBox="1"/>
          <p:nvPr/>
        </p:nvSpPr>
        <p:spPr>
          <a:xfrm>
            <a:off x="4716016" y="1700808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FP3</a:t>
            </a:r>
            <a:endParaRPr lang="fr-FR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0" name="Arc 89"/>
          <p:cNvSpPr/>
          <p:nvPr/>
        </p:nvSpPr>
        <p:spPr>
          <a:xfrm rot="19553486" flipH="1">
            <a:off x="1382576" y="1779907"/>
            <a:ext cx="2405012" cy="1946730"/>
          </a:xfrm>
          <a:prstGeom prst="arc">
            <a:avLst>
              <a:gd name="adj1" fmla="val 1013067"/>
              <a:gd name="adj2" fmla="val 13593214"/>
            </a:avLst>
          </a:prstGeom>
          <a:ln>
            <a:headEnd type="triangle" w="lg" len="lg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ZoneTexte 90"/>
          <p:cNvSpPr txBox="1"/>
          <p:nvPr/>
        </p:nvSpPr>
        <p:spPr>
          <a:xfrm>
            <a:off x="2843808" y="3645024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FP4</a:t>
            </a:r>
            <a:endParaRPr lang="fr-FR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2" name="Arc 91"/>
          <p:cNvSpPr/>
          <p:nvPr/>
        </p:nvSpPr>
        <p:spPr>
          <a:xfrm rot="19553486" flipH="1">
            <a:off x="2069197" y="197454"/>
            <a:ext cx="3186737" cy="2067213"/>
          </a:xfrm>
          <a:prstGeom prst="arc">
            <a:avLst>
              <a:gd name="adj1" fmla="val 20453087"/>
              <a:gd name="adj2" fmla="val 8887225"/>
            </a:avLst>
          </a:prstGeom>
          <a:ln>
            <a:headEnd type="triangle" w="lg" len="lg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ZoneTexte 92"/>
          <p:cNvSpPr txBox="1"/>
          <p:nvPr/>
        </p:nvSpPr>
        <p:spPr>
          <a:xfrm>
            <a:off x="1907704" y="1844824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FP5</a:t>
            </a:r>
            <a:endParaRPr lang="fr-FR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96" name="Connecteur droit avec flèche 95"/>
          <p:cNvCxnSpPr/>
          <p:nvPr/>
        </p:nvCxnSpPr>
        <p:spPr>
          <a:xfrm>
            <a:off x="5508104" y="3212976"/>
            <a:ext cx="1368152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2" name="ZoneTexte 101"/>
          <p:cNvSpPr txBox="1"/>
          <p:nvPr/>
        </p:nvSpPr>
        <p:spPr>
          <a:xfrm>
            <a:off x="6372200" y="2852936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accent4"/>
                </a:solidFill>
              </a:rPr>
              <a:t>FS3</a:t>
            </a:r>
            <a:endParaRPr lang="fr-FR" sz="1400" dirty="0">
              <a:solidFill>
                <a:schemeClr val="accent4"/>
              </a:solidFill>
            </a:endParaRPr>
          </a:p>
        </p:txBody>
      </p:sp>
      <p:cxnSp>
        <p:nvCxnSpPr>
          <p:cNvPr id="103" name="Connecteur droit avec flèche 102"/>
          <p:cNvCxnSpPr/>
          <p:nvPr/>
        </p:nvCxnSpPr>
        <p:spPr>
          <a:xfrm flipV="1">
            <a:off x="5580112" y="1772816"/>
            <a:ext cx="2448272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05" name="ZoneTexte 104"/>
          <p:cNvSpPr txBox="1"/>
          <p:nvPr/>
        </p:nvSpPr>
        <p:spPr>
          <a:xfrm>
            <a:off x="8100392" y="1844824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accent4"/>
                </a:solidFill>
              </a:rPr>
              <a:t>FS2</a:t>
            </a:r>
            <a:endParaRPr lang="fr-FR" sz="1400" dirty="0">
              <a:solidFill>
                <a:schemeClr val="accent4"/>
              </a:solidFill>
            </a:endParaRPr>
          </a:p>
        </p:txBody>
      </p:sp>
      <p:cxnSp>
        <p:nvCxnSpPr>
          <p:cNvPr id="108" name="Connecteur droit avec flèche 107"/>
          <p:cNvCxnSpPr/>
          <p:nvPr/>
        </p:nvCxnSpPr>
        <p:spPr>
          <a:xfrm flipV="1">
            <a:off x="2267744" y="3212976"/>
            <a:ext cx="1224136" cy="36004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0" name="Connecteur droit avec flèche 109"/>
          <p:cNvCxnSpPr/>
          <p:nvPr/>
        </p:nvCxnSpPr>
        <p:spPr>
          <a:xfrm>
            <a:off x="2051720" y="2708920"/>
            <a:ext cx="165618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2" name="ZoneTexte 111"/>
          <p:cNvSpPr txBox="1"/>
          <p:nvPr/>
        </p:nvSpPr>
        <p:spPr>
          <a:xfrm>
            <a:off x="2195736" y="2708920"/>
            <a:ext cx="471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FC 5</a:t>
            </a:r>
            <a:endParaRPr lang="fr-FR" sz="1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3" name="Arc 112"/>
          <p:cNvSpPr/>
          <p:nvPr/>
        </p:nvSpPr>
        <p:spPr>
          <a:xfrm rot="19553486" flipH="1">
            <a:off x="1737544" y="1561942"/>
            <a:ext cx="2321080" cy="1646073"/>
          </a:xfrm>
          <a:prstGeom prst="arc">
            <a:avLst>
              <a:gd name="adj1" fmla="val 21303688"/>
              <a:gd name="adj2" fmla="val 15057415"/>
            </a:avLst>
          </a:prstGeom>
          <a:ln>
            <a:headEnd type="triangle" w="lg" len="lg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ZoneTexte 113"/>
          <p:cNvSpPr txBox="1"/>
          <p:nvPr/>
        </p:nvSpPr>
        <p:spPr>
          <a:xfrm>
            <a:off x="2123728" y="2996952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FP6</a:t>
            </a:r>
            <a:endParaRPr lang="fr-FR" sz="14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15" name="Connecteur droit avec flèche 114"/>
          <p:cNvCxnSpPr/>
          <p:nvPr/>
        </p:nvCxnSpPr>
        <p:spPr>
          <a:xfrm flipV="1">
            <a:off x="5508104" y="2780928"/>
            <a:ext cx="1584176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7" name="ZoneTexte 116"/>
          <p:cNvSpPr txBox="1"/>
          <p:nvPr/>
        </p:nvSpPr>
        <p:spPr>
          <a:xfrm>
            <a:off x="5940152" y="3501008"/>
            <a:ext cx="452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accent4"/>
                </a:solidFill>
              </a:rPr>
              <a:t>FS1</a:t>
            </a:r>
            <a:endParaRPr lang="fr-FR" sz="1400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dian">
  <a:themeElements>
    <a:clrScheme name="Mé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155</TotalTime>
  <Words>78</Words>
  <Application>Microsoft Office PowerPoint</Application>
  <PresentationFormat>Affichage à l'écran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Médian</vt:lpstr>
      <vt:lpstr>Halte’ Apero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Halte’ Apero</dc:title>
  <dc:creator>admin</dc:creator>
  <cp:lastModifiedBy>Lanzeray</cp:lastModifiedBy>
  <cp:revision>26</cp:revision>
  <dcterms:created xsi:type="dcterms:W3CDTF">2013-11-05T14:16:27Z</dcterms:created>
  <dcterms:modified xsi:type="dcterms:W3CDTF">2013-11-06T14:02:50Z</dcterms:modified>
</cp:coreProperties>
</file>