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04/11/2013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9552" y="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Kim –Tan LAM Groupe2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2051720" y="1340768"/>
            <a:ext cx="475252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/>
              <a:t>Méthode: Brainstorming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2204864"/>
            <a:ext cx="7992888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u="sng" dirty="0" smtClean="0"/>
              <a:t>Description</a:t>
            </a:r>
            <a:r>
              <a:rPr lang="fr-FR" sz="2800" dirty="0" smtClean="0"/>
              <a:t>: Optimisation du parcours dans les rayons des supermarchés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971600" y="3429000"/>
            <a:ext cx="7128792" cy="224676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800" u="sng" dirty="0" smtClean="0"/>
              <a:t>Utilité</a:t>
            </a:r>
            <a:r>
              <a:rPr lang="fr-FR" sz="2800" dirty="0" smtClean="0"/>
              <a:t>: Réduction du temps de récupération des articles, suivi du temps passé par un client dans un rayon, Accès aux promotions en temps réels, diffusion de pub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2231232" y="5877272"/>
            <a:ext cx="44290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u="sng" dirty="0" smtClean="0"/>
              <a:t>Conclusion</a:t>
            </a:r>
            <a:r>
              <a:rPr lang="fr-FR" sz="2800" dirty="0" smtClean="0"/>
              <a:t> : Innovation</a:t>
            </a:r>
            <a:endParaRPr lang="fr-FR" sz="2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419872" y="476672"/>
            <a:ext cx="2520280" cy="52322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fr-FR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MarketGuide</a:t>
            </a:r>
            <a:endParaRPr lang="fr-FR" sz="28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53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Verve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Kim</dc:creator>
  <cp:lastModifiedBy>Administrator</cp:lastModifiedBy>
  <cp:revision>4</cp:revision>
  <dcterms:created xsi:type="dcterms:W3CDTF">2013-11-04T14:45:48Z</dcterms:created>
  <dcterms:modified xsi:type="dcterms:W3CDTF">2013-11-04T15:06:46Z</dcterms:modified>
</cp:coreProperties>
</file>