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AA2EFA-B455-48E6-9295-88FB0AFE242C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2927FA-9E54-4652-9BBD-E1D3E7BF1C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927FA-9E54-4652-9BBD-E1D3E7BF1C1E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A309A6D-C09C-4548-B29A-6CF363A7E532}" type="datetimeFigureOut">
              <a:rPr lang="fr-FR" smtClean="0"/>
              <a:pPr/>
              <a:t>05/11/2013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05/11/2013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05/11/2013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05/11/2013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05/11/2013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05/11/2013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05/11/2013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05/11/2013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05/11/2013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A309A6D-C09C-4548-B29A-6CF363A7E532}" type="datetimeFigureOut">
              <a:rPr lang="fr-FR" smtClean="0"/>
              <a:pPr/>
              <a:t>05/11/2013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A309A6D-C09C-4548-B29A-6CF363A7E532}" type="datetimeFigureOut">
              <a:rPr lang="fr-FR" smtClean="0"/>
              <a:pPr/>
              <a:t>05/11/2013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05/11/2013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539552" y="0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Alger Diana Groupe2</a:t>
            </a:r>
            <a:endParaRPr lang="fr-FR" sz="2800" dirty="0"/>
          </a:p>
        </p:txBody>
      </p:sp>
      <p:sp>
        <p:nvSpPr>
          <p:cNvPr id="11" name="ZoneTexte 10"/>
          <p:cNvSpPr txBox="1"/>
          <p:nvPr/>
        </p:nvSpPr>
        <p:spPr>
          <a:xfrm>
            <a:off x="0" y="692696"/>
            <a:ext cx="9144000" cy="461665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Caractéristiques de  </a:t>
            </a:r>
            <a:r>
              <a:rPr lang="fr-FR" sz="24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MarketGuide</a:t>
            </a:r>
            <a:endParaRPr lang="fr-FR" sz="2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11560" y="1268760"/>
            <a:ext cx="7992888" cy="173893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14350" indent="-514350"/>
            <a:r>
              <a:rPr lang="fr-FR" sz="1600" b="1" dirty="0" smtClean="0"/>
              <a:t>Principales</a:t>
            </a:r>
            <a:endParaRPr lang="fr-FR" sz="1600" b="1" dirty="0"/>
          </a:p>
          <a:p>
            <a:pPr marL="971550" lvl="1" indent="-514350"/>
            <a:endParaRPr lang="fr-FR" sz="800" dirty="0" smtClean="0"/>
          </a:p>
          <a:p>
            <a:pPr marL="971550" lvl="1" indent="-514350"/>
            <a:r>
              <a:rPr lang="fr-FR" sz="1600" dirty="0" smtClean="0"/>
              <a:t>Proposer le chemin </a:t>
            </a:r>
            <a:r>
              <a:rPr lang="fr-FR" sz="1600" dirty="0" smtClean="0"/>
              <a:t>optimal à partir d’une liste de courses</a:t>
            </a:r>
            <a:endParaRPr lang="fr-FR" sz="1600" dirty="0" smtClean="0"/>
          </a:p>
          <a:p>
            <a:pPr marL="971550" lvl="1" indent="-514350"/>
            <a:endParaRPr lang="fr-FR" sz="1600" dirty="0" smtClean="0"/>
          </a:p>
          <a:p>
            <a:pPr marL="971550" lvl="1" indent="-514350"/>
            <a:r>
              <a:rPr lang="fr-FR" sz="1600" dirty="0" smtClean="0"/>
              <a:t>Estimer le temps des courses</a:t>
            </a:r>
          </a:p>
          <a:p>
            <a:pPr marL="971550" lvl="1" indent="-514350"/>
            <a:endParaRPr lang="fr-FR" sz="1600" dirty="0" smtClean="0"/>
          </a:p>
          <a:p>
            <a:pPr marL="971550" lvl="1" indent="-514350"/>
            <a:r>
              <a:rPr lang="fr-FR" sz="1600" dirty="0" smtClean="0"/>
              <a:t>Mise à jour du catalogue de produits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611560" y="3068960"/>
            <a:ext cx="7992888" cy="221599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1600" b="1" dirty="0" smtClean="0"/>
              <a:t>Importantes</a:t>
            </a:r>
          </a:p>
          <a:p>
            <a:pPr lvl="1" algn="just"/>
            <a:endParaRPr lang="fr-FR" sz="800" dirty="0" smtClean="0"/>
          </a:p>
          <a:p>
            <a:pPr lvl="1" algn="just"/>
            <a:r>
              <a:rPr lang="fr-FR" sz="1600" dirty="0" smtClean="0"/>
              <a:t>Proposer des promotions en temps réel</a:t>
            </a:r>
          </a:p>
          <a:p>
            <a:pPr lvl="1" algn="just"/>
            <a:endParaRPr lang="fr-FR" sz="1600" dirty="0" smtClean="0"/>
          </a:p>
          <a:p>
            <a:pPr lvl="1" algn="just"/>
            <a:r>
              <a:rPr lang="fr-FR" sz="1600" dirty="0" smtClean="0"/>
              <a:t>Indiquer si le produit est en rupture de stock</a:t>
            </a:r>
          </a:p>
          <a:p>
            <a:pPr lvl="1" algn="just"/>
            <a:endParaRPr lang="fr-FR" sz="1600" dirty="0" smtClean="0"/>
          </a:p>
          <a:p>
            <a:pPr lvl="1" algn="just"/>
            <a:r>
              <a:rPr lang="fr-FR" sz="1600" dirty="0" smtClean="0"/>
              <a:t>Intégrer </a:t>
            </a:r>
            <a:r>
              <a:rPr lang="fr-FR" sz="1600" dirty="0" smtClean="0"/>
              <a:t>un comparateur de prix </a:t>
            </a:r>
          </a:p>
          <a:p>
            <a:pPr lvl="1" algn="just"/>
            <a:endParaRPr lang="fr-FR" sz="1600" dirty="0" smtClean="0"/>
          </a:p>
          <a:p>
            <a:pPr lvl="1" algn="just"/>
            <a:r>
              <a:rPr lang="fr-FR" sz="1600" dirty="0" smtClean="0"/>
              <a:t>Ergonomie de l’application</a:t>
            </a:r>
            <a:endParaRPr lang="fr-FR" sz="1600" dirty="0"/>
          </a:p>
        </p:txBody>
      </p:sp>
      <p:sp>
        <p:nvSpPr>
          <p:cNvPr id="13" name="ZoneTexte 12"/>
          <p:cNvSpPr txBox="1"/>
          <p:nvPr/>
        </p:nvSpPr>
        <p:spPr>
          <a:xfrm>
            <a:off x="611560" y="5301208"/>
            <a:ext cx="7992888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1600" b="1" dirty="0" smtClean="0"/>
              <a:t>Basiques</a:t>
            </a:r>
          </a:p>
          <a:p>
            <a:pPr lvl="1" algn="just"/>
            <a:endParaRPr lang="fr-FR" sz="800" dirty="0" smtClean="0"/>
          </a:p>
          <a:p>
            <a:pPr lvl="1" algn="just"/>
            <a:r>
              <a:rPr lang="fr-FR" sz="1600" dirty="0" smtClean="0"/>
              <a:t>Apporter des nouvelles informations sur le client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</TotalTime>
  <Words>62</Words>
  <Application>Microsoft Office PowerPoint</Application>
  <PresentationFormat>Affichage à l'écran (4:3)</PresentationFormat>
  <Paragraphs>22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Verve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Kim</dc:creator>
  <cp:lastModifiedBy>Kim</cp:lastModifiedBy>
  <cp:revision>10</cp:revision>
  <dcterms:created xsi:type="dcterms:W3CDTF">2013-11-04T14:45:48Z</dcterms:created>
  <dcterms:modified xsi:type="dcterms:W3CDTF">2013-11-05T14:38:54Z</dcterms:modified>
</cp:coreProperties>
</file>