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>
        <p:scale>
          <a:sx n="70" d="100"/>
          <a:sy n="70" d="100"/>
        </p:scale>
        <p:origin x="-1434" y="-180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Profile Title (customer specific)</a:t>
            </a:r>
            <a:endParaRPr lang="en-US" noProof="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Solution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Business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References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Arial" charset="0"/>
              </a:rPr>
              <a:t>Roland P. </a:t>
            </a:r>
            <a:r>
              <a:rPr lang="fr-FR" dirty="0" smtClean="0">
                <a:cs typeface="Arial" charset="0"/>
              </a:rPr>
              <a:t>Didier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95263"/>
            <a:r>
              <a:rPr lang="en-US" b="1" dirty="0"/>
              <a:t>NESTLE France (European global roll-out)</a:t>
            </a:r>
          </a:p>
          <a:p>
            <a:pPr marL="271462" lvl="1" indent="0" defTabSz="195263"/>
            <a:r>
              <a:rPr lang="en-US" sz="950" dirty="0"/>
              <a:t>  Functional and organizational </a:t>
            </a:r>
            <a:r>
              <a:rPr lang="en-US" sz="950" dirty="0" err="1"/>
              <a:t>requirements.analysis</a:t>
            </a:r>
            <a:r>
              <a:rPr lang="en-US" sz="950" dirty="0"/>
              <a:t>.</a:t>
            </a:r>
          </a:p>
          <a:p>
            <a:pPr marL="271462" lvl="1" indent="0" defTabSz="195263"/>
            <a:r>
              <a:rPr lang="en-US" sz="950" dirty="0"/>
              <a:t>  Learning &amp; training Globe project best practices solution. </a:t>
            </a:r>
          </a:p>
          <a:p>
            <a:pPr marL="271462" lvl="1" indent="0" defTabSz="195263"/>
            <a:r>
              <a:rPr lang="en-US" sz="950" dirty="0"/>
              <a:t>  User support, incident management, coordination with European competence center..</a:t>
            </a:r>
          </a:p>
          <a:p>
            <a:pPr marL="271462" lvl="1" indent="0" defTabSz="195263"/>
            <a:r>
              <a:rPr lang="en-US" sz="950" dirty="0"/>
              <a:t>  Project management : Product allocation functional enhancements. Set up of triangular inter company flows, On-time delivery reporting.  </a:t>
            </a:r>
          </a:p>
          <a:p>
            <a:pPr marL="0" indent="0" defTabSz="195263"/>
            <a:endParaRPr lang="en-US" sz="300" dirty="0"/>
          </a:p>
          <a:p>
            <a:pPr marL="0" indent="0" defTabSz="195263"/>
            <a:r>
              <a:rPr lang="en-US" b="1" dirty="0"/>
              <a:t>ALM-</a:t>
            </a:r>
            <a:r>
              <a:rPr lang="en-US" b="1" dirty="0" err="1"/>
              <a:t>Maquet</a:t>
            </a:r>
            <a:r>
              <a:rPr lang="en-US" b="1" dirty="0"/>
              <a:t> (Information system extension to French market branch</a:t>
            </a:r>
            <a:r>
              <a:rPr lang="en-US" b="1" dirty="0" smtClean="0"/>
              <a:t>)</a:t>
            </a:r>
            <a:endParaRPr lang="en-US" b="1" dirty="0"/>
          </a:p>
          <a:p>
            <a:pPr marL="271462" lvl="1" indent="0" defTabSz="195263"/>
            <a:r>
              <a:rPr lang="en-US" sz="950" dirty="0"/>
              <a:t>  Sales and logistic processes analysis. Business requirements analysis. </a:t>
            </a:r>
          </a:p>
          <a:p>
            <a:pPr marL="271462" lvl="1" indent="0" defTabSz="195263"/>
            <a:r>
              <a:rPr lang="en-US" sz="950" dirty="0"/>
              <a:t>  Gap and adequacy analysis between legacy and German mother company.</a:t>
            </a:r>
          </a:p>
          <a:p>
            <a:pPr marL="271462" lvl="1" indent="0" defTabSz="195263"/>
            <a:r>
              <a:rPr lang="en-US" sz="950" dirty="0"/>
              <a:t>  Decisional role concerning  structural and functional choices. </a:t>
            </a:r>
          </a:p>
          <a:p>
            <a:pPr marL="271462" lvl="1" indent="0" defTabSz="195263"/>
            <a:r>
              <a:rPr lang="en-US" sz="950" dirty="0"/>
              <a:t>  User trainings. </a:t>
            </a:r>
          </a:p>
          <a:p>
            <a:pPr marL="0" indent="0" defTabSz="195263"/>
            <a:endParaRPr lang="en-US" sz="300" dirty="0"/>
          </a:p>
          <a:p>
            <a:pPr marL="0" indent="0" defTabSz="195263"/>
            <a:r>
              <a:rPr lang="en-US" b="1" dirty="0"/>
              <a:t>VETROTEX-Saint </a:t>
            </a:r>
            <a:r>
              <a:rPr lang="en-US" b="1" dirty="0" err="1"/>
              <a:t>Gobain</a:t>
            </a:r>
            <a:r>
              <a:rPr lang="en-US" b="1" dirty="0"/>
              <a:t> (International SAP implementation and roll-out project</a:t>
            </a:r>
            <a:r>
              <a:rPr lang="en-US" b="1" dirty="0" smtClean="0"/>
              <a:t>)</a:t>
            </a:r>
            <a:endParaRPr lang="en-US" b="1" dirty="0"/>
          </a:p>
          <a:p>
            <a:pPr marL="271462" lvl="1" indent="0" defTabSz="195263"/>
            <a:r>
              <a:rPr lang="en-US" sz="950" dirty="0"/>
              <a:t>  Pilot go-live of a production plant in Mexico (sales administration and logistics).</a:t>
            </a:r>
          </a:p>
          <a:p>
            <a:pPr marL="271462" lvl="1" indent="0" defTabSz="195263"/>
            <a:r>
              <a:rPr lang="en-US" sz="950" dirty="0"/>
              <a:t>  Set-up of a logistic warehouse in North Carolina (USA).</a:t>
            </a:r>
          </a:p>
          <a:p>
            <a:pPr marL="271462" lvl="1" indent="0" defTabSz="195263"/>
            <a:r>
              <a:rPr lang="en-US" sz="950" dirty="0"/>
              <a:t>  Leading business process review workshops and user trainings.</a:t>
            </a:r>
          </a:p>
          <a:p>
            <a:pPr marL="271462" lvl="1" indent="0" defTabSz="195263"/>
            <a:r>
              <a:rPr lang="en-US" sz="950" dirty="0"/>
              <a:t>  Business process decisional choices</a:t>
            </a:r>
            <a:r>
              <a:rPr lang="en-US" dirty="0"/>
              <a:t>.</a:t>
            </a:r>
          </a:p>
          <a:p>
            <a:pPr marL="0" indent="0" defTabSz="195263"/>
            <a:endParaRPr lang="en-US" dirty="0" smtClean="0"/>
          </a:p>
          <a:p>
            <a:pPr defTabSz="195263"/>
            <a:endParaRPr lang="en-US" dirty="0" smtClean="0"/>
          </a:p>
          <a:p>
            <a:pPr defTabSz="195263"/>
            <a:endParaRPr lang="en-US" dirty="0" smtClean="0"/>
          </a:p>
          <a:p>
            <a:pPr lvl="1"/>
            <a:endParaRPr lang="en-US" sz="1100" dirty="0" smtClean="0">
              <a:cs typeface="Arial" pitchFamily="34" charset="0"/>
            </a:endParaRPr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dirty="0"/>
              <a:t>Project coordination and team management.</a:t>
            </a:r>
          </a:p>
          <a:p>
            <a:pPr marL="271462" lvl="1" indent="0"/>
            <a:r>
              <a:rPr lang="en-US" dirty="0"/>
              <a:t>Consulting </a:t>
            </a:r>
          </a:p>
          <a:p>
            <a:pPr marL="271462" lvl="1" indent="0"/>
            <a:r>
              <a:rPr lang="en-US" dirty="0"/>
              <a:t>Scope preparation , business requirements analysis.</a:t>
            </a:r>
          </a:p>
          <a:p>
            <a:pPr marL="0" indent="0"/>
            <a:r>
              <a:rPr lang="en-US" dirty="0"/>
              <a:t> Process analysis, configuration.</a:t>
            </a:r>
          </a:p>
          <a:p>
            <a:pPr marL="0" indent="0"/>
            <a:r>
              <a:rPr lang="en-US" dirty="0"/>
              <a:t>Expertise Applicative : SAP  SD MM ECC6</a:t>
            </a:r>
          </a:p>
          <a:p>
            <a:pPr marL="0" indent="0"/>
            <a:endParaRPr lang="en-US" dirty="0"/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/>
              <a:t>Food industry</a:t>
            </a:r>
          </a:p>
          <a:p>
            <a:r>
              <a:rPr lang="en-US" dirty="0" err="1"/>
              <a:t>Metalurgy</a:t>
            </a:r>
            <a:endParaRPr lang="en-US" dirty="0"/>
          </a:p>
          <a:p>
            <a:r>
              <a:rPr lang="en-US" dirty="0" err="1"/>
              <a:t>Connectics</a:t>
            </a:r>
            <a:endParaRPr lang="en-US" dirty="0"/>
          </a:p>
          <a:p>
            <a:r>
              <a:rPr lang="en-US" dirty="0"/>
              <a:t>Car equipment manufacturing </a:t>
            </a:r>
          </a:p>
          <a:p>
            <a:r>
              <a:rPr lang="en-US" dirty="0"/>
              <a:t>Plastic industry</a:t>
            </a:r>
          </a:p>
          <a:p>
            <a:endParaRPr lang="en-US" dirty="0"/>
          </a:p>
        </p:txBody>
      </p:sp>
      <p:sp>
        <p:nvSpPr>
          <p:cNvPr id="22529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179512" y="1124744"/>
            <a:ext cx="6552406" cy="324000"/>
          </a:xfrm>
        </p:spPr>
        <p:txBody>
          <a:bodyPr/>
          <a:lstStyle/>
          <a:p>
            <a:pPr>
              <a:defRPr/>
            </a:pPr>
            <a:r>
              <a:rPr lang="fr-FR" dirty="0"/>
              <a:t>International Senior SD consultant </a:t>
            </a:r>
            <a:endParaRPr lang="fr-FR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8572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8572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>
          <a:xfrm>
            <a:off x="1187758" y="1952808"/>
            <a:ext cx="2952193" cy="82812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20+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/>
              <a:t>experience</a:t>
            </a:r>
            <a:r>
              <a:rPr lang="fr-FR" dirty="0"/>
              <a:t> in International </a:t>
            </a:r>
            <a:r>
              <a:rPr lang="fr-FR" dirty="0" err="1"/>
              <a:t>environments</a:t>
            </a:r>
            <a:r>
              <a:rPr lang="fr-FR" dirty="0"/>
              <a:t> for Sales administration </a:t>
            </a:r>
            <a:r>
              <a:rPr lang="fr-FR" dirty="0" smtClean="0"/>
              <a:t>and </a:t>
            </a:r>
            <a:r>
              <a:rPr lang="fr-FR" dirty="0" err="1" smtClean="0"/>
              <a:t>Logistics</a:t>
            </a:r>
            <a:r>
              <a:rPr lang="fr-FR" dirty="0"/>
              <a:t>.</a:t>
            </a:r>
          </a:p>
          <a:p>
            <a:pPr>
              <a:defRPr/>
            </a:pPr>
            <a:r>
              <a:rPr lang="fr-FR" dirty="0"/>
              <a:t>13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as a </a:t>
            </a:r>
            <a:r>
              <a:rPr lang="fr-FR" dirty="0" smtClean="0"/>
              <a:t>consultant</a:t>
            </a:r>
            <a:endParaRPr lang="fr-FR" dirty="0"/>
          </a:p>
          <a:p>
            <a:endParaRPr lang="en-US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9"/>
          </p:nvPr>
        </p:nvSpPr>
        <p:spPr/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0" t="14935" r="31882" b="18361"/>
          <a:stretch>
            <a:fillRect/>
          </a:stretch>
        </p:blipFill>
        <p:spPr bwMode="auto">
          <a:xfrm>
            <a:off x="323528" y="1703677"/>
            <a:ext cx="818379" cy="108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61</TotalTime>
  <Words>220</Words>
  <Application>Microsoft Office PowerPoint</Application>
  <PresentationFormat>Affichage à l'écran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Roland P. Didier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LAM, KIM-TAN</cp:lastModifiedBy>
  <cp:revision>62</cp:revision>
  <dcterms:created xsi:type="dcterms:W3CDTF">2011-06-15T08:22:24Z</dcterms:created>
  <dcterms:modified xsi:type="dcterms:W3CDTF">2013-06-26T14:29:21Z</dcterms:modified>
</cp:coreProperties>
</file>