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le isocè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Connecteur droit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le rect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04/02/2013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11.png"/><Relationship Id="rId9" Type="http://schemas.openxmlformats.org/officeDocument/2006/relationships/image" Target="../media/image1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jpe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43608" y="-72008"/>
            <a:ext cx="8062912" cy="980728"/>
          </a:xfrm>
        </p:spPr>
        <p:txBody>
          <a:bodyPr/>
          <a:lstStyle/>
          <a:p>
            <a:r>
              <a:rPr lang="fr-FR" dirty="0" smtClean="0">
                <a:latin typeface="Century Schoolbook" pitchFamily="18" charset="0"/>
              </a:rPr>
              <a:t>ADOBE SYSTEM</a:t>
            </a:r>
            <a:endParaRPr lang="fr-FR" dirty="0">
              <a:latin typeface="Century Schoolbook" pitchFamily="18" charset="0"/>
            </a:endParaRPr>
          </a:p>
        </p:txBody>
      </p:sp>
      <p:pic>
        <p:nvPicPr>
          <p:cNvPr id="1026" name="Picture 2" descr="H:\Users\Administrator\Desktop\6941-tatice-adob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16632"/>
            <a:ext cx="936104" cy="936104"/>
          </a:xfrm>
          <a:prstGeom prst="rect">
            <a:avLst/>
          </a:prstGeom>
          <a:noFill/>
        </p:spPr>
      </p:pic>
      <p:sp>
        <p:nvSpPr>
          <p:cNvPr id="7" name="ZoneTexte 6"/>
          <p:cNvSpPr txBox="1"/>
          <p:nvPr/>
        </p:nvSpPr>
        <p:spPr>
          <a:xfrm>
            <a:off x="5436096" y="836712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Création : 1982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2250559" y="2278817"/>
            <a:ext cx="41216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 John </a:t>
            </a:r>
            <a:r>
              <a:rPr lang="fr-FR" dirty="0" err="1" smtClean="0"/>
              <a:t>Warnock</a:t>
            </a:r>
            <a:r>
              <a:rPr lang="fr-FR" dirty="0" smtClean="0"/>
              <a:t> </a:t>
            </a:r>
            <a:r>
              <a:rPr lang="fr-FR" dirty="0" smtClean="0"/>
              <a:t>&amp;</a:t>
            </a:r>
            <a:r>
              <a:rPr lang="fr-FR" dirty="0" smtClean="0"/>
              <a:t> Charles </a:t>
            </a:r>
            <a:r>
              <a:rPr lang="fr-FR" dirty="0" err="1" smtClean="0"/>
              <a:t>Geschke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407381" y="4221088"/>
            <a:ext cx="3084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1994 : Acquisition d’</a:t>
            </a:r>
            <a:r>
              <a:rPr lang="fr-FR" dirty="0" err="1" smtClean="0"/>
              <a:t>Aldus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 err="1" smtClean="0"/>
              <a:t>pagemaker</a:t>
            </a:r>
            <a:r>
              <a:rPr lang="fr-FR" dirty="0" smtClean="0"/>
              <a:t>)</a:t>
            </a:r>
            <a:endParaRPr lang="fr-FR" dirty="0"/>
          </a:p>
        </p:txBody>
      </p:sp>
      <p:pic>
        <p:nvPicPr>
          <p:cNvPr id="1028" name="Picture 4" descr="H:\Users\Administrator\Desktop\pagemakeri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1477" y="4869160"/>
            <a:ext cx="1392269" cy="997793"/>
          </a:xfrm>
          <a:prstGeom prst="rect">
            <a:avLst/>
          </a:prstGeom>
          <a:noFill/>
        </p:spPr>
      </p:pic>
      <p:sp>
        <p:nvSpPr>
          <p:cNvPr id="12" name="ZoneTexte 11"/>
          <p:cNvSpPr txBox="1"/>
          <p:nvPr/>
        </p:nvSpPr>
        <p:spPr>
          <a:xfrm>
            <a:off x="4139952" y="4221088"/>
            <a:ext cx="40767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 smtClean="0"/>
              <a:t>2005 : Acquisition de </a:t>
            </a:r>
            <a:r>
              <a:rPr lang="fr-FR" dirty="0" err="1" smtClean="0"/>
              <a:t>Macromedia</a:t>
            </a:r>
            <a:r>
              <a:rPr lang="fr-FR" dirty="0" smtClean="0"/>
              <a:t> </a:t>
            </a:r>
            <a:br>
              <a:rPr lang="fr-FR" dirty="0" smtClean="0"/>
            </a:br>
            <a:r>
              <a:rPr lang="fr-FR" dirty="0" smtClean="0"/>
              <a:t>(</a:t>
            </a:r>
            <a:r>
              <a:rPr lang="fr-FR" dirty="0" err="1" smtClean="0"/>
              <a:t>Dreamweaver</a:t>
            </a:r>
            <a:r>
              <a:rPr lang="fr-FR" dirty="0" smtClean="0"/>
              <a:t> et Flash)</a:t>
            </a:r>
            <a:endParaRPr lang="fr-FR" dirty="0"/>
          </a:p>
        </p:txBody>
      </p:sp>
      <p:pic>
        <p:nvPicPr>
          <p:cNvPr id="1029" name="Picture 5" descr="H:\Users\Administrator\Desktop\Adobe_Dreamweaver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32040" y="4940716"/>
            <a:ext cx="934815" cy="934815"/>
          </a:xfrm>
          <a:prstGeom prst="rect">
            <a:avLst/>
          </a:prstGeom>
          <a:noFill/>
        </p:spPr>
      </p:pic>
      <p:pic>
        <p:nvPicPr>
          <p:cNvPr id="1030" name="Picture 6" descr="H:\Users\Administrator\Desktop\adobe-flash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939427"/>
            <a:ext cx="962334" cy="898178"/>
          </a:xfrm>
          <a:prstGeom prst="rect">
            <a:avLst/>
          </a:prstGeom>
          <a:noFill/>
        </p:spPr>
      </p:pic>
      <p:pic>
        <p:nvPicPr>
          <p:cNvPr id="1031" name="Picture 7" descr="H:\Users\Administrator\Desktop\warnock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87624" y="1916832"/>
            <a:ext cx="1096925" cy="1091357"/>
          </a:xfrm>
          <a:prstGeom prst="rect">
            <a:avLst/>
          </a:prstGeom>
          <a:noFill/>
        </p:spPr>
      </p:pic>
      <p:pic>
        <p:nvPicPr>
          <p:cNvPr id="1032" name="Picture 8" descr="H:\Users\Administrator\Desktop\geschke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372200" y="1928070"/>
            <a:ext cx="1085630" cy="1080119"/>
          </a:xfrm>
          <a:prstGeom prst="rect">
            <a:avLst/>
          </a:prstGeom>
          <a:noFill/>
        </p:spPr>
      </p:pic>
      <p:pic>
        <p:nvPicPr>
          <p:cNvPr id="1033" name="Picture 9" descr="H:\Users\Administrator\Desktop\Xerox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192" y="3080197"/>
            <a:ext cx="1331640" cy="4659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864095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LOGICIELS ADOBE</a:t>
            </a:r>
            <a:endParaRPr lang="fr-FR" dirty="0"/>
          </a:p>
        </p:txBody>
      </p:sp>
      <p:pic>
        <p:nvPicPr>
          <p:cNvPr id="2050" name="Picture 2" descr="H:\Users\Administrator\Desktop\2383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556792"/>
            <a:ext cx="1385764" cy="1385764"/>
          </a:xfrm>
          <a:prstGeom prst="rect">
            <a:avLst/>
          </a:prstGeom>
          <a:noFill/>
        </p:spPr>
      </p:pic>
      <p:pic>
        <p:nvPicPr>
          <p:cNvPr id="2051" name="Picture 3" descr="H:\Users\Administrator\Desktop\au-ico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556792"/>
            <a:ext cx="1368152" cy="1368152"/>
          </a:xfrm>
          <a:prstGeom prst="rect">
            <a:avLst/>
          </a:prstGeom>
          <a:noFill/>
        </p:spPr>
      </p:pic>
      <p:pic>
        <p:nvPicPr>
          <p:cNvPr id="2052" name="Picture 4" descr="H:\Users\Administrator\Desktop\logo_photoshop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35015" y="1567879"/>
            <a:ext cx="1285057" cy="1285057"/>
          </a:xfrm>
          <a:prstGeom prst="rect">
            <a:avLst/>
          </a:prstGeom>
          <a:noFill/>
        </p:spPr>
      </p:pic>
      <p:pic>
        <p:nvPicPr>
          <p:cNvPr id="2053" name="Picture 5" descr="H:\Users\Administrator\Desktop\Adobe_Dreamweav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1535063"/>
            <a:ext cx="1389881" cy="1389881"/>
          </a:xfrm>
          <a:prstGeom prst="rect">
            <a:avLst/>
          </a:prstGeom>
          <a:noFill/>
        </p:spPr>
      </p:pic>
      <p:pic>
        <p:nvPicPr>
          <p:cNvPr id="2054" name="Picture 6" descr="H:\Users\Administrator\Desktop\logo_illustrato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4288" y="1556792"/>
            <a:ext cx="1296144" cy="1296144"/>
          </a:xfrm>
          <a:prstGeom prst="rect">
            <a:avLst/>
          </a:prstGeom>
          <a:noFill/>
        </p:spPr>
      </p:pic>
      <p:pic>
        <p:nvPicPr>
          <p:cNvPr id="2055" name="Picture 7" descr="H:\Users\Administrator\Desktop\341px-Adobe_InCopy_logo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3568" y="3717032"/>
            <a:ext cx="1372624" cy="1296144"/>
          </a:xfrm>
          <a:prstGeom prst="rect">
            <a:avLst/>
          </a:prstGeom>
          <a:noFill/>
        </p:spPr>
      </p:pic>
      <p:pic>
        <p:nvPicPr>
          <p:cNvPr id="2056" name="Picture 8" descr="H:\Users\Administrator\Desktop\Adobe-Indesign-Icon-935x935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339752" y="3717032"/>
            <a:ext cx="1296144" cy="1296144"/>
          </a:xfrm>
          <a:prstGeom prst="rect">
            <a:avLst/>
          </a:prstGeom>
          <a:noFill/>
        </p:spPr>
      </p:pic>
      <p:pic>
        <p:nvPicPr>
          <p:cNvPr id="2057" name="Picture 9" descr="H:\Users\Administrator\Desktop\Adobe-Flash-Icon-200x20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95936" y="3717032"/>
            <a:ext cx="1296144" cy="1296144"/>
          </a:xfrm>
          <a:prstGeom prst="rect">
            <a:avLst/>
          </a:prstGeom>
          <a:noFill/>
        </p:spPr>
      </p:pic>
      <p:pic>
        <p:nvPicPr>
          <p:cNvPr id="2058" name="Picture 10" descr="H:\Users\Administrator\Desktop\Adobe_Premiere_Pro_logo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508104" y="3645024"/>
            <a:ext cx="1512168" cy="1512168"/>
          </a:xfrm>
          <a:prstGeom prst="rect">
            <a:avLst/>
          </a:prstGeom>
          <a:noFill/>
        </p:spPr>
      </p:pic>
      <p:pic>
        <p:nvPicPr>
          <p:cNvPr id="2059" name="Picture 11" descr="H:\Users\Administrator\Desktop\Flex-Logo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164288" y="3573016"/>
            <a:ext cx="1584176" cy="1584176"/>
          </a:xfrm>
          <a:prstGeom prst="rect">
            <a:avLst/>
          </a:prstGeom>
          <a:noFill/>
        </p:spPr>
      </p:pic>
      <p:sp>
        <p:nvSpPr>
          <p:cNvPr id="13" name="ZoneTexte 12"/>
          <p:cNvSpPr txBox="1"/>
          <p:nvPr/>
        </p:nvSpPr>
        <p:spPr>
          <a:xfrm>
            <a:off x="899592" y="2924944"/>
            <a:ext cx="7576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Acrobat          Audition	    Photoshop    </a:t>
            </a:r>
            <a:r>
              <a:rPr lang="fr-FR" dirty="0" err="1" smtClean="0"/>
              <a:t>Dreamweaver</a:t>
            </a:r>
            <a:r>
              <a:rPr lang="fr-FR" dirty="0" smtClean="0"/>
              <a:t>     </a:t>
            </a:r>
            <a:r>
              <a:rPr lang="fr-FR" dirty="0" err="1" smtClean="0"/>
              <a:t>Illustrator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827584" y="5157192"/>
            <a:ext cx="7452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InCopy</a:t>
            </a:r>
            <a:r>
              <a:rPr lang="fr-FR" dirty="0" smtClean="0"/>
              <a:t>	          </a:t>
            </a:r>
            <a:r>
              <a:rPr lang="fr-FR" dirty="0" err="1" smtClean="0"/>
              <a:t>InDesign</a:t>
            </a:r>
            <a:r>
              <a:rPr lang="fr-FR" dirty="0" smtClean="0"/>
              <a:t>	            Flash	   Premier Pro	       </a:t>
            </a:r>
            <a:r>
              <a:rPr lang="fr-FR" dirty="0" err="1" smtClean="0"/>
              <a:t>Flex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0392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Objectif Marketing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9208" y="2636912"/>
            <a:ext cx="4474840" cy="6480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Adobe </a:t>
            </a:r>
            <a:r>
              <a:rPr lang="fr-FR" dirty="0" err="1" smtClean="0"/>
              <a:t>Creative</a:t>
            </a:r>
            <a:r>
              <a:rPr lang="fr-FR" dirty="0" smtClean="0"/>
              <a:t> </a:t>
            </a:r>
            <a:r>
              <a:rPr lang="fr-FR" dirty="0" smtClean="0"/>
              <a:t>Suite</a:t>
            </a:r>
          </a:p>
          <a:p>
            <a:pPr>
              <a:buNone/>
            </a:pPr>
            <a:endParaRPr lang="fr-FR" dirty="0" smtClean="0"/>
          </a:p>
        </p:txBody>
      </p:sp>
      <p:pic>
        <p:nvPicPr>
          <p:cNvPr id="3074" name="Picture 2" descr="H:\Users\Administrator\Desktop\Marketing\adobe-cs6-creative-cloud-creative-suite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7280" y="980728"/>
            <a:ext cx="2702964" cy="1800200"/>
          </a:xfrm>
          <a:prstGeom prst="rect">
            <a:avLst/>
          </a:prstGeom>
          <a:noFill/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932040" y="4437112"/>
            <a:ext cx="4211960" cy="792088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448056" marR="0" lvl="0" indent="-384048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Adobe </a:t>
            </a:r>
            <a:r>
              <a:rPr kumimoji="0" lang="fr-F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Creative</a:t>
            </a: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Cloud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5" name="Picture 3" descr="H:\Users\Administrator\Desktop\Creative-Cloud-Adobe-Big_640x4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168" y="2996952"/>
            <a:ext cx="2158553" cy="1440160"/>
          </a:xfrm>
          <a:prstGeom prst="rect">
            <a:avLst/>
          </a:prstGeom>
          <a:noFill/>
        </p:spPr>
      </p:pic>
      <p:pic>
        <p:nvPicPr>
          <p:cNvPr id="3076" name="Picture 4" descr="H:\Users\Administrator\Desktop\lightroom-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3356992"/>
            <a:ext cx="1304875" cy="1304875"/>
          </a:xfrm>
          <a:prstGeom prst="rect">
            <a:avLst/>
          </a:prstGeom>
          <a:noFill/>
        </p:spPr>
      </p:pic>
      <p:sp>
        <p:nvSpPr>
          <p:cNvPr id="9" name="Espace réservé du contenu 2"/>
          <p:cNvSpPr txBox="1">
            <a:spLocks/>
          </p:cNvSpPr>
          <p:nvPr/>
        </p:nvSpPr>
        <p:spPr>
          <a:xfrm>
            <a:off x="467544" y="4653136"/>
            <a:ext cx="2448272" cy="64807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Lightroom</a:t>
            </a: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7" name="Picture 5" descr="H:\Users\Administrator\Desktop\300x-adobe-edge-logo-graph-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95736" y="5157192"/>
            <a:ext cx="1249118" cy="1224136"/>
          </a:xfrm>
          <a:prstGeom prst="rect">
            <a:avLst/>
          </a:prstGeom>
          <a:noFill/>
        </p:spPr>
      </p:pic>
      <p:sp>
        <p:nvSpPr>
          <p:cNvPr id="11" name="Espace réservé du contenu 2"/>
          <p:cNvSpPr txBox="1">
            <a:spLocks/>
          </p:cNvSpPr>
          <p:nvPr/>
        </p:nvSpPr>
        <p:spPr>
          <a:xfrm>
            <a:off x="2195736" y="6309320"/>
            <a:ext cx="2448272" cy="64807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Edge</a:t>
            </a: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8" name="Picture 6" descr="H:\Users\Administrator\Desktop\04501136-photo-adobe-mus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79912" y="5157192"/>
            <a:ext cx="1268760" cy="1268760"/>
          </a:xfrm>
          <a:prstGeom prst="rect">
            <a:avLst/>
          </a:prstGeom>
          <a:noFill/>
        </p:spPr>
      </p:pic>
      <p:sp>
        <p:nvSpPr>
          <p:cNvPr id="13" name="Espace réservé du contenu 2"/>
          <p:cNvSpPr txBox="1">
            <a:spLocks/>
          </p:cNvSpPr>
          <p:nvPr/>
        </p:nvSpPr>
        <p:spPr>
          <a:xfrm>
            <a:off x="3779912" y="6381328"/>
            <a:ext cx="2448272" cy="648072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fr-F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Muse</a:t>
            </a:r>
          </a:p>
          <a:p>
            <a:pPr marL="448056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fr-F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9" name="Picture 7" descr="H:\Users\Administrator\Desktop\arrow-9547_64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-4380000">
            <a:off x="4977514" y="2538370"/>
            <a:ext cx="944861" cy="944861"/>
          </a:xfrm>
          <a:prstGeom prst="rect">
            <a:avLst/>
          </a:prstGeom>
          <a:noFill/>
        </p:spPr>
      </p:pic>
      <p:pic>
        <p:nvPicPr>
          <p:cNvPr id="15" name="Picture 7" descr="H:\Users\Administrator\Desktop\arrow-9547_64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 rot="16200000">
            <a:off x="3379489" y="2722768"/>
            <a:ext cx="944861" cy="2736304"/>
          </a:xfrm>
          <a:prstGeom prst="rect">
            <a:avLst/>
          </a:prstGeom>
          <a:noFill/>
        </p:spPr>
      </p:pic>
      <p:pic>
        <p:nvPicPr>
          <p:cNvPr id="16" name="Picture 7" descr="H:\Users\Administrator\Desktop\arrow-9547_640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14368418">
            <a:off x="5042712" y="5018345"/>
            <a:ext cx="944861" cy="462328"/>
          </a:xfrm>
          <a:prstGeom prst="rect">
            <a:avLst/>
          </a:prstGeom>
          <a:noFill/>
        </p:spPr>
      </p:pic>
      <p:sp>
        <p:nvSpPr>
          <p:cNvPr id="17" name="ZoneTexte 16"/>
          <p:cNvSpPr txBox="1"/>
          <p:nvPr/>
        </p:nvSpPr>
        <p:spPr>
          <a:xfrm>
            <a:off x="6300192" y="1196752"/>
            <a:ext cx="21723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- Vente de Packs</a:t>
            </a:r>
            <a:br>
              <a:rPr lang="fr-FR" dirty="0" smtClean="0"/>
            </a:br>
            <a:r>
              <a:rPr lang="fr-FR" dirty="0" smtClean="0"/>
              <a:t>- Fidéliser le Client</a:t>
            </a: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Personnalisé 1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0000"/>
      </a:accent1>
      <a:accent2>
        <a:srgbClr val="AB0042"/>
      </a:accent2>
      <a:accent3>
        <a:srgbClr val="C00000"/>
      </a:accent3>
      <a:accent4>
        <a:srgbClr val="C00000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108</TotalTime>
  <Words>33</Words>
  <Application>Microsoft Office PowerPoint</Application>
  <PresentationFormat>Affichage à l'écran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Verve</vt:lpstr>
      <vt:lpstr>ADOBE SYSTEM</vt:lpstr>
      <vt:lpstr>LOGICIELS ADOBE</vt:lpstr>
      <vt:lpstr>Objectif Marketing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ADOBE SYSTEM</dc:title>
  <dc:creator>Administrator</dc:creator>
  <cp:lastModifiedBy>Lanzeray</cp:lastModifiedBy>
  <cp:revision>14</cp:revision>
  <dcterms:created xsi:type="dcterms:W3CDTF">2013-02-04T09:50:58Z</dcterms:created>
  <dcterms:modified xsi:type="dcterms:W3CDTF">2013-02-04T15:19:15Z</dcterms:modified>
</cp:coreProperties>
</file>