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169" autoAdjust="0"/>
  </p:normalViewPr>
  <p:slideViewPr>
    <p:cSldViewPr>
      <p:cViewPr varScale="1">
        <p:scale>
          <a:sx n="78" d="100"/>
          <a:sy n="78" d="100"/>
        </p:scale>
        <p:origin x="-25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96DB0-A3FC-4AB5-AE4A-E84B3FD35844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D47C6-094C-473F-A4EB-14BF5137222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698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Free Trade </a:t>
            </a:r>
            <a:r>
              <a:rPr lang="fr-FR" dirty="0" err="1" smtClean="0"/>
              <a:t>is</a:t>
            </a:r>
            <a:r>
              <a:rPr lang="fr-FR" dirty="0" smtClean="0"/>
              <a:t> a system of </a:t>
            </a:r>
            <a:r>
              <a:rPr lang="fr-FR" dirty="0" err="1" smtClean="0"/>
              <a:t>trade</a:t>
            </a:r>
            <a:r>
              <a:rPr lang="fr-FR" dirty="0" smtClean="0"/>
              <a:t> </a:t>
            </a:r>
            <a:r>
              <a:rPr lang="fr-FR" dirty="0" err="1" smtClean="0"/>
              <a:t>policy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allow</a:t>
            </a:r>
            <a:r>
              <a:rPr lang="fr-FR" dirty="0" smtClean="0"/>
              <a:t> traders to </a:t>
            </a:r>
            <a:r>
              <a:rPr lang="fr-FR" dirty="0" err="1" smtClean="0"/>
              <a:t>trade</a:t>
            </a:r>
            <a:r>
              <a:rPr lang="fr-FR" dirty="0" smtClean="0"/>
              <a:t> </a:t>
            </a:r>
            <a:r>
              <a:rPr lang="fr-FR" dirty="0" err="1" smtClean="0"/>
              <a:t>across</a:t>
            </a:r>
            <a:r>
              <a:rPr lang="fr-FR" dirty="0" smtClean="0"/>
              <a:t> national </a:t>
            </a:r>
            <a:r>
              <a:rPr lang="fr-FR" dirty="0" err="1" smtClean="0"/>
              <a:t>boundaries</a:t>
            </a:r>
            <a:r>
              <a:rPr lang="fr-FR" dirty="0" smtClean="0"/>
              <a:t> </a:t>
            </a:r>
            <a:r>
              <a:rPr lang="fr-FR" dirty="0" err="1" smtClean="0"/>
              <a:t>without</a:t>
            </a:r>
            <a:r>
              <a:rPr lang="fr-FR" dirty="0" smtClean="0"/>
              <a:t> </a:t>
            </a:r>
            <a:r>
              <a:rPr lang="fr-FR" dirty="0" err="1" smtClean="0"/>
              <a:t>interference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respective </a:t>
            </a:r>
            <a:r>
              <a:rPr lang="fr-FR" dirty="0" err="1" smtClean="0"/>
              <a:t>governments</a:t>
            </a:r>
            <a:r>
              <a:rPr lang="fr-FR" dirty="0" smtClean="0"/>
              <a:t>.</a:t>
            </a:r>
          </a:p>
          <a:p>
            <a:r>
              <a:rPr lang="fr-FR" dirty="0" smtClean="0"/>
              <a:t>By </a:t>
            </a:r>
            <a:r>
              <a:rPr lang="fr-FR" dirty="0" err="1" smtClean="0"/>
              <a:t>signing</a:t>
            </a:r>
            <a:r>
              <a:rPr lang="fr-FR" dirty="0" smtClean="0"/>
              <a:t> free </a:t>
            </a:r>
            <a:r>
              <a:rPr lang="fr-FR" dirty="0" err="1" smtClean="0"/>
              <a:t>trade</a:t>
            </a:r>
            <a:r>
              <a:rPr lang="fr-FR" dirty="0" smtClean="0"/>
              <a:t> </a:t>
            </a:r>
            <a:r>
              <a:rPr lang="fr-FR" dirty="0" err="1" smtClean="0"/>
              <a:t>agreements</a:t>
            </a:r>
            <a:r>
              <a:rPr lang="fr-FR" dirty="0" smtClean="0"/>
              <a:t> </a:t>
            </a:r>
            <a:r>
              <a:rPr lang="fr-FR" baseline="0" dirty="0" err="1" smtClean="0"/>
              <a:t>two</a:t>
            </a:r>
            <a:r>
              <a:rPr lang="fr-FR" baseline="0" dirty="0" smtClean="0"/>
              <a:t> (or more) countries </a:t>
            </a:r>
            <a:r>
              <a:rPr lang="fr-FR" baseline="0" dirty="0" err="1" smtClean="0"/>
              <a:t>which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want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apply</a:t>
            </a:r>
            <a:r>
              <a:rPr lang="fr-FR" baseline="0" dirty="0" smtClean="0"/>
              <a:t> a free </a:t>
            </a:r>
            <a:r>
              <a:rPr lang="fr-FR" baseline="0" dirty="0" err="1" smtClean="0"/>
              <a:t>trade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policy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between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them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they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create</a:t>
            </a:r>
            <a:r>
              <a:rPr lang="fr-FR" baseline="0" dirty="0" smtClean="0"/>
              <a:t> a free </a:t>
            </a:r>
            <a:r>
              <a:rPr lang="fr-FR" baseline="0" dirty="0" err="1" smtClean="0"/>
              <a:t>trade</a:t>
            </a:r>
            <a:r>
              <a:rPr lang="fr-FR" baseline="0" dirty="0" smtClean="0"/>
              <a:t> area.</a:t>
            </a:r>
          </a:p>
          <a:p>
            <a:r>
              <a:rPr lang="fr-FR" baseline="0" dirty="0" smtClean="0"/>
              <a:t>E.G 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baseline="0" dirty="0" smtClean="0"/>
              <a:t>EU                                                      (..)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baseline="0" dirty="0" err="1" smtClean="0"/>
              <a:t>European</a:t>
            </a:r>
            <a:r>
              <a:rPr lang="fr-FR" baseline="0" dirty="0" smtClean="0"/>
              <a:t> Free Trade Area                     (4)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baseline="0" dirty="0" smtClean="0"/>
              <a:t>Central </a:t>
            </a:r>
            <a:r>
              <a:rPr lang="fr-FR" baseline="0" dirty="0" err="1" smtClean="0"/>
              <a:t>European</a:t>
            </a:r>
            <a:r>
              <a:rPr lang="fr-FR" baseline="0" dirty="0" smtClean="0"/>
              <a:t> Free Trade Agreement (9)</a:t>
            </a:r>
          </a:p>
          <a:p>
            <a:pPr marL="0" indent="0">
              <a:buFont typeface="Arial" pitchFamily="34" charset="0"/>
              <a:buNone/>
            </a:pPr>
            <a:endParaRPr lang="fr-FR" dirty="0" smtClean="0"/>
          </a:p>
          <a:p>
            <a:r>
              <a:rPr lang="en-US" dirty="0" smtClean="0"/>
              <a:t>Free trade implies the following features 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Trade of goods without taxes (including tariffs) or other trade barriers (e.g., quotas on imports or subsidies for producers)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Trade in services without taxes or other trade barriers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The absence of "trade-distorting" policies (such as taxes, subsidies, regulations, or laws) that give some firms, households, or factors of production an advantage over others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Free access to markets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Free access to market information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Inability of firms to distort markets through government-imposed monopoly or oligopoly power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The free movement of labor between and within countries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The free movement of capital between and within countries</a:t>
            </a:r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D47C6-094C-473F-A4EB-14BF5137222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605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Possible in a free </a:t>
            </a:r>
            <a:r>
              <a:rPr lang="fr-FR" dirty="0" err="1" smtClean="0"/>
              <a:t>trade</a:t>
            </a:r>
            <a:r>
              <a:rPr lang="fr-FR" dirty="0" smtClean="0"/>
              <a:t> situation :</a:t>
            </a:r>
          </a:p>
          <a:p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both</a:t>
            </a:r>
            <a:r>
              <a:rPr lang="fr-FR" dirty="0" smtClean="0"/>
              <a:t> gain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trade</a:t>
            </a:r>
            <a:r>
              <a:rPr lang="fr-FR" dirty="0" smtClean="0"/>
              <a:t> if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they</a:t>
            </a:r>
            <a:r>
              <a:rPr lang="fr-FR" baseline="0" dirty="0" smtClean="0"/>
              <a:t> have </a:t>
            </a:r>
            <a:r>
              <a:rPr lang="fr-FR" baseline="0" dirty="0" err="1" smtClean="0"/>
              <a:t>different</a:t>
            </a:r>
            <a:r>
              <a:rPr lang="fr-FR" baseline="0" dirty="0" smtClean="0"/>
              <a:t> relative </a:t>
            </a:r>
            <a:r>
              <a:rPr lang="fr-FR" baseline="0" dirty="0" err="1" smtClean="0"/>
              <a:t>costs</a:t>
            </a:r>
            <a:r>
              <a:rPr lang="fr-FR" baseline="0" dirty="0" smtClean="0"/>
              <a:t> for </a:t>
            </a:r>
            <a:r>
              <a:rPr lang="fr-FR" baseline="0" dirty="0" err="1" smtClean="0"/>
              <a:t>producing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same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goods</a:t>
            </a:r>
            <a:r>
              <a:rPr lang="fr-FR" baseline="0" dirty="0" smtClean="0"/>
              <a:t>.</a:t>
            </a:r>
          </a:p>
          <a:p>
            <a:r>
              <a:rPr lang="fr-FR" baseline="0" dirty="0" smtClean="0"/>
              <a:t>Event if the country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more efficient in the productions of all </a:t>
            </a:r>
            <a:r>
              <a:rPr lang="fr-FR" baseline="0" dirty="0" err="1" smtClean="0"/>
              <a:t>goods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still</a:t>
            </a:r>
            <a:r>
              <a:rPr lang="fr-FR" baseline="0" dirty="0" smtClean="0"/>
              <a:t> gain by </a:t>
            </a:r>
            <a:r>
              <a:rPr lang="fr-FR" baseline="0" dirty="0" err="1" smtClean="0"/>
              <a:t>trading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less-efficient country, as long as they have different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relative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efficiencies.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Tl;fr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country specializes in the good they the more efficient (relative to the other country) and they get the other good by trading</a:t>
            </a:r>
          </a:p>
          <a:p>
            <a:endParaRPr lang="en-US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Fear</a:t>
            </a:r>
            <a:r>
              <a:rPr lang="fr-F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 </a:t>
            </a:r>
          </a:p>
          <a:p>
            <a:r>
              <a:rPr lang="fr-F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</a:t>
            </a:r>
            <a:r>
              <a:rPr lang="fr-F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countries, </a:t>
            </a:r>
            <a:r>
              <a:rPr lang="fr-F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rich</a:t>
            </a:r>
            <a:r>
              <a:rPr lang="fr-F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fr-F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monetarily</a:t>
            </a:r>
            <a:r>
              <a:rPr lang="fr-F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fr-F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enough</a:t>
            </a:r>
            <a:r>
              <a:rPr lang="fr-F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</a:t>
            </a:r>
            <a:r>
              <a:rPr lang="fr-F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buy</a:t>
            </a:r>
            <a:r>
              <a:rPr lang="fr-F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</a:t>
            </a:r>
            <a:r>
              <a:rPr lang="fr-F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</a:t>
            </a:r>
            <a:r>
              <a:rPr lang="fr-F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country and </a:t>
            </a:r>
            <a:r>
              <a:rPr lang="fr-F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sell</a:t>
            </a:r>
            <a:r>
              <a:rPr lang="fr-FR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nothing</a:t>
            </a:r>
            <a:endParaRPr lang="en-US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D47C6-094C-473F-A4EB-14BF5137222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345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Protectionism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economy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policy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restraining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trade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between</a:t>
            </a:r>
            <a:r>
              <a:rPr lang="fr-FR" baseline="0" dirty="0" smtClean="0"/>
              <a:t> states </a:t>
            </a:r>
            <a:r>
              <a:rPr lang="fr-FR" baseline="0" dirty="0" err="1" smtClean="0"/>
              <a:t>through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methods</a:t>
            </a:r>
            <a:r>
              <a:rPr lang="fr-FR" baseline="0" dirty="0" smtClean="0"/>
              <a:t> suc has </a:t>
            </a:r>
            <a:r>
              <a:rPr lang="fr-FR" baseline="0" dirty="0" err="1" smtClean="0"/>
              <a:t>tariffs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imported</a:t>
            </a:r>
            <a:r>
              <a:rPr lang="fr-FR" baseline="0" dirty="0" smtClean="0"/>
              <a:t> good, restrictive quotas and a </a:t>
            </a:r>
            <a:r>
              <a:rPr lang="fr-FR" baseline="0" dirty="0" err="1" smtClean="0"/>
              <a:t>variety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other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government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regulations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designed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discourage</a:t>
            </a:r>
            <a:r>
              <a:rPr lang="fr-FR" baseline="0" dirty="0" smtClean="0"/>
              <a:t> imports and </a:t>
            </a:r>
            <a:r>
              <a:rPr lang="fr-FR" baseline="0" dirty="0" err="1" smtClean="0"/>
              <a:t>prevent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foreign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take</a:t>
            </a:r>
            <a:r>
              <a:rPr lang="fr-FR" baseline="0" dirty="0" smtClean="0"/>
              <a:t>-over of </a:t>
            </a:r>
            <a:r>
              <a:rPr lang="fr-FR" baseline="0" dirty="0" err="1" smtClean="0"/>
              <a:t>domestic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market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companies</a:t>
            </a:r>
            <a:r>
              <a:rPr lang="fr-FR" baseline="0" dirty="0" smtClean="0"/>
              <a:t>.</a:t>
            </a:r>
          </a:p>
          <a:p>
            <a:endParaRPr lang="fr-FR" baseline="0" dirty="0" smtClean="0"/>
          </a:p>
          <a:p>
            <a:r>
              <a:rPr lang="fr-FR" baseline="0" dirty="0" smtClean="0"/>
              <a:t>The </a:t>
            </a:r>
            <a:r>
              <a:rPr lang="fr-FR" baseline="0" dirty="0" err="1" smtClean="0"/>
              <a:t>idea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protect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country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destroy </a:t>
            </a:r>
            <a:r>
              <a:rPr lang="fr-FR" baseline="0" dirty="0" err="1" smtClean="0"/>
              <a:t>country’s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economy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selling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too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many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goods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at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price</a:t>
            </a:r>
            <a:r>
              <a:rPr lang="fr-FR" baseline="0" dirty="0" smtClean="0"/>
              <a:t> the country </a:t>
            </a:r>
            <a:r>
              <a:rPr lang="fr-FR" baseline="0" dirty="0" err="1" smtClean="0"/>
              <a:t>producers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can’t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compete</a:t>
            </a:r>
            <a:r>
              <a:rPr lang="fr-FR" baseline="0" dirty="0" smtClean="0"/>
              <a:t>.</a:t>
            </a:r>
          </a:p>
          <a:p>
            <a:r>
              <a:rPr lang="fr-FR" baseline="0" dirty="0" smtClean="0"/>
              <a:t>Or by </a:t>
            </a:r>
            <a:r>
              <a:rPr lang="fr-FR" baseline="0" dirty="0" err="1" smtClean="0"/>
              <a:t>limitate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goods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sold</a:t>
            </a:r>
            <a:r>
              <a:rPr lang="fr-FR" baseline="0" dirty="0" smtClean="0"/>
              <a:t> by quotas in </a:t>
            </a:r>
            <a:r>
              <a:rPr lang="fr-FR" baseline="0" dirty="0" err="1" smtClean="0"/>
              <a:t>order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keep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suficient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amount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goods</a:t>
            </a:r>
            <a:r>
              <a:rPr lang="fr-FR" baseline="0" dirty="0" smtClean="0"/>
              <a:t> for the country to </a:t>
            </a:r>
            <a:r>
              <a:rPr lang="fr-FR" baseline="0" dirty="0" err="1" smtClean="0"/>
              <a:t>goes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well</a:t>
            </a:r>
            <a:r>
              <a:rPr lang="fr-FR" baseline="0" smtClean="0"/>
              <a:t>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D47C6-094C-473F-A4EB-14BF5137222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492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E7602B-9584-43A0-B505-0C68E3CED0C9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DD7C8F-9B77-45C4-A12B-3EEEEB2D3504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602B-9584-43A0-B505-0C68E3CED0C9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7C8F-9B77-45C4-A12B-3EEEEB2D350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602B-9584-43A0-B505-0C68E3CED0C9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7C8F-9B77-45C4-A12B-3EEEEB2D350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7602B-9584-43A0-B505-0C68E3CED0C9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DD7C8F-9B77-45C4-A12B-3EEEEB2D3504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E7602B-9584-43A0-B505-0C68E3CED0C9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DD7C8F-9B77-45C4-A12B-3EEEEB2D3504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602B-9584-43A0-B505-0C68E3CED0C9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7C8F-9B77-45C4-A12B-3EEEEB2D3504}" type="slidenum">
              <a:rPr lang="fr-FR" smtClean="0"/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602B-9584-43A0-B505-0C68E3CED0C9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7C8F-9B77-45C4-A12B-3EEEEB2D3504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7602B-9584-43A0-B505-0C68E3CED0C9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DD7C8F-9B77-45C4-A12B-3EEEEB2D3504}" type="slidenum">
              <a:rPr lang="fr-FR" smtClean="0"/>
              <a:t>‹#›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602B-9584-43A0-B505-0C68E3CED0C9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7C8F-9B77-45C4-A12B-3EEEEB2D350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E7602B-9584-43A0-B505-0C68E3CED0C9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DD7C8F-9B77-45C4-A12B-3EEEEB2D3504}" type="slidenum">
              <a:rPr lang="fr-FR" smtClean="0"/>
              <a:t>‹#›</a:t>
            </a:fld>
            <a:endParaRPr lang="fr-F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E7602B-9584-43A0-B505-0C68E3CED0C9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DD7C8F-9B77-45C4-A12B-3EEEEB2D3504}" type="slidenum">
              <a:rPr lang="fr-FR" smtClean="0"/>
              <a:t>‹#›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E7602B-9584-43A0-B505-0C68E3CED0C9}" type="datetimeFigureOut">
              <a:rPr lang="fr-FR" smtClean="0"/>
              <a:t>20/03/2011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DD7C8F-9B77-45C4-A12B-3EEEEB2D3504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352928" cy="1224136"/>
          </a:xfrm>
        </p:spPr>
        <p:txBody>
          <a:bodyPr>
            <a:normAutofit/>
          </a:bodyPr>
          <a:lstStyle/>
          <a:p>
            <a:r>
              <a:rPr lang="en-US" sz="3600" dirty="0"/>
              <a:t>Does globalization necessitate free trade? </a:t>
            </a:r>
            <a:endParaRPr lang="fr-F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5733256"/>
            <a:ext cx="8280920" cy="769640"/>
          </a:xfrm>
        </p:spPr>
        <p:txBody>
          <a:bodyPr/>
          <a:lstStyle/>
          <a:p>
            <a:r>
              <a:rPr lang="en-US" dirty="0" smtClean="0"/>
              <a:t>Are there any other viable alternatives? </a:t>
            </a:r>
            <a:endParaRPr lang="fr-FR" dirty="0"/>
          </a:p>
        </p:txBody>
      </p:sp>
      <p:pic>
        <p:nvPicPr>
          <p:cNvPr id="1026" name="Picture 2" descr="http://www.treehugger.com/virtues-of-free-trade-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60554"/>
            <a:ext cx="4248472" cy="42169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822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Benefits</a:t>
            </a:r>
            <a:r>
              <a:rPr lang="fr-FR" sz="3600" dirty="0" smtClean="0"/>
              <a:t> </a:t>
            </a:r>
            <a:r>
              <a:rPr lang="fr-FR" sz="3600" dirty="0" err="1" smtClean="0"/>
              <a:t>coming</a:t>
            </a:r>
            <a:r>
              <a:rPr lang="fr-FR" sz="3600" dirty="0" smtClean="0"/>
              <a:t> </a:t>
            </a:r>
            <a:r>
              <a:rPr lang="fr-FR" sz="3600" dirty="0" err="1" smtClean="0"/>
              <a:t>from</a:t>
            </a:r>
            <a:r>
              <a:rPr lang="fr-FR" sz="3600" dirty="0" smtClean="0"/>
              <a:t> free </a:t>
            </a:r>
            <a:r>
              <a:rPr lang="fr-FR" sz="3600" dirty="0" err="1" smtClean="0"/>
              <a:t>trade</a:t>
            </a:r>
            <a:r>
              <a:rPr lang="fr-FR" sz="3600" dirty="0" smtClean="0"/>
              <a:t> </a:t>
            </a:r>
            <a:r>
              <a:rPr lang="fr-FR" sz="3600" dirty="0" err="1" smtClean="0"/>
              <a:t>policy</a:t>
            </a:r>
            <a:endParaRPr lang="fr-FR" sz="3600" dirty="0"/>
          </a:p>
        </p:txBody>
      </p:sp>
      <p:pic>
        <p:nvPicPr>
          <p:cNvPr id="2050" name="Picture 2" descr="Fichier:Avantage comparatif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324230"/>
            <a:ext cx="3888432" cy="5039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2132856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The Law of </a:t>
            </a:r>
            <a:br>
              <a:rPr lang="fr-FR" dirty="0" smtClean="0"/>
            </a:br>
            <a:r>
              <a:rPr lang="fr-FR" dirty="0" smtClean="0"/>
              <a:t>Comparative </a:t>
            </a:r>
            <a:r>
              <a:rPr lang="fr-FR" dirty="0" err="1" smtClean="0"/>
              <a:t>Advantage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6342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>An alternative </a:t>
            </a:r>
            <a:r>
              <a:rPr lang="fr-FR" sz="3600" dirty="0" err="1" smtClean="0"/>
              <a:t>when</a:t>
            </a:r>
            <a:r>
              <a:rPr lang="fr-FR" sz="3600" dirty="0" smtClean="0"/>
              <a:t> </a:t>
            </a:r>
            <a:r>
              <a:rPr lang="fr-FR" sz="3600" dirty="0" err="1" smtClean="0"/>
              <a:t>things</a:t>
            </a:r>
            <a:r>
              <a:rPr lang="fr-FR" sz="3600" dirty="0" smtClean="0"/>
              <a:t> go </a:t>
            </a:r>
            <a:r>
              <a:rPr lang="fr-FR" sz="3600" dirty="0" err="1" smtClean="0"/>
              <a:t>wrong</a:t>
            </a:r>
            <a:r>
              <a:rPr lang="fr-FR" sz="3600" dirty="0" smtClean="0"/>
              <a:t> : </a:t>
            </a:r>
            <a:r>
              <a:rPr lang="fr-FR" sz="3600" dirty="0" err="1" smtClean="0"/>
              <a:t>Protectionism</a:t>
            </a:r>
            <a:endParaRPr lang="fr-FR" sz="3600" dirty="0"/>
          </a:p>
        </p:txBody>
      </p:sp>
      <p:pic>
        <p:nvPicPr>
          <p:cNvPr id="3074" name="Picture 2" descr="FeaturedImage (446×28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32856"/>
            <a:ext cx="5500884" cy="347813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60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</TotalTime>
  <Words>363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Does globalization necessitate free trade? </vt:lpstr>
      <vt:lpstr>Benefits coming from free trade policy</vt:lpstr>
      <vt:lpstr>An alternative when things go wrong : Protectionism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globalization necessitate free trade?</dc:title>
  <dc:creator>Andréa</dc:creator>
  <cp:lastModifiedBy>Andréa</cp:lastModifiedBy>
  <cp:revision>8</cp:revision>
  <dcterms:created xsi:type="dcterms:W3CDTF">2011-03-20T19:00:53Z</dcterms:created>
  <dcterms:modified xsi:type="dcterms:W3CDTF">2011-03-20T21:21:35Z</dcterms:modified>
</cp:coreProperties>
</file>