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>
      <p:cViewPr>
        <p:scale>
          <a:sx n="78" d="100"/>
          <a:sy n="78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6B3AE6-797C-4FD9-974A-B5CCDE93164B}" type="datetimeFigureOut">
              <a:rPr lang="fr-FR" smtClean="0"/>
              <a:pPr/>
              <a:t>30/11/2010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53D0B0-F23F-4711-9BFB-E07AE950A50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9712" y="1988840"/>
            <a:ext cx="6480048" cy="2301240"/>
          </a:xfrm>
        </p:spPr>
        <p:txBody>
          <a:bodyPr>
            <a:normAutofit/>
          </a:bodyPr>
          <a:lstStyle/>
          <a:p>
            <a:r>
              <a:rPr lang="fr-FR" sz="6000" dirty="0" err="1" smtClean="0"/>
              <a:t>MySpace</a:t>
            </a:r>
            <a:endParaRPr lang="fr-FR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672" y="764704"/>
            <a:ext cx="6480048" cy="1752600"/>
          </a:xfrm>
        </p:spPr>
        <p:txBody>
          <a:bodyPr/>
          <a:lstStyle/>
          <a:p>
            <a:r>
              <a:rPr lang="fr-FR" dirty="0" smtClean="0"/>
              <a:t>Rise &amp; </a:t>
            </a:r>
            <a:r>
              <a:rPr lang="fr-FR" dirty="0" err="1" smtClean="0"/>
              <a:t>Fall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 descr="mysp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653136"/>
            <a:ext cx="4244716" cy="1175008"/>
          </a:xfrm>
          <a:prstGeom prst="rect">
            <a:avLst/>
          </a:prstGeom>
        </p:spPr>
      </p:pic>
      <p:pic>
        <p:nvPicPr>
          <p:cNvPr id="5" name="Image 4" descr="250px-Myspace_2010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6"/>
            <a:ext cx="5190946" cy="11212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MySpace’s</a:t>
            </a:r>
            <a:r>
              <a:rPr lang="fr-FR" dirty="0" smtClean="0"/>
              <a:t> future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Site 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music and content marketing</a:t>
            </a:r>
          </a:p>
          <a:p>
            <a:endParaRPr lang="fr-FR" dirty="0" smtClean="0"/>
          </a:p>
          <a:p>
            <a:r>
              <a:rPr lang="fr-FR" dirty="0" smtClean="0"/>
              <a:t>Recommandations in a Facebook-</a:t>
            </a:r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manner</a:t>
            </a:r>
            <a:endParaRPr lang="fr-FR" dirty="0" smtClean="0"/>
          </a:p>
          <a:p>
            <a:endParaRPr lang="en-US" dirty="0" smtClean="0"/>
          </a:p>
          <a:p>
            <a:r>
              <a:rPr lang="en-US" dirty="0" smtClean="0"/>
              <a:t>Pressure </a:t>
            </a:r>
            <a:r>
              <a:rPr lang="en-US" dirty="0"/>
              <a:t>to develop a sustainable business </a:t>
            </a:r>
            <a:r>
              <a:rPr lang="en-US" dirty="0" smtClean="0"/>
              <a:t>model</a:t>
            </a:r>
          </a:p>
          <a:p>
            <a:endParaRPr lang="en-US" dirty="0" smtClean="0"/>
          </a:p>
          <a:p>
            <a:r>
              <a:rPr lang="en-US" dirty="0" smtClean="0"/>
              <a:t>Target 13-35 years old people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2968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Historic</a:t>
            </a:r>
            <a:r>
              <a:rPr lang="fr-FR" dirty="0" smtClean="0"/>
              <a:t> part</a:t>
            </a:r>
          </a:p>
          <a:p>
            <a:r>
              <a:rPr lang="fr-FR" dirty="0" smtClean="0"/>
              <a:t>Description of </a:t>
            </a:r>
            <a:r>
              <a:rPr lang="fr-FR" dirty="0" err="1" smtClean="0"/>
              <a:t>MySpace</a:t>
            </a:r>
            <a:endParaRPr lang="fr-FR" dirty="0" smtClean="0"/>
          </a:p>
          <a:p>
            <a:r>
              <a:rPr lang="fr-FR" dirty="0" smtClean="0"/>
              <a:t>Expansion &amp; Rise</a:t>
            </a:r>
          </a:p>
          <a:p>
            <a:endParaRPr lang="fr-FR" dirty="0" smtClean="0"/>
          </a:p>
          <a:p>
            <a:r>
              <a:rPr lang="fr-FR" dirty="0" err="1" smtClean="0"/>
              <a:t>Fall</a:t>
            </a:r>
            <a:r>
              <a:rPr lang="fr-FR" dirty="0" smtClean="0"/>
              <a:t> : </a:t>
            </a:r>
            <a:r>
              <a:rPr lang="fr-FR" dirty="0" err="1" smtClean="0"/>
              <a:t>Example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Facebook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MySpace’s</a:t>
            </a:r>
            <a:r>
              <a:rPr lang="fr-FR" dirty="0" smtClean="0"/>
              <a:t> Future ?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Historic</a:t>
            </a:r>
            <a:r>
              <a:rPr lang="fr-FR" dirty="0" smtClean="0"/>
              <a:t> part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Social </a:t>
            </a:r>
            <a:r>
              <a:rPr lang="fr-FR" dirty="0" err="1" smtClean="0"/>
              <a:t>NetWork</a:t>
            </a:r>
            <a:endParaRPr lang="fr-FR" dirty="0" smtClean="0"/>
          </a:p>
          <a:p>
            <a:r>
              <a:rPr lang="fr-FR" dirty="0" err="1" smtClean="0"/>
              <a:t>Founded</a:t>
            </a:r>
            <a:r>
              <a:rPr lang="fr-FR" dirty="0" smtClean="0"/>
              <a:t> by Tom Anderson &amp; Chris </a:t>
            </a:r>
            <a:r>
              <a:rPr lang="fr-FR" dirty="0" err="1" smtClean="0"/>
              <a:t>DeWolfe</a:t>
            </a:r>
            <a:r>
              <a:rPr lang="fr-FR" dirty="0" smtClean="0"/>
              <a:t> in August 2003</a:t>
            </a:r>
          </a:p>
          <a:p>
            <a:r>
              <a:rPr lang="fr-FR" dirty="0" err="1" smtClean="0"/>
              <a:t>Based</a:t>
            </a:r>
            <a:r>
              <a:rPr lang="fr-FR" dirty="0" smtClean="0"/>
              <a:t> in United States</a:t>
            </a:r>
          </a:p>
          <a:p>
            <a:r>
              <a:rPr lang="fr-FR" dirty="0" err="1" smtClean="0"/>
              <a:t>Bought</a:t>
            </a:r>
            <a:r>
              <a:rPr lang="fr-FR" dirty="0" smtClean="0"/>
              <a:t> in July 2005 by Rupert Murdoch Group</a:t>
            </a:r>
          </a:p>
          <a:p>
            <a:r>
              <a:rPr lang="fr-FR" dirty="0" smtClean="0"/>
              <a:t>Official version </a:t>
            </a:r>
            <a:r>
              <a:rPr lang="fr-FR" dirty="0" err="1" smtClean="0"/>
              <a:t>appeared</a:t>
            </a:r>
            <a:r>
              <a:rPr lang="fr-FR" dirty="0" smtClean="0"/>
              <a:t> in France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beginning</a:t>
            </a:r>
            <a:r>
              <a:rPr lang="fr-FR" dirty="0" smtClean="0"/>
              <a:t> of 2007</a:t>
            </a:r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Web Site Description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Profile</a:t>
            </a:r>
          </a:p>
          <a:p>
            <a:r>
              <a:rPr lang="fr-FR" dirty="0" err="1" smtClean="0"/>
              <a:t>Add</a:t>
            </a:r>
            <a:r>
              <a:rPr lang="fr-FR" dirty="0" smtClean="0"/>
              <a:t> photos and </a:t>
            </a:r>
            <a:r>
              <a:rPr lang="fr-FR" dirty="0" err="1" smtClean="0"/>
              <a:t>pictures</a:t>
            </a:r>
            <a:endParaRPr lang="fr-FR" dirty="0" smtClean="0"/>
          </a:p>
          <a:p>
            <a:r>
              <a:rPr lang="fr-FR" dirty="0" smtClean="0"/>
              <a:t>Chat </a:t>
            </a:r>
            <a:r>
              <a:rPr lang="fr-FR" dirty="0" err="1" smtClean="0"/>
              <a:t>rooms</a:t>
            </a:r>
            <a:endParaRPr lang="fr-FR" dirty="0" smtClean="0"/>
          </a:p>
          <a:p>
            <a:r>
              <a:rPr lang="fr-FR" dirty="0" err="1" smtClean="0"/>
              <a:t>Upload</a:t>
            </a:r>
            <a:r>
              <a:rPr lang="fr-FR" dirty="0" smtClean="0"/>
              <a:t> MP3 </a:t>
            </a:r>
            <a:r>
              <a:rPr lang="fr-FR" dirty="0" err="1" smtClean="0"/>
              <a:t>streams</a:t>
            </a:r>
            <a:endParaRPr lang="fr-FR" dirty="0" smtClean="0"/>
          </a:p>
          <a:p>
            <a:r>
              <a:rPr lang="fr-FR" dirty="0" smtClean="0"/>
              <a:t>Groups</a:t>
            </a:r>
          </a:p>
          <a:p>
            <a:r>
              <a:rPr lang="fr-FR" dirty="0" err="1" smtClean="0"/>
              <a:t>Games</a:t>
            </a:r>
            <a:endParaRPr lang="fr-F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Expansion and Rise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Fast</a:t>
            </a:r>
            <a:r>
              <a:rPr lang="fr-FR" dirty="0" smtClean="0"/>
              <a:t> </a:t>
            </a:r>
            <a:r>
              <a:rPr lang="fr-FR" dirty="0" err="1" smtClean="0"/>
              <a:t>evolution</a:t>
            </a:r>
            <a:r>
              <a:rPr lang="fr-FR" dirty="0" smtClean="0"/>
              <a:t> and </a:t>
            </a:r>
            <a:r>
              <a:rPr lang="fr-FR" dirty="0" err="1" smtClean="0"/>
              <a:t>development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Fast</a:t>
            </a:r>
            <a:r>
              <a:rPr lang="fr-FR" dirty="0" smtClean="0"/>
              <a:t> </a:t>
            </a:r>
            <a:r>
              <a:rPr lang="fr-FR" dirty="0" err="1" smtClean="0"/>
              <a:t>increase</a:t>
            </a:r>
            <a:r>
              <a:rPr lang="fr-FR" dirty="0" smtClean="0"/>
              <a:t> of </a:t>
            </a:r>
            <a:r>
              <a:rPr lang="fr-FR" dirty="0" err="1" smtClean="0"/>
              <a:t>users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Popularity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Fashionable </a:t>
            </a:r>
            <a:r>
              <a:rPr lang="fr-FR" dirty="0" err="1" smtClean="0"/>
              <a:t>effect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230 million </a:t>
            </a:r>
            <a:r>
              <a:rPr lang="fr-FR" dirty="0" err="1" smtClean="0"/>
              <a:t>users</a:t>
            </a:r>
            <a:r>
              <a:rPr lang="fr-FR" dirty="0" smtClean="0"/>
              <a:t> </a:t>
            </a:r>
            <a:r>
              <a:rPr lang="fr-FR" dirty="0" err="1" smtClean="0"/>
              <a:t>December</a:t>
            </a:r>
            <a:r>
              <a:rPr lang="fr-FR" dirty="0" smtClean="0"/>
              <a:t> 2008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Expansion and Rise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Musical </a:t>
            </a:r>
            <a:r>
              <a:rPr lang="fr-FR" dirty="0" err="1" smtClean="0"/>
              <a:t>springboard</a:t>
            </a:r>
            <a:endParaRPr lang="fr-FR" dirty="0" smtClean="0"/>
          </a:p>
          <a:p>
            <a:pPr lvl="1"/>
            <a:r>
              <a:rPr lang="fr-FR" dirty="0" smtClean="0"/>
              <a:t>Lily Allen</a:t>
            </a:r>
          </a:p>
          <a:p>
            <a:endParaRPr lang="fr-FR" dirty="0" smtClean="0"/>
          </a:p>
          <a:p>
            <a:r>
              <a:rPr lang="fr-FR" dirty="0" smtClean="0"/>
              <a:t>Official pages of </a:t>
            </a:r>
            <a:r>
              <a:rPr lang="fr-FR" dirty="0" err="1" smtClean="0"/>
              <a:t>famous</a:t>
            </a:r>
            <a:r>
              <a:rPr lang="fr-FR" dirty="0" smtClean="0"/>
              <a:t> </a:t>
            </a:r>
            <a:r>
              <a:rPr lang="fr-FR" dirty="0" err="1" smtClean="0"/>
              <a:t>musicians</a:t>
            </a:r>
            <a:r>
              <a:rPr lang="fr-FR" dirty="0" smtClean="0"/>
              <a:t> (DJs)</a:t>
            </a:r>
          </a:p>
          <a:p>
            <a:pPr lvl="1"/>
            <a:r>
              <a:rPr lang="fr-FR" dirty="0" err="1" smtClean="0"/>
              <a:t>Sebatian</a:t>
            </a:r>
            <a:r>
              <a:rPr lang="fr-FR" dirty="0" smtClean="0"/>
              <a:t> </a:t>
            </a:r>
            <a:r>
              <a:rPr lang="fr-FR" dirty="0" err="1" smtClean="0"/>
              <a:t>Ingrosso</a:t>
            </a:r>
            <a:endParaRPr lang="fr-FR" dirty="0" smtClean="0"/>
          </a:p>
          <a:p>
            <a:pPr lvl="1"/>
            <a:r>
              <a:rPr lang="fr-FR" dirty="0" smtClean="0"/>
              <a:t>David Guetta</a:t>
            </a:r>
          </a:p>
          <a:p>
            <a:endParaRPr lang="fr-FR" dirty="0" smtClean="0"/>
          </a:p>
          <a:p>
            <a:r>
              <a:rPr lang="fr-FR" dirty="0" err="1" smtClean="0"/>
              <a:t>MySpace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visited</a:t>
            </a:r>
            <a:r>
              <a:rPr lang="fr-FR" dirty="0" smtClean="0"/>
              <a:t> web site in the world in 2005 (</a:t>
            </a:r>
            <a:r>
              <a:rPr lang="fr-FR" dirty="0" err="1" smtClean="0"/>
              <a:t>Facebook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the </a:t>
            </a:r>
            <a:r>
              <a:rPr lang="fr-FR" dirty="0" err="1" smtClean="0"/>
              <a:t>sixth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Most </a:t>
            </a:r>
            <a:r>
              <a:rPr lang="fr-FR" dirty="0" err="1" smtClean="0"/>
              <a:t>visited</a:t>
            </a:r>
            <a:r>
              <a:rPr lang="fr-FR" dirty="0" smtClean="0"/>
              <a:t> </a:t>
            </a:r>
            <a:r>
              <a:rPr lang="fr-FR" dirty="0" err="1" smtClean="0"/>
              <a:t>american</a:t>
            </a:r>
            <a:r>
              <a:rPr lang="fr-FR" dirty="0" smtClean="0"/>
              <a:t> web site in 2006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Turning</a:t>
            </a:r>
            <a:r>
              <a:rPr lang="fr-FR" dirty="0" smtClean="0"/>
              <a:t> Point : </a:t>
            </a:r>
            <a:endParaRPr lang="fr-F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620688"/>
            <a:ext cx="2114966" cy="469992"/>
          </a:xfrm>
        </p:spPr>
      </p:pic>
      <p:sp>
        <p:nvSpPr>
          <p:cNvPr id="7" name="TextBox 6"/>
          <p:cNvSpPr txBox="1"/>
          <p:nvPr/>
        </p:nvSpPr>
        <p:spPr>
          <a:xfrm>
            <a:off x="611560" y="2132856"/>
            <a:ext cx="8532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dirty="0" err="1" smtClean="0"/>
              <a:t>Peak</a:t>
            </a:r>
            <a:r>
              <a:rPr lang="fr-FR" sz="2400" dirty="0" smtClean="0"/>
              <a:t> of </a:t>
            </a:r>
            <a:r>
              <a:rPr lang="fr-FR" sz="2400" dirty="0" err="1" smtClean="0"/>
              <a:t>monthly</a:t>
            </a:r>
            <a:r>
              <a:rPr lang="fr-FR" sz="2400" dirty="0" smtClean="0"/>
              <a:t>  </a:t>
            </a:r>
            <a:r>
              <a:rPr lang="fr-FR" sz="2400" dirty="0" err="1" smtClean="0"/>
              <a:t>visitors</a:t>
            </a:r>
            <a:r>
              <a:rPr lang="fr-FR" sz="2400" dirty="0" smtClean="0"/>
              <a:t> has </a:t>
            </a:r>
            <a:r>
              <a:rPr lang="fr-FR" sz="2400" dirty="0" err="1" smtClean="0"/>
              <a:t>fallen</a:t>
            </a:r>
            <a:r>
              <a:rPr lang="fr-FR" sz="2400" dirty="0" smtClean="0"/>
              <a:t> down to 3.3 Million unique </a:t>
            </a:r>
            <a:r>
              <a:rPr lang="fr-FR" sz="2400" dirty="0" err="1" smtClean="0"/>
              <a:t>visitor</a:t>
            </a:r>
            <a:endParaRPr lang="fr-FR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400" dirty="0" smtClean="0"/>
              <a:t>In 2003, </a:t>
            </a:r>
            <a:r>
              <a:rPr lang="fr-FR" sz="2400" dirty="0" err="1" smtClean="0"/>
              <a:t>there</a:t>
            </a:r>
            <a:r>
              <a:rPr lang="fr-FR" sz="2400" dirty="0" smtClean="0"/>
              <a:t> </a:t>
            </a:r>
            <a:r>
              <a:rPr lang="fr-FR" sz="2400" dirty="0" err="1" smtClean="0"/>
              <a:t>was</a:t>
            </a:r>
            <a:r>
              <a:rPr lang="fr-FR" sz="2400" dirty="0" smtClean="0"/>
              <a:t> a </a:t>
            </a:r>
            <a:r>
              <a:rPr lang="fr-FR" sz="2400" dirty="0" err="1" smtClean="0"/>
              <a:t>peak</a:t>
            </a:r>
            <a:r>
              <a:rPr lang="fr-FR" sz="2400" dirty="0" smtClean="0"/>
              <a:t> of 100 Million </a:t>
            </a:r>
            <a:endParaRPr lang="fr-FR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3717032"/>
            <a:ext cx="7256623" cy="272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0768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Trying</a:t>
            </a:r>
            <a:r>
              <a:rPr lang="fr-FR" dirty="0"/>
              <a:t> to </a:t>
            </a:r>
            <a:r>
              <a:rPr lang="fr-FR" dirty="0" err="1"/>
              <a:t>stay</a:t>
            </a:r>
            <a:r>
              <a:rPr lang="fr-FR" dirty="0"/>
              <a:t> alive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347373"/>
            <a:ext cx="4038600" cy="358089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48848" y="1920875"/>
            <a:ext cx="2837304" cy="4433888"/>
          </a:xfrm>
        </p:spPr>
      </p:pic>
    </p:spTree>
    <p:extLst>
      <p:ext uri="{BB962C8B-B14F-4D97-AF65-F5344CB8AC3E}">
        <p14:creationId xmlns:p14="http://schemas.microsoft.com/office/powerpoint/2010/main" xmlns="" val="200956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Surrender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Facebook </a:t>
            </a:r>
            <a:r>
              <a:rPr lang="en-US" dirty="0" err="1" smtClean="0"/>
              <a:t>vs</a:t>
            </a:r>
            <a:r>
              <a:rPr lang="en-US" dirty="0" smtClean="0"/>
              <a:t> MySpace</a:t>
            </a:r>
          </a:p>
          <a:p>
            <a:pPr lvl="1"/>
            <a:r>
              <a:rPr lang="en-US" dirty="0" smtClean="0"/>
              <a:t>500 M      </a:t>
            </a:r>
            <a:r>
              <a:rPr lang="en-US" dirty="0" err="1" smtClean="0"/>
              <a:t>vs</a:t>
            </a:r>
            <a:r>
              <a:rPr lang="en-US" dirty="0" smtClean="0"/>
              <a:t>  122 M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Partnership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Facebook</a:t>
            </a:r>
            <a:endParaRPr lang="fr-FR" dirty="0" smtClean="0"/>
          </a:p>
          <a:p>
            <a:pPr lvl="1"/>
            <a:r>
              <a:rPr lang="fr-FR" dirty="0" smtClean="0"/>
              <a:t>Able to </a:t>
            </a:r>
            <a:r>
              <a:rPr lang="fr-FR" dirty="0" err="1" smtClean="0"/>
              <a:t>synchronize</a:t>
            </a:r>
            <a:r>
              <a:rPr lang="fr-FR" dirty="0" smtClean="0"/>
              <a:t> </a:t>
            </a:r>
            <a:r>
              <a:rPr lang="fr-FR" dirty="0" err="1" smtClean="0"/>
              <a:t>MySpace’s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on </a:t>
            </a:r>
            <a:r>
              <a:rPr lang="fr-FR" dirty="0" err="1" smtClean="0"/>
              <a:t>Facebook’s</a:t>
            </a:r>
            <a:r>
              <a:rPr lang="fr-FR" dirty="0" smtClean="0"/>
              <a:t> profile.</a:t>
            </a:r>
          </a:p>
          <a:p>
            <a:pPr lvl="1"/>
            <a:r>
              <a:rPr lang="fr-FR" dirty="0" smtClean="0"/>
              <a:t>Facebook </a:t>
            </a:r>
            <a:r>
              <a:rPr lang="fr-FR" dirty="0" err="1" smtClean="0"/>
              <a:t>Connect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New </a:t>
            </a:r>
            <a:r>
              <a:rPr lang="fr-FR" dirty="0" err="1" smtClean="0"/>
              <a:t>roadmap</a:t>
            </a:r>
            <a:endParaRPr lang="fr-FR" dirty="0" smtClean="0"/>
          </a:p>
          <a:p>
            <a:pPr lvl="1"/>
            <a:r>
              <a:rPr lang="fr-FR" dirty="0" smtClean="0"/>
              <a:t>A new beta site </a:t>
            </a:r>
            <a:r>
              <a:rPr lang="fr-FR" dirty="0" err="1" smtClean="0"/>
              <a:t>launch</a:t>
            </a:r>
            <a:r>
              <a:rPr lang="fr-FR" dirty="0" smtClean="0"/>
              <a:t> in </a:t>
            </a:r>
            <a:r>
              <a:rPr lang="fr-FR" dirty="0" err="1" smtClean="0"/>
              <a:t>late</a:t>
            </a:r>
            <a:r>
              <a:rPr lang="fr-FR" dirty="0" smtClean="0"/>
              <a:t> </a:t>
            </a:r>
            <a:r>
              <a:rPr lang="fr-FR" dirty="0" err="1" smtClean="0"/>
              <a:t>November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4624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773</TotalTime>
  <Words>230</Words>
  <Application>Microsoft Office PowerPoint</Application>
  <PresentationFormat>Affichage à l'écran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MySpace</vt:lpstr>
      <vt:lpstr>Summary</vt:lpstr>
      <vt:lpstr>Historic part</vt:lpstr>
      <vt:lpstr>Web Site Description</vt:lpstr>
      <vt:lpstr>Expansion and Rise (1)</vt:lpstr>
      <vt:lpstr>Expansion and Rise (2)</vt:lpstr>
      <vt:lpstr>Turning Point : </vt:lpstr>
      <vt:lpstr>Trying to stay alive</vt:lpstr>
      <vt:lpstr>Surrender</vt:lpstr>
      <vt:lpstr>MySpace’s future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MySpace</dc:title>
  <dc:creator>Administrator</dc:creator>
  <cp:lastModifiedBy>Administrator</cp:lastModifiedBy>
  <cp:revision>70</cp:revision>
  <dcterms:created xsi:type="dcterms:W3CDTF">2010-11-21T08:10:38Z</dcterms:created>
  <dcterms:modified xsi:type="dcterms:W3CDTF">2010-11-30T15:33:56Z</dcterms:modified>
</cp:coreProperties>
</file>