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90" y="-5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2B28A-C5BB-476B-A23D-6ED53B19946D}" type="datetimeFigureOut">
              <a:rPr lang="fr-FR" smtClean="0"/>
              <a:t>12/12/2012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B620B-2997-429C-8D56-906ECD51420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2B28A-C5BB-476B-A23D-6ED53B19946D}" type="datetimeFigureOut">
              <a:rPr lang="fr-FR" smtClean="0"/>
              <a:t>12/12/2012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B620B-2997-429C-8D56-906ECD51420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2B28A-C5BB-476B-A23D-6ED53B19946D}" type="datetimeFigureOut">
              <a:rPr lang="fr-FR" smtClean="0"/>
              <a:t>12/12/2012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B620B-2997-429C-8D56-906ECD51420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2B28A-C5BB-476B-A23D-6ED53B19946D}" type="datetimeFigureOut">
              <a:rPr lang="fr-FR" smtClean="0"/>
              <a:t>12/12/2012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B620B-2997-429C-8D56-906ECD51420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2B28A-C5BB-476B-A23D-6ED53B19946D}" type="datetimeFigureOut">
              <a:rPr lang="fr-FR" smtClean="0"/>
              <a:t>12/12/2012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B620B-2997-429C-8D56-906ECD51420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2B28A-C5BB-476B-A23D-6ED53B19946D}" type="datetimeFigureOut">
              <a:rPr lang="fr-FR" smtClean="0"/>
              <a:t>12/12/2012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B620B-2997-429C-8D56-906ECD51420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2B28A-C5BB-476B-A23D-6ED53B19946D}" type="datetimeFigureOut">
              <a:rPr lang="fr-FR" smtClean="0"/>
              <a:t>12/12/2012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B620B-2997-429C-8D56-906ECD51420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2B28A-C5BB-476B-A23D-6ED53B19946D}" type="datetimeFigureOut">
              <a:rPr lang="fr-FR" smtClean="0"/>
              <a:t>12/12/2012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B620B-2997-429C-8D56-906ECD51420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2B28A-C5BB-476B-A23D-6ED53B19946D}" type="datetimeFigureOut">
              <a:rPr lang="fr-FR" smtClean="0"/>
              <a:t>12/12/2012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B620B-2997-429C-8D56-906ECD51420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2B28A-C5BB-476B-A23D-6ED53B19946D}" type="datetimeFigureOut">
              <a:rPr lang="fr-FR" smtClean="0"/>
              <a:t>12/12/2012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B620B-2997-429C-8D56-906ECD51420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2B28A-C5BB-476B-A23D-6ED53B19946D}" type="datetimeFigureOut">
              <a:rPr lang="fr-FR" smtClean="0"/>
              <a:t>12/12/2012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B620B-2997-429C-8D56-906ECD51420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02B28A-C5BB-476B-A23D-6ED53B19946D}" type="datetimeFigureOut">
              <a:rPr lang="fr-FR" smtClean="0"/>
              <a:t>12/12/2012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8B620B-2997-429C-8D56-906ECD514207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ezln_flag_by_pupkim_project-d3exc0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" y="0"/>
            <a:ext cx="9144001" cy="6858000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764704"/>
            <a:ext cx="7772400" cy="1470025"/>
          </a:xfrm>
        </p:spPr>
        <p:txBody>
          <a:bodyPr/>
          <a:lstStyle/>
          <a:p>
            <a:r>
              <a:rPr lang="fr-FR" dirty="0" smtClean="0">
                <a:solidFill>
                  <a:schemeClr val="bg1"/>
                </a:solidFill>
              </a:rPr>
              <a:t>Rage </a:t>
            </a:r>
            <a:r>
              <a:rPr lang="fr-FR" dirty="0" err="1" smtClean="0">
                <a:solidFill>
                  <a:schemeClr val="bg1"/>
                </a:solidFill>
              </a:rPr>
              <a:t>Against</a:t>
            </a:r>
            <a:r>
              <a:rPr lang="fr-FR" dirty="0" smtClean="0">
                <a:solidFill>
                  <a:schemeClr val="bg1"/>
                </a:solidFill>
              </a:rPr>
              <a:t> The Machine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03648" y="3573016"/>
            <a:ext cx="6400800" cy="1152128"/>
          </a:xfrm>
        </p:spPr>
        <p:txBody>
          <a:bodyPr/>
          <a:lstStyle/>
          <a:p>
            <a:r>
              <a:rPr lang="fr-FR" dirty="0" smtClean="0"/>
              <a:t>Comment réussir à véhiculer une idéologie avec des actes frappants</a:t>
            </a:r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 descr="ezln_flag_by_pupkim_project-d3exc0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5660" cy="6858000"/>
          </a:xfr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bg1"/>
                </a:solidFill>
              </a:rPr>
              <a:t>L’histoire du groupe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683568" y="1916832"/>
            <a:ext cx="417646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r-FR" sz="2400" dirty="0" smtClean="0">
                <a:solidFill>
                  <a:schemeClr val="bg1"/>
                </a:solidFill>
              </a:rPr>
              <a:t> 1991-1992 : Les débuts</a:t>
            </a:r>
          </a:p>
          <a:p>
            <a:endParaRPr lang="fr-FR" sz="2400" dirty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fr-FR" sz="2400" dirty="0" smtClean="0">
                <a:solidFill>
                  <a:schemeClr val="bg1"/>
                </a:solidFill>
              </a:rPr>
              <a:t> 1992-1994 : La consécration</a:t>
            </a:r>
          </a:p>
          <a:p>
            <a:endParaRPr lang="fr-FR" sz="2400" dirty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fr-FR" sz="2400" dirty="0" smtClean="0">
                <a:solidFill>
                  <a:schemeClr val="bg1"/>
                </a:solidFill>
              </a:rPr>
              <a:t> 1995-1996 : La crise</a:t>
            </a:r>
          </a:p>
          <a:p>
            <a:endParaRPr lang="fr-FR" sz="2400" dirty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fr-FR" sz="2400" dirty="0" smtClean="0">
                <a:solidFill>
                  <a:schemeClr val="bg1"/>
                </a:solidFill>
              </a:rPr>
              <a:t> 1996-1997 : Le renouveau</a:t>
            </a:r>
          </a:p>
          <a:p>
            <a:endParaRPr lang="fr-FR" sz="2400" dirty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fr-FR" sz="2400" dirty="0" smtClean="0">
                <a:solidFill>
                  <a:schemeClr val="bg1"/>
                </a:solidFill>
              </a:rPr>
              <a:t> 2000 : La dissolution</a:t>
            </a:r>
          </a:p>
          <a:p>
            <a:endParaRPr lang="fr-FR" sz="2400" dirty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fr-FR" sz="2400" dirty="0" smtClean="0">
                <a:solidFill>
                  <a:schemeClr val="bg1"/>
                </a:solidFill>
              </a:rPr>
              <a:t> 2007 : La reformation</a:t>
            </a:r>
            <a:endParaRPr lang="fr-FR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 descr="ezln_flag_by_pupkim_project-d3exc0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bg1"/>
                </a:solidFill>
              </a:rPr>
              <a:t>Leurs Actes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755576" y="2060848"/>
            <a:ext cx="734481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r-FR" sz="2400" dirty="0">
                <a:solidFill>
                  <a:schemeClr val="bg1"/>
                </a:solidFill>
              </a:rPr>
              <a:t> </a:t>
            </a:r>
            <a:r>
              <a:rPr lang="fr-FR" sz="2400" dirty="0" smtClean="0">
                <a:solidFill>
                  <a:schemeClr val="bg1"/>
                </a:solidFill>
              </a:rPr>
              <a:t>Contre la PMCR à </a:t>
            </a:r>
            <a:r>
              <a:rPr lang="fr-FR" sz="2400" dirty="0" err="1" smtClean="0">
                <a:solidFill>
                  <a:schemeClr val="bg1"/>
                </a:solidFill>
              </a:rPr>
              <a:t>Lollapalooza</a:t>
            </a:r>
            <a:r>
              <a:rPr lang="fr-FR" sz="2400" dirty="0" smtClean="0">
                <a:solidFill>
                  <a:schemeClr val="bg1"/>
                </a:solidFill>
              </a:rPr>
              <a:t> </a:t>
            </a:r>
            <a:r>
              <a:rPr lang="fr-FR" sz="2400" smtClean="0">
                <a:solidFill>
                  <a:schemeClr val="bg1"/>
                </a:solidFill>
              </a:rPr>
              <a:t>en 1993</a:t>
            </a:r>
            <a:endParaRPr lang="fr-FR" sz="2400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fr-FR" sz="2400" dirty="0">
                <a:solidFill>
                  <a:schemeClr val="bg1"/>
                </a:solidFill>
              </a:rPr>
              <a:t> </a:t>
            </a:r>
            <a:r>
              <a:rPr lang="fr-FR" sz="2400" dirty="0" smtClean="0">
                <a:solidFill>
                  <a:schemeClr val="bg1"/>
                </a:solidFill>
              </a:rPr>
              <a:t>Incident au Saturday Night Live</a:t>
            </a:r>
          </a:p>
          <a:p>
            <a:pPr>
              <a:buFont typeface="Arial" pitchFamily="34" charset="0"/>
              <a:buChar char="•"/>
            </a:pPr>
            <a:r>
              <a:rPr lang="fr-FR" sz="2400" dirty="0">
                <a:solidFill>
                  <a:schemeClr val="bg1"/>
                </a:solidFill>
              </a:rPr>
              <a:t> </a:t>
            </a:r>
            <a:r>
              <a:rPr lang="fr-FR" sz="2400" dirty="0" smtClean="0">
                <a:solidFill>
                  <a:schemeClr val="bg1"/>
                </a:solidFill>
              </a:rPr>
              <a:t>Contre </a:t>
            </a:r>
            <a:r>
              <a:rPr lang="fr-FR" sz="2400" dirty="0" err="1" smtClean="0">
                <a:solidFill>
                  <a:schemeClr val="bg1"/>
                </a:solidFill>
              </a:rPr>
              <a:t>Guess</a:t>
            </a:r>
            <a:r>
              <a:rPr lang="fr-FR" sz="2400" dirty="0" smtClean="0">
                <a:solidFill>
                  <a:schemeClr val="bg1"/>
                </a:solidFill>
              </a:rPr>
              <a:t> en 1997</a:t>
            </a:r>
          </a:p>
          <a:p>
            <a:pPr>
              <a:buFont typeface="Arial" pitchFamily="34" charset="0"/>
              <a:buChar char="•"/>
            </a:pPr>
            <a:r>
              <a:rPr lang="fr-FR" sz="2400" dirty="0">
                <a:solidFill>
                  <a:schemeClr val="bg1"/>
                </a:solidFill>
              </a:rPr>
              <a:t> </a:t>
            </a:r>
            <a:r>
              <a:rPr lang="fr-FR" sz="2400" dirty="0" smtClean="0">
                <a:solidFill>
                  <a:schemeClr val="bg1"/>
                </a:solidFill>
              </a:rPr>
              <a:t>Concert dans la salle The George en 1997</a:t>
            </a:r>
          </a:p>
          <a:p>
            <a:pPr>
              <a:buFont typeface="Arial" pitchFamily="34" charset="0"/>
              <a:buChar char="•"/>
            </a:pPr>
            <a:r>
              <a:rPr lang="fr-FR" sz="2400" dirty="0">
                <a:solidFill>
                  <a:schemeClr val="bg1"/>
                </a:solidFill>
              </a:rPr>
              <a:t> </a:t>
            </a:r>
            <a:r>
              <a:rPr lang="fr-FR" sz="2400" dirty="0" smtClean="0">
                <a:solidFill>
                  <a:schemeClr val="bg1"/>
                </a:solidFill>
              </a:rPr>
              <a:t>Concert à Woodstock en 1999</a:t>
            </a:r>
          </a:p>
          <a:p>
            <a:pPr>
              <a:buFont typeface="Arial" pitchFamily="34" charset="0"/>
              <a:buChar char="•"/>
            </a:pPr>
            <a:r>
              <a:rPr lang="fr-FR" sz="2400" dirty="0">
                <a:solidFill>
                  <a:schemeClr val="bg1"/>
                </a:solidFill>
              </a:rPr>
              <a:t> </a:t>
            </a:r>
            <a:r>
              <a:rPr lang="fr-FR" sz="2400" dirty="0" smtClean="0">
                <a:solidFill>
                  <a:schemeClr val="bg1"/>
                </a:solidFill>
              </a:rPr>
              <a:t>Concert dans les rues de Wall Street en 2000</a:t>
            </a:r>
          </a:p>
          <a:p>
            <a:pPr>
              <a:buFont typeface="Arial" pitchFamily="34" charset="0"/>
              <a:buChar char="•"/>
            </a:pPr>
            <a:r>
              <a:rPr lang="fr-FR" sz="2400" dirty="0">
                <a:solidFill>
                  <a:schemeClr val="bg1"/>
                </a:solidFill>
              </a:rPr>
              <a:t> </a:t>
            </a:r>
            <a:r>
              <a:rPr lang="fr-FR" sz="2400" dirty="0" smtClean="0">
                <a:solidFill>
                  <a:schemeClr val="bg1"/>
                </a:solidFill>
              </a:rPr>
              <a:t>MTV Music </a:t>
            </a:r>
            <a:r>
              <a:rPr lang="fr-FR" sz="2400" dirty="0" err="1" smtClean="0">
                <a:solidFill>
                  <a:schemeClr val="bg1"/>
                </a:solidFill>
              </a:rPr>
              <a:t>Awards</a:t>
            </a:r>
            <a:r>
              <a:rPr lang="fr-FR" sz="2400" dirty="0" smtClean="0">
                <a:solidFill>
                  <a:schemeClr val="bg1"/>
                </a:solidFill>
              </a:rPr>
              <a:t> en 2000</a:t>
            </a:r>
          </a:p>
          <a:p>
            <a:pPr>
              <a:buFont typeface="Arial" pitchFamily="34" charset="0"/>
              <a:buChar char="•"/>
            </a:pPr>
            <a:r>
              <a:rPr lang="fr-FR" sz="2400" dirty="0">
                <a:solidFill>
                  <a:schemeClr val="bg1"/>
                </a:solidFill>
              </a:rPr>
              <a:t> </a:t>
            </a:r>
            <a:r>
              <a:rPr lang="fr-FR" sz="2400" dirty="0" smtClean="0">
                <a:solidFill>
                  <a:schemeClr val="bg1"/>
                </a:solidFill>
              </a:rPr>
              <a:t>Chansons censurées en 2001</a:t>
            </a:r>
            <a:endParaRPr lang="fr-FR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104</Words>
  <Application>Microsoft Office PowerPoint</Application>
  <PresentationFormat>Affichage à l'écran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Rage Against The Machine</vt:lpstr>
      <vt:lpstr>L’histoire du groupe</vt:lpstr>
      <vt:lpstr>Leurs Actes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Rage Against The Machine</dc:title>
  <dc:creator>admin</dc:creator>
  <cp:lastModifiedBy>admin</cp:lastModifiedBy>
  <cp:revision>3</cp:revision>
  <dcterms:created xsi:type="dcterms:W3CDTF">2012-12-12T16:12:56Z</dcterms:created>
  <dcterms:modified xsi:type="dcterms:W3CDTF">2012-12-12T16:34:37Z</dcterms:modified>
</cp:coreProperties>
</file>