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F915-3977-4669-8838-4258439C5134}" type="datetimeFigureOut">
              <a:rPr lang="fr-FR" smtClean="0"/>
              <a:pPr/>
              <a:t>19/11/2012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CA12D-D64A-4C08-870E-49DC73DA5E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rapeau-tibet.jpg"/>
          <p:cNvPicPr>
            <a:picLocks noChangeAspect="1"/>
          </p:cNvPicPr>
          <p:nvPr/>
        </p:nvPicPr>
        <p:blipFill>
          <a:blip r:embed="rId2" cstate="print">
            <a:lum bright="-25000"/>
          </a:blip>
          <a:stretch>
            <a:fillRect/>
          </a:stretch>
        </p:blipFill>
        <p:spPr>
          <a:xfrm>
            <a:off x="-5093" y="0"/>
            <a:ext cx="9149093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Les immolations de Tibétains</a:t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troublent la diaspora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1198984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Exposé de Vincent BELLUOT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Et Félix VIRION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6" name="Image 5" descr="RageAgains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3861048"/>
            <a:ext cx="2631752" cy="233933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rapeau-tibet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5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ZoneTexte 4"/>
          <p:cNvSpPr txBox="1"/>
          <p:nvPr/>
        </p:nvSpPr>
        <p:spPr>
          <a:xfrm>
            <a:off x="4067944" y="62068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PLAN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2276872"/>
            <a:ext cx="66967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800" dirty="0" smtClean="0">
                <a:solidFill>
                  <a:schemeClr val="bg1"/>
                </a:solidFill>
              </a:rPr>
              <a:t>Présentation du Tibet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 smtClean="0">
                <a:solidFill>
                  <a:schemeClr val="bg1"/>
                </a:solidFill>
              </a:rPr>
              <a:t>Les immolations dans le pays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 smtClean="0">
                <a:solidFill>
                  <a:schemeClr val="bg1"/>
                </a:solidFill>
              </a:rPr>
              <a:t>Critiques de l’article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 smtClean="0">
                <a:solidFill>
                  <a:schemeClr val="bg1"/>
                </a:solidFill>
              </a:rPr>
              <a:t>Ouverture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rapeau-tibet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5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ZoneTexte 4"/>
          <p:cNvSpPr txBox="1"/>
          <p:nvPr/>
        </p:nvSpPr>
        <p:spPr>
          <a:xfrm>
            <a:off x="2771800" y="836712"/>
            <a:ext cx="37744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Présentation du Tibet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7584" y="1916832"/>
            <a:ext cx="696177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Entité administrative se trouvant en Chine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Capital : Lhassa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Superficie : entre 1 221 600 et 2 500 000 km²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Population : 7 millions d’habitants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3 régions :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Ü-Tsang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Amdo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Kham</a:t>
            </a:r>
            <a:endParaRPr lang="fr-FR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rapeau-tibet.jpg"/>
          <p:cNvPicPr>
            <a:picLocks noChangeAspect="1"/>
          </p:cNvPicPr>
          <p:nvPr/>
        </p:nvPicPr>
        <p:blipFill>
          <a:blip r:embed="rId2" cstate="print">
            <a:lum bright="-2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771800" y="836712"/>
            <a:ext cx="37744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Présentation du </a:t>
            </a:r>
            <a:r>
              <a:rPr lang="fr-FR" sz="3200" dirty="0" smtClean="0">
                <a:solidFill>
                  <a:schemeClr val="bg1"/>
                </a:solidFill>
              </a:rPr>
              <a:t>Tibet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7584" y="1916832"/>
            <a:ext cx="831349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1912 : indépendance du Tibet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1949 : victoire des communistes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1959 : manifestations tibétaines et </a:t>
            </a:r>
            <a:r>
              <a:rPr lang="fr-FR" sz="2800" dirty="0" err="1" smtClean="0">
                <a:solidFill>
                  <a:schemeClr val="bg1"/>
                </a:solidFill>
              </a:rPr>
              <a:t>Dalaï-Lama</a:t>
            </a:r>
            <a:r>
              <a:rPr lang="fr-FR" sz="2800" dirty="0" smtClean="0">
                <a:solidFill>
                  <a:schemeClr val="bg1"/>
                </a:solidFill>
              </a:rPr>
              <a:t> en Inde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1976 : mort de Mao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1980-1990 : manifestations réprimées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drapeau-tibet.jpg"/>
          <p:cNvPicPr>
            <a:picLocks noChangeAspect="1"/>
          </p:cNvPicPr>
          <p:nvPr/>
        </p:nvPicPr>
        <p:blipFill>
          <a:blip r:embed="rId2" cstate="print">
            <a:lum bright="-2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339752" y="836712"/>
            <a:ext cx="5033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Les immolations dans le pays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7584" y="1916832"/>
            <a:ext cx="576952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Une </a:t>
            </a:r>
            <a:r>
              <a:rPr lang="fr-FR" sz="2800" dirty="0" smtClean="0">
                <a:solidFill>
                  <a:schemeClr val="bg1"/>
                </a:solidFill>
              </a:rPr>
              <a:t>forte</a:t>
            </a:r>
            <a:r>
              <a:rPr lang="fr-FR" sz="2800" dirty="0" smtClean="0">
                <a:solidFill>
                  <a:schemeClr val="bg1"/>
                </a:solidFill>
              </a:rPr>
              <a:t> augmentation depuis 2009</a:t>
            </a:r>
            <a:endParaRPr lang="fr-FR" sz="28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62 mort depuis février </a:t>
            </a:r>
            <a:r>
              <a:rPr lang="fr-FR" sz="2800" dirty="0" smtClean="0">
                <a:solidFill>
                  <a:schemeClr val="bg1"/>
                </a:solidFill>
              </a:rPr>
              <a:t>2009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Moines</a:t>
            </a:r>
            <a:r>
              <a:rPr lang="fr-FR" sz="2800" dirty="0" smtClean="0">
                <a:solidFill>
                  <a:schemeClr val="bg1"/>
                </a:solidFill>
              </a:rPr>
              <a:t>, nones et laïcs </a:t>
            </a:r>
            <a:r>
              <a:rPr lang="fr-FR" sz="2800" dirty="0" smtClean="0">
                <a:solidFill>
                  <a:schemeClr val="bg1"/>
                </a:solidFill>
              </a:rPr>
              <a:t>tibétains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Leurs </a:t>
            </a:r>
            <a:r>
              <a:rPr lang="fr-FR" sz="2800" dirty="0" smtClean="0">
                <a:solidFill>
                  <a:schemeClr val="bg1"/>
                </a:solidFill>
              </a:rPr>
              <a:t>motivations :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Liberté </a:t>
            </a:r>
            <a:r>
              <a:rPr lang="fr-FR" sz="2800" dirty="0" smtClean="0">
                <a:solidFill>
                  <a:schemeClr val="bg1"/>
                </a:solidFill>
              </a:rPr>
              <a:t>pour le Tibet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Retour </a:t>
            </a:r>
            <a:r>
              <a:rPr lang="fr-FR" sz="2800" dirty="0" smtClean="0">
                <a:solidFill>
                  <a:schemeClr val="bg1"/>
                </a:solidFill>
              </a:rPr>
              <a:t>du </a:t>
            </a:r>
            <a:r>
              <a:rPr lang="fr-FR" sz="2800" dirty="0" err="1" smtClean="0">
                <a:solidFill>
                  <a:schemeClr val="bg1"/>
                </a:solidFill>
              </a:rPr>
              <a:t>Dalaï-Lama</a:t>
            </a:r>
            <a:r>
              <a:rPr lang="fr-FR" sz="2800" dirty="0" smtClean="0">
                <a:solidFill>
                  <a:schemeClr val="bg1"/>
                </a:solidFill>
              </a:rPr>
              <a:t> à </a:t>
            </a:r>
            <a:r>
              <a:rPr lang="fr-FR" sz="2800" dirty="0" smtClean="0">
                <a:solidFill>
                  <a:schemeClr val="bg1"/>
                </a:solidFill>
              </a:rPr>
              <a:t>Lhassa</a:t>
            </a:r>
            <a:endParaRPr lang="fr-FR" sz="28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Absence de réaction du </a:t>
            </a:r>
            <a:r>
              <a:rPr lang="fr-FR" sz="2800" dirty="0" err="1" smtClean="0">
                <a:solidFill>
                  <a:schemeClr val="bg1"/>
                </a:solidFill>
              </a:rPr>
              <a:t>Dalaï-Lama</a:t>
            </a:r>
            <a:endParaRPr lang="fr-FR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rapeau-tibet.jpg"/>
          <p:cNvPicPr>
            <a:picLocks noChangeAspect="1"/>
          </p:cNvPicPr>
          <p:nvPr/>
        </p:nvPicPr>
        <p:blipFill>
          <a:blip r:embed="rId2" cstate="print">
            <a:lum bright="-2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59832" y="836712"/>
            <a:ext cx="3487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Critiques de l’article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7584" y="1916832"/>
            <a:ext cx="383983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Article </a:t>
            </a:r>
            <a:r>
              <a:rPr lang="fr-FR" sz="2800" dirty="0" smtClean="0">
                <a:solidFill>
                  <a:schemeClr val="bg1"/>
                </a:solidFill>
              </a:rPr>
              <a:t>plutôt clair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Pas </a:t>
            </a:r>
            <a:r>
              <a:rPr lang="fr-FR" sz="2800" dirty="0" smtClean="0">
                <a:solidFill>
                  <a:schemeClr val="bg1"/>
                </a:solidFill>
              </a:rPr>
              <a:t>de prise de position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Informatif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rapeau-tibet.jpg"/>
          <p:cNvPicPr>
            <a:picLocks noChangeAspect="1"/>
          </p:cNvPicPr>
          <p:nvPr/>
        </p:nvPicPr>
        <p:blipFill>
          <a:blip r:embed="rId2" cstate="print">
            <a:lum bright="-2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563888" y="836712"/>
            <a:ext cx="1896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Ouverture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71600" y="1916832"/>
            <a:ext cx="775872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Jusqu’où iriez-vous pour défendre vos convictions</a:t>
            </a:r>
          </a:p>
          <a:p>
            <a:r>
              <a:rPr lang="fr-FR" sz="2800" dirty="0" smtClean="0">
                <a:solidFill>
                  <a:schemeClr val="bg1"/>
                </a:solidFill>
              </a:rPr>
              <a:t>et </a:t>
            </a:r>
            <a:r>
              <a:rPr lang="fr-FR" sz="2800" dirty="0" smtClean="0">
                <a:solidFill>
                  <a:schemeClr val="bg1"/>
                </a:solidFill>
              </a:rPr>
              <a:t>faire prendre conscience aux autres l’importance</a:t>
            </a:r>
          </a:p>
          <a:p>
            <a:r>
              <a:rPr lang="fr-FR" sz="2800" dirty="0" smtClean="0">
                <a:solidFill>
                  <a:schemeClr val="bg1"/>
                </a:solidFill>
              </a:rPr>
              <a:t>de votre combat 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179</Words>
  <Application>Microsoft Office PowerPoint</Application>
  <PresentationFormat>Affichage à l'écran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Les immolations de Tibétains troublent la diaspora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immolations de Tibétains troublent la diaspora</dc:title>
  <dc:creator>admin</dc:creator>
  <cp:lastModifiedBy>admin</cp:lastModifiedBy>
  <cp:revision>20</cp:revision>
  <dcterms:created xsi:type="dcterms:W3CDTF">2012-11-19T07:41:18Z</dcterms:created>
  <dcterms:modified xsi:type="dcterms:W3CDTF">2012-11-19T14:36:29Z</dcterms:modified>
</cp:coreProperties>
</file>