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04" autoAdjust="0"/>
    <p:restoredTop sz="86377" autoAdjust="0"/>
  </p:normalViewPr>
  <p:slideViewPr>
    <p:cSldViewPr>
      <p:cViewPr varScale="1">
        <p:scale>
          <a:sx n="78" d="100"/>
          <a:sy n="78" d="100"/>
        </p:scale>
        <p:origin x="-8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7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A309A6D-C09C-4548-B29A-6CF363A7E532}" type="datetimeFigureOut">
              <a:rPr lang="fr-FR" smtClean="0"/>
              <a:pPr/>
              <a:t>15/06/2012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15/06/2012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15/06/2012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15/06/2012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15/06/2012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15/06/2012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15/06/2012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15/06/2012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15/06/2012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15/06/2012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15/06/2012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15/06/2012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062912" cy="1944216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Projet </a:t>
            </a:r>
            <a:r>
              <a:rPr lang="fr-FR" dirty="0" smtClean="0"/>
              <a:t>De Parcours</a:t>
            </a:r>
            <a:br>
              <a:rPr lang="fr-FR" dirty="0" smtClean="0"/>
            </a:br>
            <a:r>
              <a:rPr lang="fr-FR" dirty="0" smtClean="0"/>
              <a:t>SIE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3284984"/>
            <a:ext cx="8062912" cy="864096"/>
          </a:xfrm>
        </p:spPr>
        <p:txBody>
          <a:bodyPr anchor="ctr"/>
          <a:lstStyle/>
          <a:p>
            <a:pPr algn="ctr"/>
            <a:r>
              <a:rPr lang="fr-FR" b="1" dirty="0" smtClean="0"/>
              <a:t>Soutenance Finale avec le Client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95536" y="4941168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CASEY </a:t>
            </a:r>
            <a:r>
              <a:rPr lang="fr-FR" dirty="0" smtClean="0"/>
              <a:t>Alexandre</a:t>
            </a:r>
          </a:p>
          <a:p>
            <a:r>
              <a:rPr lang="fr-FR" dirty="0" smtClean="0"/>
              <a:t>DUVERNOIS </a:t>
            </a:r>
            <a:r>
              <a:rPr lang="fr-FR" dirty="0" smtClean="0"/>
              <a:t>Hugues</a:t>
            </a:r>
          </a:p>
          <a:p>
            <a:r>
              <a:rPr lang="fr-FR" dirty="0" smtClean="0"/>
              <a:t>RUIZ-PERDOMO </a:t>
            </a:r>
            <a:r>
              <a:rPr lang="fr-FR" dirty="0" err="1" smtClean="0"/>
              <a:t>Erwann</a:t>
            </a:r>
            <a:endParaRPr lang="fr-FR" dirty="0" smtClean="0"/>
          </a:p>
        </p:txBody>
      </p:sp>
      <p:pic>
        <p:nvPicPr>
          <p:cNvPr id="1026" name="Picture 2" descr="D:\My Documents\My Pictures\logo_eist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5157192"/>
            <a:ext cx="1008112" cy="14168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/>
              <a:t>Présentation du Projet:</a:t>
            </a:r>
          </a:p>
          <a:p>
            <a:pPr lvl="2"/>
            <a:r>
              <a:rPr lang="fr-FR" dirty="0" smtClean="0"/>
              <a:t>Expression des besoins</a:t>
            </a:r>
          </a:p>
          <a:p>
            <a:pPr lvl="2"/>
            <a:r>
              <a:rPr lang="fr-FR" dirty="0" smtClean="0"/>
              <a:t>Méthodes </a:t>
            </a:r>
            <a:r>
              <a:rPr lang="fr-FR" dirty="0" smtClean="0"/>
              <a:t>de résolution</a:t>
            </a:r>
          </a:p>
          <a:p>
            <a:r>
              <a:rPr lang="fr-FR" b="1" u="sng" dirty="0" smtClean="0"/>
              <a:t>Gestion </a:t>
            </a:r>
            <a:r>
              <a:rPr lang="fr-FR" b="1" u="sng" dirty="0" smtClean="0"/>
              <a:t>du Projet:</a:t>
            </a:r>
          </a:p>
          <a:p>
            <a:pPr lvl="2"/>
            <a:r>
              <a:rPr lang="fr-FR" dirty="0" smtClean="0"/>
              <a:t>Répartition des tâches</a:t>
            </a:r>
            <a:endParaRPr lang="fr-FR" dirty="0" smtClean="0"/>
          </a:p>
          <a:p>
            <a:pPr lvl="2"/>
            <a:r>
              <a:rPr lang="fr-FR" dirty="0" smtClean="0"/>
              <a:t>Précisions Techniques</a:t>
            </a:r>
            <a:endParaRPr lang="fr-FR" dirty="0" smtClean="0"/>
          </a:p>
          <a:p>
            <a:r>
              <a:rPr lang="fr-FR" b="1" u="sng" dirty="0" smtClean="0"/>
              <a:t>Conclusions:</a:t>
            </a:r>
          </a:p>
          <a:p>
            <a:pPr lvl="2"/>
            <a:r>
              <a:rPr lang="fr-FR" dirty="0" smtClean="0"/>
              <a:t>Technique</a:t>
            </a:r>
          </a:p>
          <a:p>
            <a:pPr lvl="2"/>
            <a:r>
              <a:rPr lang="fr-FR" dirty="0" smtClean="0"/>
              <a:t>Humaine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Présentation du projet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u="sng" dirty="0" smtClean="0"/>
              <a:t>Expression des besoins</a:t>
            </a:r>
            <a:r>
              <a:rPr lang="fr-FR" u="sng" dirty="0" smtClean="0"/>
              <a:t>:</a:t>
            </a:r>
          </a:p>
          <a:p>
            <a:endParaRPr lang="fr-FR" u="sng" dirty="0" smtClean="0"/>
          </a:p>
          <a:p>
            <a:pPr lvl="1"/>
            <a:r>
              <a:rPr lang="fr-FR" dirty="0" smtClean="0"/>
              <a:t>Réalisation d’un outil de </a:t>
            </a:r>
            <a:r>
              <a:rPr lang="fr-FR" dirty="0" err="1" smtClean="0"/>
              <a:t>reporting</a:t>
            </a:r>
            <a:r>
              <a:rPr lang="fr-FR" dirty="0" smtClean="0"/>
              <a:t>.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Outil d’analyse Statistique.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Application en Java connecté à la BDD avec Interface Graphique ( IHM ).</a:t>
            </a:r>
            <a:endParaRPr lang="fr-F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Présentation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Méthodes de Résolution: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Récupération des données en JDBC.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Utilisation de Pattern: MERISE, MVC …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Choix du rendu ( tableau, graph …)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Gestion du </a:t>
            </a:r>
            <a:r>
              <a:rPr lang="fr-FR" dirty="0" smtClean="0"/>
              <a:t>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Répartition:</a:t>
            </a:r>
          </a:p>
          <a:p>
            <a:endParaRPr lang="fr-FR" u="sng" dirty="0" smtClean="0"/>
          </a:p>
          <a:p>
            <a:pPr lvl="1"/>
            <a:r>
              <a:rPr lang="fr-FR" dirty="0" smtClean="0"/>
              <a:t>Selon les capacités de chacun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Raisonnement commun sur l’analyse et la conception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Séparation en tâches de la programmation</a:t>
            </a:r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Gestion </a:t>
            </a:r>
            <a:r>
              <a:rPr lang="fr-FR" dirty="0" smtClean="0"/>
              <a:t>du </a:t>
            </a:r>
            <a:r>
              <a:rPr lang="fr-FR" dirty="0" smtClean="0"/>
              <a:t>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Précisions techniques:</a:t>
            </a:r>
          </a:p>
          <a:p>
            <a:endParaRPr lang="fr-FR" u="sng" dirty="0" smtClean="0"/>
          </a:p>
          <a:p>
            <a:pPr lvl="1"/>
            <a:endParaRPr lang="fr-FR" dirty="0" smtClean="0"/>
          </a:p>
          <a:p>
            <a:endParaRPr lang="fr-FR" u="sng" dirty="0" smtClean="0"/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Conclusions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507288" cy="4572000"/>
          </a:xfrm>
        </p:spPr>
        <p:txBody>
          <a:bodyPr/>
          <a:lstStyle/>
          <a:p>
            <a:r>
              <a:rPr lang="fr-FR" u="sng" dirty="0" smtClean="0"/>
              <a:t>Technique:</a:t>
            </a:r>
          </a:p>
          <a:p>
            <a:endParaRPr lang="fr-FR" u="sng" dirty="0" smtClean="0"/>
          </a:p>
          <a:p>
            <a:pPr lvl="1"/>
            <a:r>
              <a:rPr lang="fr-FR" dirty="0" smtClean="0"/>
              <a:t>Conception efficace et optimale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u="sng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Conclusions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579296" cy="4572000"/>
          </a:xfrm>
        </p:spPr>
        <p:txBody>
          <a:bodyPr/>
          <a:lstStyle/>
          <a:p>
            <a:r>
              <a:rPr lang="fr-FR" u="sng" dirty="0" smtClean="0"/>
              <a:t>Humaine: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Bonne Entente</a:t>
            </a:r>
          </a:p>
          <a:p>
            <a:pPr lvl="1"/>
            <a:r>
              <a:rPr lang="fr-FR" dirty="0" smtClean="0"/>
              <a:t>Equipe complémentaire</a:t>
            </a:r>
          </a:p>
          <a:p>
            <a:pPr lvl="1"/>
            <a:r>
              <a:rPr lang="fr-FR" dirty="0" smtClean="0"/>
              <a:t>Bon investissement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Points à améliorer:</a:t>
            </a:r>
          </a:p>
          <a:p>
            <a:pPr lvl="3"/>
            <a:r>
              <a:rPr lang="fr-FR" dirty="0" smtClean="0"/>
              <a:t>Gestion du temps</a:t>
            </a:r>
          </a:p>
          <a:p>
            <a:pPr lvl="3"/>
            <a:r>
              <a:rPr lang="fr-FR" dirty="0" smtClean="0"/>
              <a:t>Mieux repérer les difficultés pour une meilleur répartition</a:t>
            </a:r>
            <a:endParaRPr lang="fr-F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351</TotalTime>
  <Words>157</Words>
  <Application>Microsoft Office PowerPoint</Application>
  <PresentationFormat>Affichage à l'écran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Verve</vt:lpstr>
      <vt:lpstr>Projet De Parcours SIE</vt:lpstr>
      <vt:lpstr>Sommaire</vt:lpstr>
      <vt:lpstr>Présentation du projet</vt:lpstr>
      <vt:lpstr>Présentation du Projet</vt:lpstr>
      <vt:lpstr>Gestion du Projet</vt:lpstr>
      <vt:lpstr>Gestion du Projet</vt:lpstr>
      <vt:lpstr>Conclusions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L’Angleterre, le corps obèse de l’Europe</dc:title>
  <dc:creator>Administrator</dc:creator>
  <cp:lastModifiedBy>Admin</cp:lastModifiedBy>
  <cp:revision>25</cp:revision>
  <dcterms:created xsi:type="dcterms:W3CDTF">2011-05-24T23:02:41Z</dcterms:created>
  <dcterms:modified xsi:type="dcterms:W3CDTF">2012-06-15T10:40:01Z</dcterms:modified>
</cp:coreProperties>
</file>