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2E775C-0243-456C-9EB5-41EBE6E818E5}" type="datetimeFigureOut">
              <a:rPr lang="fr-FR" smtClean="0"/>
              <a:t>14/06/2013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C0C50A7-6C7C-47B6-A31C-EA0526CBA55F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Projet </a:t>
            </a:r>
            <a:r>
              <a:rPr lang="fr-FR" dirty="0" err="1" smtClean="0"/>
              <a:t>Karta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443032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Par BELLUOT Vincent, LORIOT Sébastien, MONTOLIU Teddy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Conception</a:t>
            </a:r>
          </a:p>
          <a:p>
            <a:r>
              <a:rPr lang="fr-FR" dirty="0" smtClean="0"/>
              <a:t>Démonstration</a:t>
            </a:r>
          </a:p>
          <a:p>
            <a:r>
              <a:rPr lang="fr-FR" dirty="0" smtClean="0"/>
              <a:t>Conclusion</a:t>
            </a:r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Projet de parcours SIE</a:t>
            </a:r>
          </a:p>
          <a:p>
            <a:r>
              <a:rPr lang="fr-FR" dirty="0" err="1" smtClean="0"/>
              <a:t>OpenStreetMap</a:t>
            </a:r>
            <a:endParaRPr lang="fr-FR" dirty="0" smtClean="0"/>
          </a:p>
          <a:p>
            <a:r>
              <a:rPr lang="fr-FR" dirty="0" smtClean="0"/>
              <a:t>Analyser un XML</a:t>
            </a:r>
          </a:p>
          <a:p>
            <a:r>
              <a:rPr lang="fr-FR" dirty="0" smtClean="0"/>
              <a:t>Application JAVA</a:t>
            </a:r>
          </a:p>
          <a:p>
            <a:r>
              <a:rPr lang="fr-FR" dirty="0" smtClean="0"/>
              <a:t>Statistiques Descriptives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Plusieurs fichiers XML</a:t>
            </a:r>
          </a:p>
          <a:p>
            <a:r>
              <a:rPr lang="fr-FR" dirty="0" smtClean="0"/>
              <a:t>MCD</a:t>
            </a:r>
          </a:p>
          <a:p>
            <a:endParaRPr lang="fr-FR" dirty="0"/>
          </a:p>
        </p:txBody>
      </p:sp>
      <p:pic>
        <p:nvPicPr>
          <p:cNvPr id="4" name="Image 3" descr="MC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636912"/>
            <a:ext cx="6732240" cy="3803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Tables SQL</a:t>
            </a:r>
          </a:p>
          <a:p>
            <a:r>
              <a:rPr lang="fr-FR" dirty="0" smtClean="0"/>
              <a:t>XSL</a:t>
            </a:r>
          </a:p>
          <a:p>
            <a:r>
              <a:rPr lang="fr-FR" dirty="0" smtClean="0"/>
              <a:t>Base de données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Application JAVA</a:t>
            </a:r>
          </a:p>
          <a:p>
            <a:r>
              <a:rPr lang="fr-FR" u="sng" dirty="0" smtClean="0"/>
              <a:t>Problème</a:t>
            </a:r>
            <a:r>
              <a:rPr lang="fr-FR" dirty="0" smtClean="0"/>
              <a:t> : Analyse </a:t>
            </a:r>
            <a:r>
              <a:rPr lang="fr-FR" dirty="0" err="1" smtClean="0"/>
              <a:t>univariée</a:t>
            </a:r>
            <a:endParaRPr lang="fr-FR" dirty="0" smtClean="0"/>
          </a:p>
          <a:p>
            <a:r>
              <a:rPr lang="fr-FR" dirty="0" smtClean="0"/>
              <a:t>Connexion avec la BDD</a:t>
            </a:r>
          </a:p>
          <a:p>
            <a:r>
              <a:rPr lang="fr-FR" dirty="0" smtClean="0"/>
              <a:t>IHM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Projet intéressant</a:t>
            </a:r>
          </a:p>
          <a:p>
            <a:r>
              <a:rPr lang="fr-FR" dirty="0" smtClean="0"/>
              <a:t>Aperçu de SIE</a:t>
            </a:r>
          </a:p>
          <a:p>
            <a:r>
              <a:rPr lang="fr-FR" dirty="0" smtClean="0"/>
              <a:t>Gros projet en peu </a:t>
            </a:r>
            <a:r>
              <a:rPr lang="fr-FR" smtClean="0"/>
              <a:t>de temps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65</Words>
  <Application>Microsoft Office PowerPoint</Application>
  <PresentationFormat>Affichage à l'écran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Solstice</vt:lpstr>
      <vt:lpstr>Projet Karta</vt:lpstr>
      <vt:lpstr>Sommaire</vt:lpstr>
      <vt:lpstr>Introduction</vt:lpstr>
      <vt:lpstr>Conception</vt:lpstr>
      <vt:lpstr>Conception</vt:lpstr>
      <vt:lpstr>Conception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Karta</dc:title>
  <dc:creator>admin</dc:creator>
  <cp:lastModifiedBy>admin</cp:lastModifiedBy>
  <cp:revision>4</cp:revision>
  <dcterms:created xsi:type="dcterms:W3CDTF">2013-06-14T08:00:49Z</dcterms:created>
  <dcterms:modified xsi:type="dcterms:W3CDTF">2013-06-14T08:38:32Z</dcterms:modified>
</cp:coreProperties>
</file>