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handoutMasterIdLst>
    <p:handoutMasterId r:id="rId25"/>
  </p:handoutMasterIdLst>
  <p:sldIdLst>
    <p:sldId id="256" r:id="rId2"/>
    <p:sldId id="257" r:id="rId3"/>
    <p:sldId id="270" r:id="rId4"/>
    <p:sldId id="258" r:id="rId5"/>
    <p:sldId id="263" r:id="rId6"/>
    <p:sldId id="264" r:id="rId7"/>
    <p:sldId id="271" r:id="rId8"/>
    <p:sldId id="272" r:id="rId9"/>
    <p:sldId id="259" r:id="rId10"/>
    <p:sldId id="260" r:id="rId11"/>
    <p:sldId id="265" r:id="rId12"/>
    <p:sldId id="268" r:id="rId13"/>
    <p:sldId id="269" r:id="rId14"/>
    <p:sldId id="276" r:id="rId15"/>
    <p:sldId id="277" r:id="rId16"/>
    <p:sldId id="273" r:id="rId17"/>
    <p:sldId id="266" r:id="rId18"/>
    <p:sldId id="267" r:id="rId19"/>
    <p:sldId id="262" r:id="rId20"/>
    <p:sldId id="274" r:id="rId21"/>
    <p:sldId id="275" r:id="rId22"/>
    <p:sldId id="261" r:id="rId23"/>
  </p:sldIdLst>
  <p:sldSz cx="9144000" cy="6858000" type="screen4x3"/>
  <p:notesSz cx="6888163" cy="10020300"/>
  <p:defaultTextStyle>
    <a:defPPr>
      <a:defRPr lang="fr-F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5621" cy="501576"/>
          </a:xfrm>
          <a:prstGeom prst="rect">
            <a:avLst/>
          </a:prstGeom>
        </p:spPr>
        <p:txBody>
          <a:bodyPr vert="horz" lIns="92446" tIns="46223" rIns="92446" bIns="46223" rtlCol="0"/>
          <a:lstStyle>
            <a:lvl1pPr algn="l">
              <a:defRPr sz="1200"/>
            </a:lvl1pPr>
          </a:lstStyle>
          <a:p>
            <a:pPr>
              <a:defRPr/>
            </a:pPr>
            <a:endParaRPr lang="en-US"/>
          </a:p>
        </p:txBody>
      </p:sp>
      <p:sp>
        <p:nvSpPr>
          <p:cNvPr id="3" name="Espace réservé de la date 2"/>
          <p:cNvSpPr>
            <a:spLocks noGrp="1"/>
          </p:cNvSpPr>
          <p:nvPr>
            <p:ph type="dt" sz="quarter" idx="1"/>
          </p:nvPr>
        </p:nvSpPr>
        <p:spPr>
          <a:xfrm>
            <a:off x="3900934" y="0"/>
            <a:ext cx="2985621" cy="501576"/>
          </a:xfrm>
          <a:prstGeom prst="rect">
            <a:avLst/>
          </a:prstGeom>
        </p:spPr>
        <p:txBody>
          <a:bodyPr vert="horz" lIns="92446" tIns="46223" rIns="92446" bIns="46223" rtlCol="0"/>
          <a:lstStyle>
            <a:lvl1pPr algn="r">
              <a:defRPr sz="1200"/>
            </a:lvl1pPr>
          </a:lstStyle>
          <a:p>
            <a:pPr>
              <a:defRPr/>
            </a:pPr>
            <a:fld id="{9907B6EF-5DB7-4FDB-9F81-00971A93A70A}" type="datetimeFigureOut">
              <a:rPr lang="en-US"/>
              <a:pPr>
                <a:defRPr/>
              </a:pPr>
              <a:t>11/22/2010</a:t>
            </a:fld>
            <a:endParaRPr lang="en-US"/>
          </a:p>
        </p:txBody>
      </p:sp>
      <p:sp>
        <p:nvSpPr>
          <p:cNvPr id="4" name="Espace réservé du pied de page 3"/>
          <p:cNvSpPr>
            <a:spLocks noGrp="1"/>
          </p:cNvSpPr>
          <p:nvPr>
            <p:ph type="ftr" sz="quarter" idx="2"/>
          </p:nvPr>
        </p:nvSpPr>
        <p:spPr>
          <a:xfrm>
            <a:off x="0" y="9517122"/>
            <a:ext cx="2985621" cy="501575"/>
          </a:xfrm>
          <a:prstGeom prst="rect">
            <a:avLst/>
          </a:prstGeom>
        </p:spPr>
        <p:txBody>
          <a:bodyPr vert="horz" lIns="92446" tIns="46223" rIns="92446" bIns="46223" rtlCol="0" anchor="b"/>
          <a:lstStyle>
            <a:lvl1pPr algn="l">
              <a:defRPr sz="1200"/>
            </a:lvl1pPr>
          </a:lstStyle>
          <a:p>
            <a:pPr>
              <a:defRPr/>
            </a:pPr>
            <a:endParaRPr lang="en-US"/>
          </a:p>
        </p:txBody>
      </p:sp>
      <p:sp>
        <p:nvSpPr>
          <p:cNvPr id="5" name="Espace réservé du numéro de diapositive 4"/>
          <p:cNvSpPr>
            <a:spLocks noGrp="1"/>
          </p:cNvSpPr>
          <p:nvPr>
            <p:ph type="sldNum" sz="quarter" idx="3"/>
          </p:nvPr>
        </p:nvSpPr>
        <p:spPr>
          <a:xfrm>
            <a:off x="3900934" y="9517122"/>
            <a:ext cx="2985621" cy="501575"/>
          </a:xfrm>
          <a:prstGeom prst="rect">
            <a:avLst/>
          </a:prstGeom>
        </p:spPr>
        <p:txBody>
          <a:bodyPr vert="horz" lIns="92446" tIns="46223" rIns="92446" bIns="46223" rtlCol="0" anchor="b"/>
          <a:lstStyle>
            <a:lvl1pPr algn="r">
              <a:defRPr sz="1200"/>
            </a:lvl1pPr>
          </a:lstStyle>
          <a:p>
            <a:pPr>
              <a:defRPr/>
            </a:pPr>
            <a:fld id="{EB6C02E7-F0B8-4AC9-BE52-5DDC69C51661}" type="slidenum">
              <a:rPr lang="en-US"/>
              <a:pPr>
                <a:defRPr/>
              </a:pPr>
              <a:t>‹N°›</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5621" cy="501576"/>
          </a:xfrm>
          <a:prstGeom prst="rect">
            <a:avLst/>
          </a:prstGeom>
        </p:spPr>
        <p:txBody>
          <a:bodyPr vert="horz" lIns="92446" tIns="46223" rIns="92446" bIns="46223" rtlCol="0"/>
          <a:lstStyle>
            <a:lvl1pPr algn="l">
              <a:defRPr sz="1200"/>
            </a:lvl1pPr>
          </a:lstStyle>
          <a:p>
            <a:pPr>
              <a:defRPr/>
            </a:pPr>
            <a:endParaRPr lang="en-US"/>
          </a:p>
        </p:txBody>
      </p:sp>
      <p:sp>
        <p:nvSpPr>
          <p:cNvPr id="3" name="Espace réservé de la date 2"/>
          <p:cNvSpPr>
            <a:spLocks noGrp="1"/>
          </p:cNvSpPr>
          <p:nvPr>
            <p:ph type="dt" idx="1"/>
          </p:nvPr>
        </p:nvSpPr>
        <p:spPr>
          <a:xfrm>
            <a:off x="3900934" y="0"/>
            <a:ext cx="2985621" cy="501576"/>
          </a:xfrm>
          <a:prstGeom prst="rect">
            <a:avLst/>
          </a:prstGeom>
        </p:spPr>
        <p:txBody>
          <a:bodyPr vert="horz" lIns="92446" tIns="46223" rIns="92446" bIns="46223" rtlCol="0"/>
          <a:lstStyle>
            <a:lvl1pPr algn="r">
              <a:defRPr sz="1200"/>
            </a:lvl1pPr>
          </a:lstStyle>
          <a:p>
            <a:pPr>
              <a:defRPr/>
            </a:pPr>
            <a:fld id="{C61DBDCA-7DD8-46AE-84F3-363CEB236D2E}" type="datetimeFigureOut">
              <a:rPr lang="en-US"/>
              <a:pPr>
                <a:defRPr/>
              </a:pPr>
              <a:t>11/22/2010</a:t>
            </a:fld>
            <a:endParaRPr lang="en-US"/>
          </a:p>
        </p:txBody>
      </p:sp>
      <p:sp>
        <p:nvSpPr>
          <p:cNvPr id="4" name="Espace réservé de l'image des diapositives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2446" tIns="46223" rIns="92446" bIns="46223" rtlCol="0" anchor="ctr"/>
          <a:lstStyle/>
          <a:p>
            <a:pPr lvl="0"/>
            <a:endParaRPr lang="en-US" noProof="0" smtClean="0"/>
          </a:p>
        </p:txBody>
      </p:sp>
      <p:sp>
        <p:nvSpPr>
          <p:cNvPr id="5" name="Espace réservé des commentaires 4"/>
          <p:cNvSpPr>
            <a:spLocks noGrp="1"/>
          </p:cNvSpPr>
          <p:nvPr>
            <p:ph type="body" sz="quarter" idx="3"/>
          </p:nvPr>
        </p:nvSpPr>
        <p:spPr>
          <a:xfrm>
            <a:off x="688495" y="4759362"/>
            <a:ext cx="5511174" cy="4509375"/>
          </a:xfrm>
          <a:prstGeom prst="rect">
            <a:avLst/>
          </a:prstGeom>
        </p:spPr>
        <p:txBody>
          <a:bodyPr vert="horz" lIns="92446" tIns="46223" rIns="92446" bIns="46223"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en-US" noProof="0" smtClean="0"/>
          </a:p>
        </p:txBody>
      </p:sp>
      <p:sp>
        <p:nvSpPr>
          <p:cNvPr id="6" name="Espace réservé du pied de page 5"/>
          <p:cNvSpPr>
            <a:spLocks noGrp="1"/>
          </p:cNvSpPr>
          <p:nvPr>
            <p:ph type="ftr" sz="quarter" idx="4"/>
          </p:nvPr>
        </p:nvSpPr>
        <p:spPr>
          <a:xfrm>
            <a:off x="0" y="9517122"/>
            <a:ext cx="2985621" cy="501575"/>
          </a:xfrm>
          <a:prstGeom prst="rect">
            <a:avLst/>
          </a:prstGeom>
        </p:spPr>
        <p:txBody>
          <a:bodyPr vert="horz" lIns="92446" tIns="46223" rIns="92446" bIns="46223" rtlCol="0" anchor="b"/>
          <a:lstStyle>
            <a:lvl1pPr algn="l">
              <a:defRPr sz="1200"/>
            </a:lvl1pPr>
          </a:lstStyle>
          <a:p>
            <a:pPr>
              <a:defRPr/>
            </a:pPr>
            <a:endParaRPr lang="en-US"/>
          </a:p>
        </p:txBody>
      </p:sp>
      <p:sp>
        <p:nvSpPr>
          <p:cNvPr id="7" name="Espace réservé du numéro de diapositive 6"/>
          <p:cNvSpPr>
            <a:spLocks noGrp="1"/>
          </p:cNvSpPr>
          <p:nvPr>
            <p:ph type="sldNum" sz="quarter" idx="5"/>
          </p:nvPr>
        </p:nvSpPr>
        <p:spPr>
          <a:xfrm>
            <a:off x="3900934" y="9517122"/>
            <a:ext cx="2985621" cy="501575"/>
          </a:xfrm>
          <a:prstGeom prst="rect">
            <a:avLst/>
          </a:prstGeom>
        </p:spPr>
        <p:txBody>
          <a:bodyPr vert="horz" lIns="92446" tIns="46223" rIns="92446" bIns="46223" rtlCol="0" anchor="b"/>
          <a:lstStyle>
            <a:lvl1pPr algn="r">
              <a:defRPr sz="1200"/>
            </a:lvl1pPr>
          </a:lstStyle>
          <a:p>
            <a:pPr>
              <a:defRPr/>
            </a:pPr>
            <a:fld id="{175D26A7-945E-44E6-AF97-66E9C329E260}"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085850" cy="6854825"/>
            <a:chOff x="0" y="0"/>
            <a:chExt cx="684" cy="4318"/>
          </a:xfrm>
        </p:grpSpPr>
        <p:sp>
          <p:nvSpPr>
            <p:cNvPr id="5"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n-US"/>
            </a:p>
          </p:txBody>
        </p:sp>
        <p:grpSp>
          <p:nvGrpSpPr>
            <p:cNvPr id="6" name="Group 4"/>
            <p:cNvGrpSpPr>
              <a:grpSpLocks/>
            </p:cNvGrpSpPr>
            <p:nvPr/>
          </p:nvGrpSpPr>
          <p:grpSpPr bwMode="auto">
            <a:xfrm>
              <a:off x="48" y="103"/>
              <a:ext cx="96" cy="4126"/>
              <a:chOff x="48" y="103"/>
              <a:chExt cx="96" cy="4126"/>
            </a:xfrm>
          </p:grpSpPr>
          <p:sp>
            <p:nvSpPr>
              <p:cNvPr id="7"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8" name="Rectangle 6"/>
              <p:cNvSpPr>
                <a:spLocks noChangeArrowheads="1"/>
              </p:cNvSpPr>
              <p:nvPr/>
            </p:nvSpPr>
            <p:spPr bwMode="auto">
              <a:xfrm>
                <a:off x="48" y="1250"/>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9"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0" name="Rectangle 8"/>
              <p:cNvSpPr>
                <a:spLocks noChangeArrowheads="1"/>
              </p:cNvSpPr>
              <p:nvPr/>
            </p:nvSpPr>
            <p:spPr bwMode="auto">
              <a:xfrm>
                <a:off x="48" y="153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1"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2" name="Rectangle 10"/>
              <p:cNvSpPr>
                <a:spLocks noChangeArrowheads="1"/>
              </p:cNvSpPr>
              <p:nvPr/>
            </p:nvSpPr>
            <p:spPr bwMode="auto">
              <a:xfrm>
                <a:off x="48" y="182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3"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4" name="Rectangle 12"/>
              <p:cNvSpPr>
                <a:spLocks noChangeArrowheads="1"/>
              </p:cNvSpPr>
              <p:nvPr/>
            </p:nvSpPr>
            <p:spPr bwMode="auto">
              <a:xfrm>
                <a:off x="48" y="2116"/>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5"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6" name="Rectangle 14"/>
              <p:cNvSpPr>
                <a:spLocks noChangeArrowheads="1"/>
              </p:cNvSpPr>
              <p:nvPr/>
            </p:nvSpPr>
            <p:spPr bwMode="auto">
              <a:xfrm>
                <a:off x="48" y="2404"/>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7" name="Rectangle 15"/>
              <p:cNvSpPr>
                <a:spLocks noChangeArrowheads="1"/>
              </p:cNvSpPr>
              <p:nvPr/>
            </p:nvSpPr>
            <p:spPr bwMode="auto">
              <a:xfrm>
                <a:off x="48" y="2549"/>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8" name="Rectangle 16"/>
              <p:cNvSpPr>
                <a:spLocks noChangeArrowheads="1"/>
              </p:cNvSpPr>
              <p:nvPr/>
            </p:nvSpPr>
            <p:spPr bwMode="auto">
              <a:xfrm>
                <a:off x="48" y="2691"/>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19"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0" name="Rectangle 18"/>
              <p:cNvSpPr>
                <a:spLocks noChangeArrowheads="1"/>
              </p:cNvSpPr>
              <p:nvPr/>
            </p:nvSpPr>
            <p:spPr bwMode="auto">
              <a:xfrm>
                <a:off x="48" y="2979"/>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1"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3"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4" name="Rectangle 22"/>
              <p:cNvSpPr>
                <a:spLocks noChangeArrowheads="1"/>
              </p:cNvSpPr>
              <p:nvPr/>
            </p:nvSpPr>
            <p:spPr bwMode="auto">
              <a:xfrm>
                <a:off x="48" y="3557"/>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5"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6"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7"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8" name="Rectangle 26"/>
              <p:cNvSpPr>
                <a:spLocks noChangeArrowheads="1"/>
              </p:cNvSpPr>
              <p:nvPr/>
            </p:nvSpPr>
            <p:spPr bwMode="auto">
              <a:xfrm>
                <a:off x="48" y="4134"/>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9" name="Rectangle 27"/>
              <p:cNvSpPr>
                <a:spLocks noChangeArrowheads="1"/>
              </p:cNvSpPr>
              <p:nvPr/>
            </p:nvSpPr>
            <p:spPr bwMode="auto">
              <a:xfrm>
                <a:off x="48" y="103"/>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30"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31"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32"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33" name="Rectangle 31"/>
              <p:cNvSpPr>
                <a:spLocks noChangeArrowheads="1"/>
              </p:cNvSpPr>
              <p:nvPr/>
            </p:nvSpPr>
            <p:spPr bwMode="auto">
              <a:xfrm>
                <a:off x="48" y="67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34"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35"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grpSp>
      </p:grpSp>
      <p:sp>
        <p:nvSpPr>
          <p:cNvPr id="23586" name="Rectangle 34"/>
          <p:cNvSpPr>
            <a:spLocks noGrp="1" noChangeArrowheads="1"/>
          </p:cNvSpPr>
          <p:nvPr>
            <p:ph type="ctrTitle" sz="quarter"/>
          </p:nvPr>
        </p:nvSpPr>
        <p:spPr>
          <a:xfrm>
            <a:off x="1143000" y="2286000"/>
            <a:ext cx="7772400" cy="1143000"/>
          </a:xfrm>
        </p:spPr>
        <p:txBody>
          <a:bodyPr/>
          <a:lstStyle>
            <a:lvl1pPr algn="ctr">
              <a:defRPr>
                <a:solidFill>
                  <a:srgbClr val="00FFFF"/>
                </a:solidFill>
              </a:defRPr>
            </a:lvl1pPr>
          </a:lstStyle>
          <a:p>
            <a:r>
              <a:rPr lang="fr-FR"/>
              <a:t>Cliquez pour modifier le style du titre du masque</a:t>
            </a:r>
          </a:p>
        </p:txBody>
      </p:sp>
      <p:sp>
        <p:nvSpPr>
          <p:cNvPr id="23587" name="Rectangle 35"/>
          <p:cNvSpPr>
            <a:spLocks noGrp="1" noChangeArrowheads="1"/>
          </p:cNvSpPr>
          <p:nvPr>
            <p:ph type="subTitle" sz="quarter" idx="1"/>
          </p:nvPr>
        </p:nvSpPr>
        <p:spPr>
          <a:xfrm>
            <a:off x="1828800" y="3886200"/>
            <a:ext cx="6400800" cy="1752600"/>
          </a:xfrm>
        </p:spPr>
        <p:txBody>
          <a:bodyPr lIns="92075" tIns="46038" rIns="92075" bIns="46038"/>
          <a:lstStyle>
            <a:lvl1pPr marL="0" indent="0" algn="ctr">
              <a:buFont typeface="Wingdings" pitchFamily="2" charset="2"/>
              <a:buNone/>
              <a:defRPr>
                <a:solidFill>
                  <a:srgbClr val="FFFFFF"/>
                </a:solidFill>
              </a:defRPr>
            </a:lvl1pPr>
          </a:lstStyle>
          <a:p>
            <a:r>
              <a:rPr lang="fr-FR"/>
              <a:t>Cliquez pour modifier le style des sous-titres du masque</a:t>
            </a:r>
          </a:p>
        </p:txBody>
      </p:sp>
      <p:sp>
        <p:nvSpPr>
          <p:cNvPr id="36" name="Rectangle 36"/>
          <p:cNvSpPr>
            <a:spLocks noGrp="1" noChangeArrowheads="1"/>
          </p:cNvSpPr>
          <p:nvPr>
            <p:ph type="dt" sz="quarter" idx="10"/>
          </p:nvPr>
        </p:nvSpPr>
        <p:spPr/>
        <p:txBody>
          <a:bodyPr/>
          <a:lstStyle>
            <a:lvl1pPr>
              <a:defRPr>
                <a:solidFill>
                  <a:srgbClr val="FFFFFF"/>
                </a:solidFill>
              </a:defRPr>
            </a:lvl1pPr>
          </a:lstStyle>
          <a:p>
            <a:pPr>
              <a:defRPr/>
            </a:pPr>
            <a:endParaRPr lang="fr-FR"/>
          </a:p>
        </p:txBody>
      </p:sp>
      <p:sp>
        <p:nvSpPr>
          <p:cNvPr id="37" name="Rectangle 37"/>
          <p:cNvSpPr>
            <a:spLocks noGrp="1" noChangeArrowheads="1"/>
          </p:cNvSpPr>
          <p:nvPr>
            <p:ph type="ftr" sz="quarter" idx="11"/>
          </p:nvPr>
        </p:nvSpPr>
        <p:spPr/>
        <p:txBody>
          <a:bodyPr/>
          <a:lstStyle>
            <a:lvl1pPr>
              <a:defRPr>
                <a:solidFill>
                  <a:srgbClr val="FFFFFF"/>
                </a:solidFill>
              </a:defRPr>
            </a:lvl1pPr>
          </a:lstStyle>
          <a:p>
            <a:pPr>
              <a:defRPr/>
            </a:pPr>
            <a:endParaRPr lang="fr-FR"/>
          </a:p>
        </p:txBody>
      </p:sp>
      <p:sp>
        <p:nvSpPr>
          <p:cNvPr id="38" name="Rectangle 38"/>
          <p:cNvSpPr>
            <a:spLocks noGrp="1" noChangeArrowheads="1"/>
          </p:cNvSpPr>
          <p:nvPr>
            <p:ph type="sldNum" sz="quarter" idx="12"/>
          </p:nvPr>
        </p:nvSpPr>
        <p:spPr/>
        <p:txBody>
          <a:bodyPr/>
          <a:lstStyle>
            <a:lvl1pPr>
              <a:defRPr>
                <a:solidFill>
                  <a:srgbClr val="FFFFFF"/>
                </a:solidFill>
              </a:defRPr>
            </a:lvl1pPr>
          </a:lstStyle>
          <a:p>
            <a:pPr>
              <a:defRPr/>
            </a:pPr>
            <a:fld id="{6A3BF387-0ED2-44E6-9C6D-C20729F61821}" type="slidenum">
              <a:rPr lang="fr-FR"/>
              <a:pPr>
                <a:defRPr/>
              </a:pPr>
              <a:t>‹N°›</a:t>
            </a:fld>
            <a:endParaRPr lang="fr-FR"/>
          </a:p>
        </p:txBody>
      </p:sp>
    </p:spTree>
  </p:cSld>
  <p:clrMapOvr>
    <a:masterClrMapping/>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Rectangle 35"/>
          <p:cNvSpPr>
            <a:spLocks noGrp="1" noChangeArrowheads="1"/>
          </p:cNvSpPr>
          <p:nvPr>
            <p:ph type="dt" sz="half" idx="10"/>
          </p:nvPr>
        </p:nvSpPr>
        <p:spPr>
          <a:ln/>
        </p:spPr>
        <p:txBody>
          <a:bodyPr/>
          <a:lstStyle>
            <a:lvl1pPr>
              <a:defRPr/>
            </a:lvl1pPr>
          </a:lstStyle>
          <a:p>
            <a:pPr>
              <a:defRPr/>
            </a:pPr>
            <a:endParaRPr lang="fr-FR"/>
          </a:p>
        </p:txBody>
      </p:sp>
      <p:sp>
        <p:nvSpPr>
          <p:cNvPr id="5" name="Rectangle 36"/>
          <p:cNvSpPr>
            <a:spLocks noGrp="1" noChangeArrowheads="1"/>
          </p:cNvSpPr>
          <p:nvPr>
            <p:ph type="ftr" sz="quarter" idx="11"/>
          </p:nvPr>
        </p:nvSpPr>
        <p:spPr>
          <a:ln/>
        </p:spPr>
        <p:txBody>
          <a:bodyPr/>
          <a:lstStyle>
            <a:lvl1pPr>
              <a:defRPr/>
            </a:lvl1pPr>
          </a:lstStyle>
          <a:p>
            <a:pPr>
              <a:defRPr/>
            </a:pPr>
            <a:endParaRPr lang="fr-FR"/>
          </a:p>
        </p:txBody>
      </p:sp>
      <p:sp>
        <p:nvSpPr>
          <p:cNvPr id="6" name="Rectangle 37"/>
          <p:cNvSpPr>
            <a:spLocks noGrp="1" noChangeArrowheads="1"/>
          </p:cNvSpPr>
          <p:nvPr>
            <p:ph type="sldNum" sz="quarter" idx="12"/>
          </p:nvPr>
        </p:nvSpPr>
        <p:spPr>
          <a:ln/>
        </p:spPr>
        <p:txBody>
          <a:bodyPr/>
          <a:lstStyle>
            <a:lvl1pPr>
              <a:defRPr/>
            </a:lvl1pPr>
          </a:lstStyle>
          <a:p>
            <a:pPr>
              <a:defRPr/>
            </a:pPr>
            <a:fld id="{7B4BDE3D-4300-49EB-AF78-A52E7EDAA06A}" type="slidenum">
              <a:rPr lang="fr-FR"/>
              <a:pPr>
                <a:defRPr/>
              </a:pPr>
              <a:t>‹N°›</a:t>
            </a:fld>
            <a:endParaRPr lang="fr-FR"/>
          </a:p>
        </p:txBody>
      </p:sp>
    </p:spTree>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992938" y="609600"/>
            <a:ext cx="1949450" cy="545147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1143000" y="609600"/>
            <a:ext cx="5697538" cy="545147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Rectangle 35"/>
          <p:cNvSpPr>
            <a:spLocks noGrp="1" noChangeArrowheads="1"/>
          </p:cNvSpPr>
          <p:nvPr>
            <p:ph type="dt" sz="half" idx="10"/>
          </p:nvPr>
        </p:nvSpPr>
        <p:spPr>
          <a:ln/>
        </p:spPr>
        <p:txBody>
          <a:bodyPr/>
          <a:lstStyle>
            <a:lvl1pPr>
              <a:defRPr/>
            </a:lvl1pPr>
          </a:lstStyle>
          <a:p>
            <a:pPr>
              <a:defRPr/>
            </a:pPr>
            <a:endParaRPr lang="fr-FR"/>
          </a:p>
        </p:txBody>
      </p:sp>
      <p:sp>
        <p:nvSpPr>
          <p:cNvPr id="5" name="Rectangle 36"/>
          <p:cNvSpPr>
            <a:spLocks noGrp="1" noChangeArrowheads="1"/>
          </p:cNvSpPr>
          <p:nvPr>
            <p:ph type="ftr" sz="quarter" idx="11"/>
          </p:nvPr>
        </p:nvSpPr>
        <p:spPr>
          <a:ln/>
        </p:spPr>
        <p:txBody>
          <a:bodyPr/>
          <a:lstStyle>
            <a:lvl1pPr>
              <a:defRPr/>
            </a:lvl1pPr>
          </a:lstStyle>
          <a:p>
            <a:pPr>
              <a:defRPr/>
            </a:pPr>
            <a:endParaRPr lang="fr-FR"/>
          </a:p>
        </p:txBody>
      </p:sp>
      <p:sp>
        <p:nvSpPr>
          <p:cNvPr id="6" name="Rectangle 37"/>
          <p:cNvSpPr>
            <a:spLocks noGrp="1" noChangeArrowheads="1"/>
          </p:cNvSpPr>
          <p:nvPr>
            <p:ph type="sldNum" sz="quarter" idx="12"/>
          </p:nvPr>
        </p:nvSpPr>
        <p:spPr>
          <a:ln/>
        </p:spPr>
        <p:txBody>
          <a:bodyPr/>
          <a:lstStyle>
            <a:lvl1pPr>
              <a:defRPr/>
            </a:lvl1pPr>
          </a:lstStyle>
          <a:p>
            <a:pPr>
              <a:defRPr/>
            </a:pPr>
            <a:fld id="{50B106D9-9444-48ED-94EA-32450C9D622E}" type="slidenum">
              <a:rPr lang="fr-FR"/>
              <a:pPr>
                <a:defRPr/>
              </a:pPr>
              <a:t>‹N°›</a:t>
            </a:fld>
            <a:endParaRPr lang="fr-FR"/>
          </a:p>
        </p:txBody>
      </p:sp>
    </p:spTree>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43000" y="609600"/>
            <a:ext cx="7772400" cy="1143000"/>
          </a:xfrm>
        </p:spPr>
        <p:txBody>
          <a:bodyPr/>
          <a:lstStyle/>
          <a:p>
            <a:r>
              <a:rPr lang="fr-FR" smtClean="0"/>
              <a:t>Cliquez pour modifier le style du titre</a:t>
            </a:r>
            <a:endParaRPr lang="en-US"/>
          </a:p>
        </p:txBody>
      </p:sp>
      <p:sp>
        <p:nvSpPr>
          <p:cNvPr id="3" name="Espace réservé du texte 2"/>
          <p:cNvSpPr>
            <a:spLocks noGrp="1"/>
          </p:cNvSpPr>
          <p:nvPr>
            <p:ph type="body" sz="half" idx="1"/>
          </p:nvPr>
        </p:nvSpPr>
        <p:spPr>
          <a:xfrm>
            <a:off x="1169988" y="1946275"/>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5132388" y="1946275"/>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Rectangle 35"/>
          <p:cNvSpPr>
            <a:spLocks noGrp="1" noChangeArrowheads="1"/>
          </p:cNvSpPr>
          <p:nvPr>
            <p:ph type="dt" sz="half" idx="10"/>
          </p:nvPr>
        </p:nvSpPr>
        <p:spPr>
          <a:ln/>
        </p:spPr>
        <p:txBody>
          <a:bodyPr/>
          <a:lstStyle>
            <a:lvl1pPr>
              <a:defRPr/>
            </a:lvl1pPr>
          </a:lstStyle>
          <a:p>
            <a:pPr>
              <a:defRPr/>
            </a:pPr>
            <a:endParaRPr lang="fr-FR"/>
          </a:p>
        </p:txBody>
      </p:sp>
      <p:sp>
        <p:nvSpPr>
          <p:cNvPr id="6" name="Rectangle 36"/>
          <p:cNvSpPr>
            <a:spLocks noGrp="1" noChangeArrowheads="1"/>
          </p:cNvSpPr>
          <p:nvPr>
            <p:ph type="ftr" sz="quarter" idx="11"/>
          </p:nvPr>
        </p:nvSpPr>
        <p:spPr>
          <a:ln/>
        </p:spPr>
        <p:txBody>
          <a:bodyPr/>
          <a:lstStyle>
            <a:lvl1pPr>
              <a:defRPr/>
            </a:lvl1pPr>
          </a:lstStyle>
          <a:p>
            <a:pPr>
              <a:defRPr/>
            </a:pPr>
            <a:endParaRPr lang="fr-FR"/>
          </a:p>
        </p:txBody>
      </p:sp>
      <p:sp>
        <p:nvSpPr>
          <p:cNvPr id="7" name="Rectangle 37"/>
          <p:cNvSpPr>
            <a:spLocks noGrp="1" noChangeArrowheads="1"/>
          </p:cNvSpPr>
          <p:nvPr>
            <p:ph type="sldNum" sz="quarter" idx="12"/>
          </p:nvPr>
        </p:nvSpPr>
        <p:spPr>
          <a:ln/>
        </p:spPr>
        <p:txBody>
          <a:bodyPr/>
          <a:lstStyle>
            <a:lvl1pPr>
              <a:defRPr/>
            </a:lvl1pPr>
          </a:lstStyle>
          <a:p>
            <a:pPr>
              <a:defRPr/>
            </a:pPr>
            <a:fld id="{BF6D7EAD-8E1E-413B-A5B6-769EBBA378FE}" type="slidenum">
              <a:rPr lang="fr-FR"/>
              <a:pPr>
                <a:defRPr/>
              </a:pPr>
              <a:t>‹N°›</a:t>
            </a:fld>
            <a:endParaRPr lang="fr-FR"/>
          </a:p>
        </p:txBody>
      </p:sp>
    </p:spTree>
  </p:cSld>
  <p:clrMapOvr>
    <a:masterClrMapping/>
  </p:clrMapOvr>
  <p:transition>
    <p:comb/>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re. Texte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1143000" y="609600"/>
            <a:ext cx="7772400" cy="1143000"/>
          </a:xfrm>
        </p:spPr>
        <p:txBody>
          <a:bodyPr/>
          <a:lstStyle/>
          <a:p>
            <a:r>
              <a:rPr lang="fr-FR" smtClean="0"/>
              <a:t>Cliquez pour modifier le style du titre</a:t>
            </a:r>
            <a:endParaRPr lang="en-US"/>
          </a:p>
        </p:txBody>
      </p:sp>
      <p:sp>
        <p:nvSpPr>
          <p:cNvPr id="3" name="Espace réservé du texte 2"/>
          <p:cNvSpPr>
            <a:spLocks noGrp="1"/>
          </p:cNvSpPr>
          <p:nvPr>
            <p:ph type="body" sz="half" idx="1"/>
          </p:nvPr>
        </p:nvSpPr>
        <p:spPr>
          <a:xfrm>
            <a:off x="1169988" y="1946275"/>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quarter" idx="2"/>
          </p:nvPr>
        </p:nvSpPr>
        <p:spPr>
          <a:xfrm>
            <a:off x="5132388" y="1946275"/>
            <a:ext cx="38100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contenu 4"/>
          <p:cNvSpPr>
            <a:spLocks noGrp="1"/>
          </p:cNvSpPr>
          <p:nvPr>
            <p:ph sz="quarter" idx="3"/>
          </p:nvPr>
        </p:nvSpPr>
        <p:spPr>
          <a:xfrm>
            <a:off x="5132388" y="4079875"/>
            <a:ext cx="38100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Rectangle 35"/>
          <p:cNvSpPr>
            <a:spLocks noGrp="1" noChangeArrowheads="1"/>
          </p:cNvSpPr>
          <p:nvPr>
            <p:ph type="dt" sz="half" idx="10"/>
          </p:nvPr>
        </p:nvSpPr>
        <p:spPr>
          <a:ln/>
        </p:spPr>
        <p:txBody>
          <a:bodyPr/>
          <a:lstStyle>
            <a:lvl1pPr>
              <a:defRPr/>
            </a:lvl1pPr>
          </a:lstStyle>
          <a:p>
            <a:pPr>
              <a:defRPr/>
            </a:pPr>
            <a:endParaRPr lang="fr-FR"/>
          </a:p>
        </p:txBody>
      </p:sp>
      <p:sp>
        <p:nvSpPr>
          <p:cNvPr id="7" name="Rectangle 36"/>
          <p:cNvSpPr>
            <a:spLocks noGrp="1" noChangeArrowheads="1"/>
          </p:cNvSpPr>
          <p:nvPr>
            <p:ph type="ftr" sz="quarter" idx="11"/>
          </p:nvPr>
        </p:nvSpPr>
        <p:spPr>
          <a:ln/>
        </p:spPr>
        <p:txBody>
          <a:bodyPr/>
          <a:lstStyle>
            <a:lvl1pPr>
              <a:defRPr/>
            </a:lvl1pPr>
          </a:lstStyle>
          <a:p>
            <a:pPr>
              <a:defRPr/>
            </a:pPr>
            <a:endParaRPr lang="fr-FR"/>
          </a:p>
        </p:txBody>
      </p:sp>
      <p:sp>
        <p:nvSpPr>
          <p:cNvPr id="8" name="Rectangle 37"/>
          <p:cNvSpPr>
            <a:spLocks noGrp="1" noChangeArrowheads="1"/>
          </p:cNvSpPr>
          <p:nvPr>
            <p:ph type="sldNum" sz="quarter" idx="12"/>
          </p:nvPr>
        </p:nvSpPr>
        <p:spPr>
          <a:ln/>
        </p:spPr>
        <p:txBody>
          <a:bodyPr/>
          <a:lstStyle>
            <a:lvl1pPr>
              <a:defRPr/>
            </a:lvl1pPr>
          </a:lstStyle>
          <a:p>
            <a:pPr>
              <a:defRPr/>
            </a:pPr>
            <a:fld id="{2CC588B0-5719-4111-8705-2E1130283CF2}" type="slidenum">
              <a:rPr lang="fr-FR"/>
              <a:pPr>
                <a:defRPr/>
              </a:pPr>
              <a:t>‹N°›</a:t>
            </a:fld>
            <a:endParaRPr lang="fr-FR"/>
          </a:p>
        </p:txBody>
      </p:sp>
    </p:spTree>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Rectangle 35"/>
          <p:cNvSpPr>
            <a:spLocks noGrp="1" noChangeArrowheads="1"/>
          </p:cNvSpPr>
          <p:nvPr>
            <p:ph type="dt" sz="half" idx="10"/>
          </p:nvPr>
        </p:nvSpPr>
        <p:spPr>
          <a:ln/>
        </p:spPr>
        <p:txBody>
          <a:bodyPr/>
          <a:lstStyle>
            <a:lvl1pPr>
              <a:defRPr/>
            </a:lvl1pPr>
          </a:lstStyle>
          <a:p>
            <a:pPr>
              <a:defRPr/>
            </a:pPr>
            <a:endParaRPr lang="fr-FR"/>
          </a:p>
        </p:txBody>
      </p:sp>
      <p:sp>
        <p:nvSpPr>
          <p:cNvPr id="5" name="Rectangle 36"/>
          <p:cNvSpPr>
            <a:spLocks noGrp="1" noChangeArrowheads="1"/>
          </p:cNvSpPr>
          <p:nvPr>
            <p:ph type="ftr" sz="quarter" idx="11"/>
          </p:nvPr>
        </p:nvSpPr>
        <p:spPr>
          <a:ln/>
        </p:spPr>
        <p:txBody>
          <a:bodyPr/>
          <a:lstStyle>
            <a:lvl1pPr>
              <a:defRPr/>
            </a:lvl1pPr>
          </a:lstStyle>
          <a:p>
            <a:pPr>
              <a:defRPr/>
            </a:pPr>
            <a:endParaRPr lang="fr-FR"/>
          </a:p>
        </p:txBody>
      </p:sp>
      <p:sp>
        <p:nvSpPr>
          <p:cNvPr id="6" name="Rectangle 37"/>
          <p:cNvSpPr>
            <a:spLocks noGrp="1" noChangeArrowheads="1"/>
          </p:cNvSpPr>
          <p:nvPr>
            <p:ph type="sldNum" sz="quarter" idx="12"/>
          </p:nvPr>
        </p:nvSpPr>
        <p:spPr>
          <a:ln/>
        </p:spPr>
        <p:txBody>
          <a:bodyPr/>
          <a:lstStyle>
            <a:lvl1pPr>
              <a:defRPr/>
            </a:lvl1pPr>
          </a:lstStyle>
          <a:p>
            <a:pPr>
              <a:defRPr/>
            </a:pPr>
            <a:fld id="{6C6C3803-D558-4C00-A01F-2505410D5548}" type="slidenum">
              <a:rPr lang="fr-FR"/>
              <a:pPr>
                <a:defRPr/>
              </a:pPr>
              <a:t>‹N°›</a:t>
            </a:fld>
            <a:endParaRPr lang="fr-FR"/>
          </a:p>
        </p:txBody>
      </p:sp>
    </p:spTree>
  </p:cSld>
  <p:clrMapOvr>
    <a:masterClrMapping/>
  </p:clrMapOvr>
  <p:transition>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35"/>
          <p:cNvSpPr>
            <a:spLocks noGrp="1" noChangeArrowheads="1"/>
          </p:cNvSpPr>
          <p:nvPr>
            <p:ph type="dt" sz="half" idx="10"/>
          </p:nvPr>
        </p:nvSpPr>
        <p:spPr>
          <a:ln/>
        </p:spPr>
        <p:txBody>
          <a:bodyPr/>
          <a:lstStyle>
            <a:lvl1pPr>
              <a:defRPr/>
            </a:lvl1pPr>
          </a:lstStyle>
          <a:p>
            <a:pPr>
              <a:defRPr/>
            </a:pPr>
            <a:endParaRPr lang="fr-FR"/>
          </a:p>
        </p:txBody>
      </p:sp>
      <p:sp>
        <p:nvSpPr>
          <p:cNvPr id="5" name="Rectangle 36"/>
          <p:cNvSpPr>
            <a:spLocks noGrp="1" noChangeArrowheads="1"/>
          </p:cNvSpPr>
          <p:nvPr>
            <p:ph type="ftr" sz="quarter" idx="11"/>
          </p:nvPr>
        </p:nvSpPr>
        <p:spPr>
          <a:ln/>
        </p:spPr>
        <p:txBody>
          <a:bodyPr/>
          <a:lstStyle>
            <a:lvl1pPr>
              <a:defRPr/>
            </a:lvl1pPr>
          </a:lstStyle>
          <a:p>
            <a:pPr>
              <a:defRPr/>
            </a:pPr>
            <a:endParaRPr lang="fr-FR"/>
          </a:p>
        </p:txBody>
      </p:sp>
      <p:sp>
        <p:nvSpPr>
          <p:cNvPr id="6" name="Rectangle 37"/>
          <p:cNvSpPr>
            <a:spLocks noGrp="1" noChangeArrowheads="1"/>
          </p:cNvSpPr>
          <p:nvPr>
            <p:ph type="sldNum" sz="quarter" idx="12"/>
          </p:nvPr>
        </p:nvSpPr>
        <p:spPr>
          <a:ln/>
        </p:spPr>
        <p:txBody>
          <a:bodyPr/>
          <a:lstStyle>
            <a:lvl1pPr>
              <a:defRPr/>
            </a:lvl1pPr>
          </a:lstStyle>
          <a:p>
            <a:pPr>
              <a:defRPr/>
            </a:pPr>
            <a:fld id="{5B7B5463-1BA2-4DAC-8E88-06596F2A1AD7}" type="slidenum">
              <a:rPr lang="fr-FR"/>
              <a:pPr>
                <a:defRPr/>
              </a:pPr>
              <a:t>‹N°›</a:t>
            </a:fld>
            <a:endParaRPr lang="fr-FR"/>
          </a:p>
        </p:txBody>
      </p:sp>
    </p:spTree>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11699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51323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Rectangle 35"/>
          <p:cNvSpPr>
            <a:spLocks noGrp="1" noChangeArrowheads="1"/>
          </p:cNvSpPr>
          <p:nvPr>
            <p:ph type="dt" sz="half" idx="10"/>
          </p:nvPr>
        </p:nvSpPr>
        <p:spPr>
          <a:ln/>
        </p:spPr>
        <p:txBody>
          <a:bodyPr/>
          <a:lstStyle>
            <a:lvl1pPr>
              <a:defRPr/>
            </a:lvl1pPr>
          </a:lstStyle>
          <a:p>
            <a:pPr>
              <a:defRPr/>
            </a:pPr>
            <a:endParaRPr lang="fr-FR"/>
          </a:p>
        </p:txBody>
      </p:sp>
      <p:sp>
        <p:nvSpPr>
          <p:cNvPr id="6" name="Rectangle 36"/>
          <p:cNvSpPr>
            <a:spLocks noGrp="1" noChangeArrowheads="1"/>
          </p:cNvSpPr>
          <p:nvPr>
            <p:ph type="ftr" sz="quarter" idx="11"/>
          </p:nvPr>
        </p:nvSpPr>
        <p:spPr>
          <a:ln/>
        </p:spPr>
        <p:txBody>
          <a:bodyPr/>
          <a:lstStyle>
            <a:lvl1pPr>
              <a:defRPr/>
            </a:lvl1pPr>
          </a:lstStyle>
          <a:p>
            <a:pPr>
              <a:defRPr/>
            </a:pPr>
            <a:endParaRPr lang="fr-FR"/>
          </a:p>
        </p:txBody>
      </p:sp>
      <p:sp>
        <p:nvSpPr>
          <p:cNvPr id="7" name="Rectangle 37"/>
          <p:cNvSpPr>
            <a:spLocks noGrp="1" noChangeArrowheads="1"/>
          </p:cNvSpPr>
          <p:nvPr>
            <p:ph type="sldNum" sz="quarter" idx="12"/>
          </p:nvPr>
        </p:nvSpPr>
        <p:spPr>
          <a:ln/>
        </p:spPr>
        <p:txBody>
          <a:bodyPr/>
          <a:lstStyle>
            <a:lvl1pPr>
              <a:defRPr/>
            </a:lvl1pPr>
          </a:lstStyle>
          <a:p>
            <a:pPr>
              <a:defRPr/>
            </a:pPr>
            <a:fld id="{CB0DC38B-2B53-43BF-9433-65CC0F3CC817}" type="slidenum">
              <a:rPr lang="fr-FR"/>
              <a:pPr>
                <a:defRPr/>
              </a:pPr>
              <a:t>‹N°›</a:t>
            </a:fld>
            <a:endParaRPr lang="fr-FR"/>
          </a:p>
        </p:txBody>
      </p:sp>
    </p:spTree>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Rectangle 35"/>
          <p:cNvSpPr>
            <a:spLocks noGrp="1" noChangeArrowheads="1"/>
          </p:cNvSpPr>
          <p:nvPr>
            <p:ph type="dt" sz="half" idx="10"/>
          </p:nvPr>
        </p:nvSpPr>
        <p:spPr>
          <a:ln/>
        </p:spPr>
        <p:txBody>
          <a:bodyPr/>
          <a:lstStyle>
            <a:lvl1pPr>
              <a:defRPr/>
            </a:lvl1pPr>
          </a:lstStyle>
          <a:p>
            <a:pPr>
              <a:defRPr/>
            </a:pPr>
            <a:endParaRPr lang="fr-FR"/>
          </a:p>
        </p:txBody>
      </p:sp>
      <p:sp>
        <p:nvSpPr>
          <p:cNvPr id="8" name="Rectangle 36"/>
          <p:cNvSpPr>
            <a:spLocks noGrp="1" noChangeArrowheads="1"/>
          </p:cNvSpPr>
          <p:nvPr>
            <p:ph type="ftr" sz="quarter" idx="11"/>
          </p:nvPr>
        </p:nvSpPr>
        <p:spPr>
          <a:ln/>
        </p:spPr>
        <p:txBody>
          <a:bodyPr/>
          <a:lstStyle>
            <a:lvl1pPr>
              <a:defRPr/>
            </a:lvl1pPr>
          </a:lstStyle>
          <a:p>
            <a:pPr>
              <a:defRPr/>
            </a:pPr>
            <a:endParaRPr lang="fr-FR"/>
          </a:p>
        </p:txBody>
      </p:sp>
      <p:sp>
        <p:nvSpPr>
          <p:cNvPr id="9" name="Rectangle 37"/>
          <p:cNvSpPr>
            <a:spLocks noGrp="1" noChangeArrowheads="1"/>
          </p:cNvSpPr>
          <p:nvPr>
            <p:ph type="sldNum" sz="quarter" idx="12"/>
          </p:nvPr>
        </p:nvSpPr>
        <p:spPr>
          <a:ln/>
        </p:spPr>
        <p:txBody>
          <a:bodyPr/>
          <a:lstStyle>
            <a:lvl1pPr>
              <a:defRPr/>
            </a:lvl1pPr>
          </a:lstStyle>
          <a:p>
            <a:pPr>
              <a:defRPr/>
            </a:pPr>
            <a:fld id="{95A40F8F-1471-4A5E-A8E2-0F279BCE4E76}" type="slidenum">
              <a:rPr lang="fr-FR"/>
              <a:pPr>
                <a:defRPr/>
              </a:pPr>
              <a:t>‹N°›</a:t>
            </a:fld>
            <a:endParaRPr lang="fr-FR"/>
          </a:p>
        </p:txBody>
      </p:sp>
    </p:spTree>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Rectangle 35"/>
          <p:cNvSpPr>
            <a:spLocks noGrp="1" noChangeArrowheads="1"/>
          </p:cNvSpPr>
          <p:nvPr>
            <p:ph type="dt" sz="half" idx="10"/>
          </p:nvPr>
        </p:nvSpPr>
        <p:spPr>
          <a:ln/>
        </p:spPr>
        <p:txBody>
          <a:bodyPr/>
          <a:lstStyle>
            <a:lvl1pPr>
              <a:defRPr/>
            </a:lvl1pPr>
          </a:lstStyle>
          <a:p>
            <a:pPr>
              <a:defRPr/>
            </a:pPr>
            <a:endParaRPr lang="fr-FR"/>
          </a:p>
        </p:txBody>
      </p:sp>
      <p:sp>
        <p:nvSpPr>
          <p:cNvPr id="4" name="Rectangle 36"/>
          <p:cNvSpPr>
            <a:spLocks noGrp="1" noChangeArrowheads="1"/>
          </p:cNvSpPr>
          <p:nvPr>
            <p:ph type="ftr" sz="quarter" idx="11"/>
          </p:nvPr>
        </p:nvSpPr>
        <p:spPr>
          <a:ln/>
        </p:spPr>
        <p:txBody>
          <a:bodyPr/>
          <a:lstStyle>
            <a:lvl1pPr>
              <a:defRPr/>
            </a:lvl1pPr>
          </a:lstStyle>
          <a:p>
            <a:pPr>
              <a:defRPr/>
            </a:pPr>
            <a:endParaRPr lang="fr-FR"/>
          </a:p>
        </p:txBody>
      </p:sp>
      <p:sp>
        <p:nvSpPr>
          <p:cNvPr id="5" name="Rectangle 37"/>
          <p:cNvSpPr>
            <a:spLocks noGrp="1" noChangeArrowheads="1"/>
          </p:cNvSpPr>
          <p:nvPr>
            <p:ph type="sldNum" sz="quarter" idx="12"/>
          </p:nvPr>
        </p:nvSpPr>
        <p:spPr>
          <a:ln/>
        </p:spPr>
        <p:txBody>
          <a:bodyPr/>
          <a:lstStyle>
            <a:lvl1pPr>
              <a:defRPr/>
            </a:lvl1pPr>
          </a:lstStyle>
          <a:p>
            <a:pPr>
              <a:defRPr/>
            </a:pPr>
            <a:fld id="{BFA3FB92-91C0-43C3-9642-0B4DFEDB0C1B}" type="slidenum">
              <a:rPr lang="fr-FR"/>
              <a:pPr>
                <a:defRPr/>
              </a:pPr>
              <a:t>‹N°›</a:t>
            </a:fld>
            <a:endParaRPr lang="fr-FR"/>
          </a:p>
        </p:txBody>
      </p:sp>
    </p:spTree>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35"/>
          <p:cNvSpPr>
            <a:spLocks noGrp="1" noChangeArrowheads="1"/>
          </p:cNvSpPr>
          <p:nvPr>
            <p:ph type="dt" sz="half" idx="10"/>
          </p:nvPr>
        </p:nvSpPr>
        <p:spPr>
          <a:ln/>
        </p:spPr>
        <p:txBody>
          <a:bodyPr/>
          <a:lstStyle>
            <a:lvl1pPr>
              <a:defRPr/>
            </a:lvl1pPr>
          </a:lstStyle>
          <a:p>
            <a:pPr>
              <a:defRPr/>
            </a:pPr>
            <a:endParaRPr lang="fr-FR"/>
          </a:p>
        </p:txBody>
      </p:sp>
      <p:sp>
        <p:nvSpPr>
          <p:cNvPr id="3" name="Rectangle 36"/>
          <p:cNvSpPr>
            <a:spLocks noGrp="1" noChangeArrowheads="1"/>
          </p:cNvSpPr>
          <p:nvPr>
            <p:ph type="ftr" sz="quarter" idx="11"/>
          </p:nvPr>
        </p:nvSpPr>
        <p:spPr>
          <a:ln/>
        </p:spPr>
        <p:txBody>
          <a:bodyPr/>
          <a:lstStyle>
            <a:lvl1pPr>
              <a:defRPr/>
            </a:lvl1pPr>
          </a:lstStyle>
          <a:p>
            <a:pPr>
              <a:defRPr/>
            </a:pPr>
            <a:endParaRPr lang="fr-FR"/>
          </a:p>
        </p:txBody>
      </p:sp>
      <p:sp>
        <p:nvSpPr>
          <p:cNvPr id="4" name="Rectangle 37"/>
          <p:cNvSpPr>
            <a:spLocks noGrp="1" noChangeArrowheads="1"/>
          </p:cNvSpPr>
          <p:nvPr>
            <p:ph type="sldNum" sz="quarter" idx="12"/>
          </p:nvPr>
        </p:nvSpPr>
        <p:spPr>
          <a:ln/>
        </p:spPr>
        <p:txBody>
          <a:bodyPr/>
          <a:lstStyle>
            <a:lvl1pPr>
              <a:defRPr/>
            </a:lvl1pPr>
          </a:lstStyle>
          <a:p>
            <a:pPr>
              <a:defRPr/>
            </a:pPr>
            <a:fld id="{2A6D9059-07DF-41CB-A80E-BF2CF5689454}" type="slidenum">
              <a:rPr lang="fr-FR"/>
              <a:pPr>
                <a:defRPr/>
              </a:pPr>
              <a:t>‹N°›</a:t>
            </a:fld>
            <a:endParaRPr lang="fr-FR"/>
          </a:p>
        </p:txBody>
      </p:sp>
    </p:spTree>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35"/>
          <p:cNvSpPr>
            <a:spLocks noGrp="1" noChangeArrowheads="1"/>
          </p:cNvSpPr>
          <p:nvPr>
            <p:ph type="dt" sz="half" idx="10"/>
          </p:nvPr>
        </p:nvSpPr>
        <p:spPr>
          <a:ln/>
        </p:spPr>
        <p:txBody>
          <a:bodyPr/>
          <a:lstStyle>
            <a:lvl1pPr>
              <a:defRPr/>
            </a:lvl1pPr>
          </a:lstStyle>
          <a:p>
            <a:pPr>
              <a:defRPr/>
            </a:pPr>
            <a:endParaRPr lang="fr-FR"/>
          </a:p>
        </p:txBody>
      </p:sp>
      <p:sp>
        <p:nvSpPr>
          <p:cNvPr id="6" name="Rectangle 36"/>
          <p:cNvSpPr>
            <a:spLocks noGrp="1" noChangeArrowheads="1"/>
          </p:cNvSpPr>
          <p:nvPr>
            <p:ph type="ftr" sz="quarter" idx="11"/>
          </p:nvPr>
        </p:nvSpPr>
        <p:spPr>
          <a:ln/>
        </p:spPr>
        <p:txBody>
          <a:bodyPr/>
          <a:lstStyle>
            <a:lvl1pPr>
              <a:defRPr/>
            </a:lvl1pPr>
          </a:lstStyle>
          <a:p>
            <a:pPr>
              <a:defRPr/>
            </a:pPr>
            <a:endParaRPr lang="fr-FR"/>
          </a:p>
        </p:txBody>
      </p:sp>
      <p:sp>
        <p:nvSpPr>
          <p:cNvPr id="7" name="Rectangle 37"/>
          <p:cNvSpPr>
            <a:spLocks noGrp="1" noChangeArrowheads="1"/>
          </p:cNvSpPr>
          <p:nvPr>
            <p:ph type="sldNum" sz="quarter" idx="12"/>
          </p:nvPr>
        </p:nvSpPr>
        <p:spPr>
          <a:ln/>
        </p:spPr>
        <p:txBody>
          <a:bodyPr/>
          <a:lstStyle>
            <a:lvl1pPr>
              <a:defRPr/>
            </a:lvl1pPr>
          </a:lstStyle>
          <a:p>
            <a:pPr>
              <a:defRPr/>
            </a:pPr>
            <a:fld id="{C2F2B986-70BC-41B5-BAEF-2C154C7F2922}" type="slidenum">
              <a:rPr lang="fr-FR"/>
              <a:pPr>
                <a:defRPr/>
              </a:pPr>
              <a:t>‹N°›</a:t>
            </a:fld>
            <a:endParaRPr lang="fr-FR"/>
          </a:p>
        </p:txBody>
      </p:sp>
    </p:spTree>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35"/>
          <p:cNvSpPr>
            <a:spLocks noGrp="1" noChangeArrowheads="1"/>
          </p:cNvSpPr>
          <p:nvPr>
            <p:ph type="dt" sz="half" idx="10"/>
          </p:nvPr>
        </p:nvSpPr>
        <p:spPr>
          <a:ln/>
        </p:spPr>
        <p:txBody>
          <a:bodyPr/>
          <a:lstStyle>
            <a:lvl1pPr>
              <a:defRPr/>
            </a:lvl1pPr>
          </a:lstStyle>
          <a:p>
            <a:pPr>
              <a:defRPr/>
            </a:pPr>
            <a:endParaRPr lang="fr-FR"/>
          </a:p>
        </p:txBody>
      </p:sp>
      <p:sp>
        <p:nvSpPr>
          <p:cNvPr id="6" name="Rectangle 36"/>
          <p:cNvSpPr>
            <a:spLocks noGrp="1" noChangeArrowheads="1"/>
          </p:cNvSpPr>
          <p:nvPr>
            <p:ph type="ftr" sz="quarter" idx="11"/>
          </p:nvPr>
        </p:nvSpPr>
        <p:spPr>
          <a:ln/>
        </p:spPr>
        <p:txBody>
          <a:bodyPr/>
          <a:lstStyle>
            <a:lvl1pPr>
              <a:defRPr/>
            </a:lvl1pPr>
          </a:lstStyle>
          <a:p>
            <a:pPr>
              <a:defRPr/>
            </a:pPr>
            <a:endParaRPr lang="fr-FR"/>
          </a:p>
        </p:txBody>
      </p:sp>
      <p:sp>
        <p:nvSpPr>
          <p:cNvPr id="7" name="Rectangle 37"/>
          <p:cNvSpPr>
            <a:spLocks noGrp="1" noChangeArrowheads="1"/>
          </p:cNvSpPr>
          <p:nvPr>
            <p:ph type="sldNum" sz="quarter" idx="12"/>
          </p:nvPr>
        </p:nvSpPr>
        <p:spPr>
          <a:ln/>
        </p:spPr>
        <p:txBody>
          <a:bodyPr/>
          <a:lstStyle>
            <a:lvl1pPr>
              <a:defRPr/>
            </a:lvl1pPr>
          </a:lstStyle>
          <a:p>
            <a:pPr>
              <a:defRPr/>
            </a:pPr>
            <a:fld id="{42F00C2F-715E-4865-8FA6-BB6A16472A62}" type="slidenum">
              <a:rPr lang="fr-FR"/>
              <a:pPr>
                <a:defRPr/>
              </a:pPr>
              <a:t>‹N°›</a:t>
            </a:fld>
            <a:endParaRPr lang="fr-FR"/>
          </a:p>
        </p:txBody>
      </p:sp>
    </p:spTree>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085850" cy="6854825"/>
            <a:chOff x="0" y="0"/>
            <a:chExt cx="684" cy="4318"/>
          </a:xfrm>
        </p:grpSpPr>
        <p:sp>
          <p:nvSpPr>
            <p:cNvPr id="22531"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n-US"/>
            </a:p>
          </p:txBody>
        </p:sp>
        <p:grpSp>
          <p:nvGrpSpPr>
            <p:cNvPr id="1033" name="Group 4"/>
            <p:cNvGrpSpPr>
              <a:grpSpLocks/>
            </p:cNvGrpSpPr>
            <p:nvPr/>
          </p:nvGrpSpPr>
          <p:grpSpPr bwMode="auto">
            <a:xfrm>
              <a:off x="48" y="102"/>
              <a:ext cx="96" cy="4128"/>
              <a:chOff x="48" y="102"/>
              <a:chExt cx="96" cy="4128"/>
            </a:xfrm>
          </p:grpSpPr>
          <p:sp>
            <p:nvSpPr>
              <p:cNvPr id="22533"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34" name="Rectangle 6"/>
              <p:cNvSpPr>
                <a:spLocks noChangeArrowheads="1"/>
              </p:cNvSpPr>
              <p:nvPr/>
            </p:nvSpPr>
            <p:spPr bwMode="auto">
              <a:xfrm>
                <a:off x="48" y="125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35"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36" name="Rectangle 8"/>
              <p:cNvSpPr>
                <a:spLocks noChangeArrowheads="1"/>
              </p:cNvSpPr>
              <p:nvPr/>
            </p:nvSpPr>
            <p:spPr bwMode="auto">
              <a:xfrm>
                <a:off x="48" y="1538"/>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37"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38" name="Rectangle 10"/>
              <p:cNvSpPr>
                <a:spLocks noChangeArrowheads="1"/>
              </p:cNvSpPr>
              <p:nvPr/>
            </p:nvSpPr>
            <p:spPr bwMode="auto">
              <a:xfrm>
                <a:off x="48" y="182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39"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40" name="Rectangle 12"/>
              <p:cNvSpPr>
                <a:spLocks noChangeArrowheads="1"/>
              </p:cNvSpPr>
              <p:nvPr/>
            </p:nvSpPr>
            <p:spPr bwMode="auto">
              <a:xfrm>
                <a:off x="48" y="2115"/>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41"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42" name="Rectangle 14"/>
              <p:cNvSpPr>
                <a:spLocks noChangeArrowheads="1"/>
              </p:cNvSpPr>
              <p:nvPr/>
            </p:nvSpPr>
            <p:spPr bwMode="auto">
              <a:xfrm>
                <a:off x="48" y="240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43" name="Rectangle 15"/>
              <p:cNvSpPr>
                <a:spLocks noChangeArrowheads="1"/>
              </p:cNvSpPr>
              <p:nvPr/>
            </p:nvSpPr>
            <p:spPr bwMode="auto">
              <a:xfrm>
                <a:off x="48" y="254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44" name="Rectangle 16"/>
              <p:cNvSpPr>
                <a:spLocks noChangeArrowheads="1"/>
              </p:cNvSpPr>
              <p:nvPr/>
            </p:nvSpPr>
            <p:spPr bwMode="auto">
              <a:xfrm>
                <a:off x="48" y="269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45"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46" name="Rectangle 18"/>
              <p:cNvSpPr>
                <a:spLocks noChangeArrowheads="1"/>
              </p:cNvSpPr>
              <p:nvPr/>
            </p:nvSpPr>
            <p:spPr bwMode="auto">
              <a:xfrm>
                <a:off x="48" y="298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47"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48"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49"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50" name="Rectangle 22"/>
              <p:cNvSpPr>
                <a:spLocks noChangeArrowheads="1"/>
              </p:cNvSpPr>
              <p:nvPr/>
            </p:nvSpPr>
            <p:spPr bwMode="auto">
              <a:xfrm>
                <a:off x="48" y="3557"/>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51"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52"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53"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54" name="Rectangle 26"/>
              <p:cNvSpPr>
                <a:spLocks noChangeArrowheads="1"/>
              </p:cNvSpPr>
              <p:nvPr/>
            </p:nvSpPr>
            <p:spPr bwMode="auto">
              <a:xfrm>
                <a:off x="48" y="413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55" name="Rectangle 27"/>
              <p:cNvSpPr>
                <a:spLocks noChangeArrowheads="1"/>
              </p:cNvSpPr>
              <p:nvPr/>
            </p:nvSpPr>
            <p:spPr bwMode="auto">
              <a:xfrm>
                <a:off x="48" y="10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56"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57"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58"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59" name="Rectangle 31"/>
              <p:cNvSpPr>
                <a:spLocks noChangeArrowheads="1"/>
              </p:cNvSpPr>
              <p:nvPr/>
            </p:nvSpPr>
            <p:spPr bwMode="auto">
              <a:xfrm>
                <a:off x="48" y="67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60"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sp>
            <p:nvSpPr>
              <p:cNvPr id="22561"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a:p>
            </p:txBody>
          </p:sp>
        </p:grpSp>
      </p:grpSp>
      <p:sp>
        <p:nvSpPr>
          <p:cNvPr id="22562" name="Rectangle 34"/>
          <p:cNvSpPr>
            <a:spLocks noGrp="1" noChangeArrowheads="1"/>
          </p:cNvSpPr>
          <p:nvPr>
            <p:ph type="title"/>
          </p:nvPr>
        </p:nvSpPr>
        <p:spPr bwMode="auto">
          <a:xfrm>
            <a:off x="11430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fr-FR" smtClean="0"/>
              <a:t>Cliquez pour modifier le style du titre du masque</a:t>
            </a:r>
          </a:p>
        </p:txBody>
      </p:sp>
      <p:sp>
        <p:nvSpPr>
          <p:cNvPr id="22563" name="Rectangle 35"/>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a:defRPr/>
            </a:pPr>
            <a:endParaRPr lang="fr-FR"/>
          </a:p>
        </p:txBody>
      </p:sp>
      <p:sp>
        <p:nvSpPr>
          <p:cNvPr id="22564" name="Rectangle 3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a:defRPr/>
            </a:pPr>
            <a:endParaRPr lang="fr-FR"/>
          </a:p>
        </p:txBody>
      </p:sp>
      <p:sp>
        <p:nvSpPr>
          <p:cNvPr id="22565" name="Rectangle 3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pPr>
              <a:defRPr/>
            </a:pPr>
            <a:fld id="{3BA7823C-9AA0-4C8C-A4B5-66F053A8BD78}" type="slidenum">
              <a:rPr lang="fr-FR"/>
              <a:pPr>
                <a:defRPr/>
              </a:pPr>
              <a:t>‹N°›</a:t>
            </a:fld>
            <a:endParaRPr lang="fr-FR"/>
          </a:p>
        </p:txBody>
      </p:sp>
      <p:sp>
        <p:nvSpPr>
          <p:cNvPr id="22566" name="Rectangle 38"/>
          <p:cNvSpPr>
            <a:spLocks noGrp="1" noChangeArrowheads="1"/>
          </p:cNvSpPr>
          <p:nvPr>
            <p:ph type="body" idx="1"/>
          </p:nvPr>
        </p:nvSpPr>
        <p:spPr bwMode="auto">
          <a:xfrm>
            <a:off x="1169988" y="1946275"/>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Tree>
  </p:cSld>
  <p:clrMap bg1="dk2" tx1="lt1" bg2="dk1" tx2="lt2" accent1="accent1" accent2="accent2" accent3="accent3" accent4="accent4" accent5="accent5" accent6="accent6" hlink="hlink" folHlink="folHlink"/>
  <p:sldLayoutIdLst>
    <p:sldLayoutId id="2147483732"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2562"/>
                                        </p:tgtEl>
                                        <p:attrNameLst>
                                          <p:attrName>style.visibility</p:attrName>
                                        </p:attrNameLst>
                                      </p:cBhvr>
                                      <p:to>
                                        <p:strVal val="visible"/>
                                      </p:to>
                                    </p:set>
                                    <p:animEffect transition="in" filter="fade">
                                      <p:cBhvr>
                                        <p:cTn id="7" dur="800" decel="100000"/>
                                        <p:tgtEl>
                                          <p:spTgt spid="22562"/>
                                        </p:tgtEl>
                                      </p:cBhvr>
                                    </p:animEffect>
                                    <p:anim calcmode="lin" valueType="num">
                                      <p:cBhvr>
                                        <p:cTn id="8" dur="800" decel="100000" fill="hold"/>
                                        <p:tgtEl>
                                          <p:spTgt spid="22562"/>
                                        </p:tgtEl>
                                        <p:attrNameLst>
                                          <p:attrName>style.rotation</p:attrName>
                                        </p:attrNameLst>
                                      </p:cBhvr>
                                      <p:tavLst>
                                        <p:tav tm="0">
                                          <p:val>
                                            <p:fltVal val="-90"/>
                                          </p:val>
                                        </p:tav>
                                        <p:tav tm="100000">
                                          <p:val>
                                            <p:fltVal val="0"/>
                                          </p:val>
                                        </p:tav>
                                      </p:tavLst>
                                    </p:anim>
                                    <p:anim calcmode="lin" valueType="num">
                                      <p:cBhvr>
                                        <p:cTn id="9" dur="800" decel="100000" fill="hold"/>
                                        <p:tgtEl>
                                          <p:spTgt spid="22562"/>
                                        </p:tgtEl>
                                        <p:attrNameLst>
                                          <p:attrName>ppt_x</p:attrName>
                                        </p:attrNameLst>
                                      </p:cBhvr>
                                      <p:tavLst>
                                        <p:tav tm="0">
                                          <p:val>
                                            <p:strVal val="#ppt_x+0.4"/>
                                          </p:val>
                                        </p:tav>
                                        <p:tav tm="100000">
                                          <p:val>
                                            <p:strVal val="#ppt_x-0.05"/>
                                          </p:val>
                                        </p:tav>
                                      </p:tavLst>
                                    </p:anim>
                                    <p:anim calcmode="lin" valueType="num">
                                      <p:cBhvr>
                                        <p:cTn id="10" dur="800" decel="100000" fill="hold"/>
                                        <p:tgtEl>
                                          <p:spTgt spid="2256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256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256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22566">
                                            <p:txEl>
                                              <p:pRg st="0" end="0"/>
                                            </p:txEl>
                                          </p:spTgt>
                                        </p:tgtEl>
                                        <p:attrNameLst>
                                          <p:attrName>style.visibility</p:attrName>
                                        </p:attrNameLst>
                                      </p:cBhvr>
                                      <p:to>
                                        <p:strVal val="visible"/>
                                      </p:to>
                                    </p:set>
                                    <p:animEffect transition="in" filter="fade">
                                      <p:cBhvr>
                                        <p:cTn id="17" dur="1000"/>
                                        <p:tgtEl>
                                          <p:spTgt spid="22566">
                                            <p:txEl>
                                              <p:pRg st="0" end="0"/>
                                            </p:txEl>
                                          </p:spTgt>
                                        </p:tgtEl>
                                      </p:cBhvr>
                                    </p:animEffect>
                                    <p:anim calcmode="lin" valueType="num">
                                      <p:cBhvr>
                                        <p:cTn id="18" dur="1000" fill="hold"/>
                                        <p:tgtEl>
                                          <p:spTgt spid="22566">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22566">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22566">
                                            <p:txEl>
                                              <p:pRg st="1" end="1"/>
                                            </p:txEl>
                                          </p:spTgt>
                                        </p:tgtEl>
                                        <p:attrNameLst>
                                          <p:attrName>style.visibility</p:attrName>
                                        </p:attrNameLst>
                                      </p:cBhvr>
                                      <p:to>
                                        <p:strVal val="visible"/>
                                      </p:to>
                                    </p:set>
                                    <p:animEffect transition="in" filter="fade">
                                      <p:cBhvr>
                                        <p:cTn id="22" dur="1000"/>
                                        <p:tgtEl>
                                          <p:spTgt spid="22566">
                                            <p:txEl>
                                              <p:pRg st="1" end="1"/>
                                            </p:txEl>
                                          </p:spTgt>
                                        </p:tgtEl>
                                      </p:cBhvr>
                                    </p:animEffect>
                                    <p:anim calcmode="lin" valueType="num">
                                      <p:cBhvr>
                                        <p:cTn id="23" dur="1000" fill="hold"/>
                                        <p:tgtEl>
                                          <p:spTgt spid="22566">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22566">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22566">
                                            <p:txEl>
                                              <p:pRg st="2" end="2"/>
                                            </p:txEl>
                                          </p:spTgt>
                                        </p:tgtEl>
                                        <p:attrNameLst>
                                          <p:attrName>style.visibility</p:attrName>
                                        </p:attrNameLst>
                                      </p:cBhvr>
                                      <p:to>
                                        <p:strVal val="visible"/>
                                      </p:to>
                                    </p:set>
                                    <p:animEffect transition="in" filter="fade">
                                      <p:cBhvr>
                                        <p:cTn id="27" dur="1000"/>
                                        <p:tgtEl>
                                          <p:spTgt spid="22566">
                                            <p:txEl>
                                              <p:pRg st="2" end="2"/>
                                            </p:txEl>
                                          </p:spTgt>
                                        </p:tgtEl>
                                      </p:cBhvr>
                                    </p:animEffect>
                                    <p:anim calcmode="lin" valueType="num">
                                      <p:cBhvr>
                                        <p:cTn id="28" dur="1000" fill="hold"/>
                                        <p:tgtEl>
                                          <p:spTgt spid="22566">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2566">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22566">
                                            <p:txEl>
                                              <p:pRg st="3" end="3"/>
                                            </p:txEl>
                                          </p:spTgt>
                                        </p:tgtEl>
                                        <p:attrNameLst>
                                          <p:attrName>style.visibility</p:attrName>
                                        </p:attrNameLst>
                                      </p:cBhvr>
                                      <p:to>
                                        <p:strVal val="visible"/>
                                      </p:to>
                                    </p:set>
                                    <p:animEffect transition="in" filter="fade">
                                      <p:cBhvr>
                                        <p:cTn id="32" dur="1000"/>
                                        <p:tgtEl>
                                          <p:spTgt spid="22566">
                                            <p:txEl>
                                              <p:pRg st="3" end="3"/>
                                            </p:txEl>
                                          </p:spTgt>
                                        </p:tgtEl>
                                      </p:cBhvr>
                                    </p:animEffect>
                                    <p:anim calcmode="lin" valueType="num">
                                      <p:cBhvr>
                                        <p:cTn id="33" dur="1000" fill="hold"/>
                                        <p:tgtEl>
                                          <p:spTgt spid="22566">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22566">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22566">
                                            <p:txEl>
                                              <p:pRg st="4" end="4"/>
                                            </p:txEl>
                                          </p:spTgt>
                                        </p:tgtEl>
                                        <p:attrNameLst>
                                          <p:attrName>style.visibility</p:attrName>
                                        </p:attrNameLst>
                                      </p:cBhvr>
                                      <p:to>
                                        <p:strVal val="visible"/>
                                      </p:to>
                                    </p:set>
                                    <p:animEffect transition="in" filter="fade">
                                      <p:cBhvr>
                                        <p:cTn id="37" dur="1000"/>
                                        <p:tgtEl>
                                          <p:spTgt spid="22566">
                                            <p:txEl>
                                              <p:pRg st="4" end="4"/>
                                            </p:txEl>
                                          </p:spTgt>
                                        </p:tgtEl>
                                      </p:cBhvr>
                                    </p:animEffect>
                                    <p:anim calcmode="lin" valueType="num">
                                      <p:cBhvr>
                                        <p:cTn id="38" dur="1000" fill="hold"/>
                                        <p:tgtEl>
                                          <p:spTgt spid="22566">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2256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62" grpId="0"/>
      <p:bldP spid="22566" grpId="0" build="p">
        <p:tmplLst>
          <p:tmpl lvl="1">
            <p:tnLst>
              <p:par>
                <p:cTn presetID="47" presetClass="entr" presetSubtype="0" fill="hold" nodeType="clickEffect">
                  <p:stCondLst>
                    <p:cond delay="0"/>
                  </p:stCondLst>
                  <p:childTnLst>
                    <p:set>
                      <p:cBhvr>
                        <p:cTn dur="1" fill="hold">
                          <p:stCondLst>
                            <p:cond delay="0"/>
                          </p:stCondLst>
                        </p:cTn>
                        <p:tgtEl>
                          <p:spTgt spid="22566"/>
                        </p:tgtEl>
                        <p:attrNameLst>
                          <p:attrName>style.visibility</p:attrName>
                        </p:attrNameLst>
                      </p:cBhvr>
                      <p:to>
                        <p:strVal val="visible"/>
                      </p:to>
                    </p:set>
                    <p:animEffect transition="in" filter="fade">
                      <p:cBhvr>
                        <p:cTn dur="1000"/>
                        <p:tgtEl>
                          <p:spTgt spid="22566"/>
                        </p:tgtEl>
                      </p:cBhvr>
                    </p:animEffect>
                    <p:anim calcmode="lin" valueType="num">
                      <p:cBhvr>
                        <p:cTn dur="1000" fill="hold"/>
                        <p:tgtEl>
                          <p:spTgt spid="22566"/>
                        </p:tgtEl>
                        <p:attrNameLst>
                          <p:attrName>ppt_x</p:attrName>
                        </p:attrNameLst>
                      </p:cBhvr>
                      <p:tavLst>
                        <p:tav tm="0">
                          <p:val>
                            <p:strVal val="#ppt_x"/>
                          </p:val>
                        </p:tav>
                        <p:tav tm="100000">
                          <p:val>
                            <p:strVal val="#ppt_x"/>
                          </p:val>
                        </p:tav>
                      </p:tavLst>
                    </p:anim>
                    <p:anim calcmode="lin" valueType="num">
                      <p:cBhvr>
                        <p:cTn dur="1000" fill="hold"/>
                        <p:tgtEl>
                          <p:spTgt spid="22566"/>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childTnLst>
                    <p:set>
                      <p:cBhvr>
                        <p:cTn dur="1" fill="hold">
                          <p:stCondLst>
                            <p:cond delay="0"/>
                          </p:stCondLst>
                        </p:cTn>
                        <p:tgtEl>
                          <p:spTgt spid="22566"/>
                        </p:tgtEl>
                        <p:attrNameLst>
                          <p:attrName>style.visibility</p:attrName>
                        </p:attrNameLst>
                      </p:cBhvr>
                      <p:to>
                        <p:strVal val="visible"/>
                      </p:to>
                    </p:set>
                    <p:animEffect transition="in" filter="fade">
                      <p:cBhvr>
                        <p:cTn dur="1000"/>
                        <p:tgtEl>
                          <p:spTgt spid="22566"/>
                        </p:tgtEl>
                      </p:cBhvr>
                    </p:animEffect>
                    <p:anim calcmode="lin" valueType="num">
                      <p:cBhvr>
                        <p:cTn dur="1000" fill="hold"/>
                        <p:tgtEl>
                          <p:spTgt spid="22566"/>
                        </p:tgtEl>
                        <p:attrNameLst>
                          <p:attrName>ppt_x</p:attrName>
                        </p:attrNameLst>
                      </p:cBhvr>
                      <p:tavLst>
                        <p:tav tm="0">
                          <p:val>
                            <p:strVal val="#ppt_x"/>
                          </p:val>
                        </p:tav>
                        <p:tav tm="100000">
                          <p:val>
                            <p:strVal val="#ppt_x"/>
                          </p:val>
                        </p:tav>
                      </p:tavLst>
                    </p:anim>
                    <p:anim calcmode="lin" valueType="num">
                      <p:cBhvr>
                        <p:cTn dur="1000" fill="hold"/>
                        <p:tgtEl>
                          <p:spTgt spid="22566"/>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childTnLst>
                    <p:set>
                      <p:cBhvr>
                        <p:cTn dur="1" fill="hold">
                          <p:stCondLst>
                            <p:cond delay="0"/>
                          </p:stCondLst>
                        </p:cTn>
                        <p:tgtEl>
                          <p:spTgt spid="22566"/>
                        </p:tgtEl>
                        <p:attrNameLst>
                          <p:attrName>style.visibility</p:attrName>
                        </p:attrNameLst>
                      </p:cBhvr>
                      <p:to>
                        <p:strVal val="visible"/>
                      </p:to>
                    </p:set>
                    <p:animEffect transition="in" filter="fade">
                      <p:cBhvr>
                        <p:cTn dur="1000"/>
                        <p:tgtEl>
                          <p:spTgt spid="22566"/>
                        </p:tgtEl>
                      </p:cBhvr>
                    </p:animEffect>
                    <p:anim calcmode="lin" valueType="num">
                      <p:cBhvr>
                        <p:cTn dur="1000" fill="hold"/>
                        <p:tgtEl>
                          <p:spTgt spid="22566"/>
                        </p:tgtEl>
                        <p:attrNameLst>
                          <p:attrName>ppt_x</p:attrName>
                        </p:attrNameLst>
                      </p:cBhvr>
                      <p:tavLst>
                        <p:tav tm="0">
                          <p:val>
                            <p:strVal val="#ppt_x"/>
                          </p:val>
                        </p:tav>
                        <p:tav tm="100000">
                          <p:val>
                            <p:strVal val="#ppt_x"/>
                          </p:val>
                        </p:tav>
                      </p:tavLst>
                    </p:anim>
                    <p:anim calcmode="lin" valueType="num">
                      <p:cBhvr>
                        <p:cTn dur="1000" fill="hold"/>
                        <p:tgtEl>
                          <p:spTgt spid="22566"/>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childTnLst>
                    <p:set>
                      <p:cBhvr>
                        <p:cTn dur="1" fill="hold">
                          <p:stCondLst>
                            <p:cond delay="0"/>
                          </p:stCondLst>
                        </p:cTn>
                        <p:tgtEl>
                          <p:spTgt spid="22566"/>
                        </p:tgtEl>
                        <p:attrNameLst>
                          <p:attrName>style.visibility</p:attrName>
                        </p:attrNameLst>
                      </p:cBhvr>
                      <p:to>
                        <p:strVal val="visible"/>
                      </p:to>
                    </p:set>
                    <p:animEffect transition="in" filter="fade">
                      <p:cBhvr>
                        <p:cTn dur="1000"/>
                        <p:tgtEl>
                          <p:spTgt spid="22566"/>
                        </p:tgtEl>
                      </p:cBhvr>
                    </p:animEffect>
                    <p:anim calcmode="lin" valueType="num">
                      <p:cBhvr>
                        <p:cTn dur="1000" fill="hold"/>
                        <p:tgtEl>
                          <p:spTgt spid="22566"/>
                        </p:tgtEl>
                        <p:attrNameLst>
                          <p:attrName>ppt_x</p:attrName>
                        </p:attrNameLst>
                      </p:cBhvr>
                      <p:tavLst>
                        <p:tav tm="0">
                          <p:val>
                            <p:strVal val="#ppt_x"/>
                          </p:val>
                        </p:tav>
                        <p:tav tm="100000">
                          <p:val>
                            <p:strVal val="#ppt_x"/>
                          </p:val>
                        </p:tav>
                      </p:tavLst>
                    </p:anim>
                    <p:anim calcmode="lin" valueType="num">
                      <p:cBhvr>
                        <p:cTn dur="1000" fill="hold"/>
                        <p:tgtEl>
                          <p:spTgt spid="22566"/>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childTnLst>
                    <p:set>
                      <p:cBhvr>
                        <p:cTn dur="1" fill="hold">
                          <p:stCondLst>
                            <p:cond delay="0"/>
                          </p:stCondLst>
                        </p:cTn>
                        <p:tgtEl>
                          <p:spTgt spid="22566"/>
                        </p:tgtEl>
                        <p:attrNameLst>
                          <p:attrName>style.visibility</p:attrName>
                        </p:attrNameLst>
                      </p:cBhvr>
                      <p:to>
                        <p:strVal val="visible"/>
                      </p:to>
                    </p:set>
                    <p:animEffect transition="in" filter="fade">
                      <p:cBhvr>
                        <p:cTn dur="1000"/>
                        <p:tgtEl>
                          <p:spTgt spid="22566"/>
                        </p:tgtEl>
                      </p:cBhvr>
                    </p:animEffect>
                    <p:anim calcmode="lin" valueType="num">
                      <p:cBhvr>
                        <p:cTn dur="1000" fill="hold"/>
                        <p:tgtEl>
                          <p:spTgt spid="22566"/>
                        </p:tgtEl>
                        <p:attrNameLst>
                          <p:attrName>ppt_x</p:attrName>
                        </p:attrNameLst>
                      </p:cBhvr>
                      <p:tavLst>
                        <p:tav tm="0">
                          <p:val>
                            <p:strVal val="#ppt_x"/>
                          </p:val>
                        </p:tav>
                        <p:tav tm="100000">
                          <p:val>
                            <p:strVal val="#ppt_x"/>
                          </p:val>
                        </p:tav>
                      </p:tavLst>
                    </p:anim>
                    <p:anim calcmode="lin" valueType="num">
                      <p:cBhvr>
                        <p:cTn dur="1000" fill="hold"/>
                        <p:tgtEl>
                          <p:spTgt spid="22566"/>
                        </p:tgtEl>
                        <p:attrNameLst>
                          <p:attrName>ppt_y</p:attrName>
                        </p:attrNameLst>
                      </p:cBhvr>
                      <p:tavLst>
                        <p:tav tm="0">
                          <p:val>
                            <p:strVal val="#ppt_y-.1"/>
                          </p:val>
                        </p:tav>
                        <p:tav tm="100000">
                          <p:val>
                            <p:strVal val="#ppt_y"/>
                          </p:val>
                        </p:tav>
                      </p:tavLst>
                    </p:anim>
                  </p:childTnLst>
                </p:cTn>
              </p:par>
            </p:tnLst>
          </p:tmpl>
        </p:tmplLst>
      </p:bldP>
    </p:bldLst>
  </p:timing>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itchFamily="2" charset="2"/>
        <a:buChar char="u"/>
        <a:defRPr sz="32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0000"/>
        <a:buFont typeface="Wingdings" pitchFamily="2" charset="2"/>
        <a:buChar char="t"/>
        <a:defRPr sz="32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Feuille_Microsoft_Office_Excel1.xls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lstStyle/>
          <a:p>
            <a:pPr eaLnBrk="1" hangingPunct="1"/>
            <a:r>
              <a:rPr lang="fr-FR" smtClean="0"/>
              <a:t>COMPTABILITE GENERALE</a:t>
            </a:r>
          </a:p>
        </p:txBody>
      </p:sp>
      <p:sp>
        <p:nvSpPr>
          <p:cNvPr id="2051" name="Rectangle 3"/>
          <p:cNvSpPr>
            <a:spLocks noGrp="1" noChangeArrowheads="1"/>
          </p:cNvSpPr>
          <p:nvPr>
            <p:ph type="subTitle" idx="1"/>
          </p:nvPr>
        </p:nvSpPr>
        <p:spPr/>
        <p:txBody>
          <a:bodyPr/>
          <a:lstStyle/>
          <a:p>
            <a:pPr eaLnBrk="1" hangingPunct="1">
              <a:defRPr/>
            </a:pPr>
            <a:r>
              <a:rPr lang="fr-FR" sz="2400" dirty="0" smtClean="0"/>
              <a:t>POUR LES INFORMATICIENS</a:t>
            </a:r>
          </a:p>
          <a:p>
            <a:pPr eaLnBrk="1" hangingPunct="1">
              <a:defRPr/>
            </a:pPr>
            <a:r>
              <a:rPr lang="fr-FR" sz="2400" dirty="0" smtClean="0"/>
              <a:t>SEANCE 7&amp; 8</a:t>
            </a:r>
          </a:p>
          <a:p>
            <a:pPr eaLnBrk="1" hangingPunct="1">
              <a:defRPr/>
            </a:pPr>
            <a:endParaRPr lang="fr-FR" sz="2400" dirty="0" smtClean="0"/>
          </a:p>
          <a:p>
            <a:pPr eaLnBrk="1" hangingPunct="1">
              <a:defRPr/>
            </a:pPr>
            <a:endParaRPr lang="fr-FR" dirty="0" smtClean="0"/>
          </a:p>
        </p:txBody>
      </p:sp>
      <p:pic>
        <p:nvPicPr>
          <p:cNvPr id="3076" name="Picture 4" descr="MCj02417190000[1]"/>
          <p:cNvPicPr>
            <a:picLocks noChangeAspect="1" noChangeArrowheads="1"/>
          </p:cNvPicPr>
          <p:nvPr/>
        </p:nvPicPr>
        <p:blipFill>
          <a:blip r:embed="rId2" cstate="print"/>
          <a:srcRect/>
          <a:stretch>
            <a:fillRect/>
          </a:stretch>
        </p:blipFill>
        <p:spPr bwMode="auto">
          <a:xfrm>
            <a:off x="3419475" y="476250"/>
            <a:ext cx="1827213" cy="1423988"/>
          </a:xfrm>
          <a:prstGeom prst="rect">
            <a:avLst/>
          </a:prstGeom>
          <a:noFill/>
          <a:ln w="9525">
            <a:noFill/>
            <a:miter lim="800000"/>
            <a:headEnd/>
            <a:tailEnd/>
          </a:ln>
        </p:spPr>
      </p:pic>
      <p:sp>
        <p:nvSpPr>
          <p:cNvPr id="3077" name="Espace réservé du numéro de diapositive 4"/>
          <p:cNvSpPr>
            <a:spLocks noGrp="1"/>
          </p:cNvSpPr>
          <p:nvPr>
            <p:ph type="sldNum" sz="quarter" idx="12"/>
          </p:nvPr>
        </p:nvSpPr>
        <p:spPr>
          <a:noFill/>
        </p:spPr>
        <p:txBody>
          <a:bodyPr/>
          <a:lstStyle/>
          <a:p>
            <a:fld id="{70984095-048F-47CE-ABF4-5DEB2E68AFA7}" type="slidenum">
              <a:rPr lang="fr-FR" smtClean="0"/>
              <a:pPr/>
              <a:t>1</a:t>
            </a:fld>
            <a:endParaRPr lang="fr-FR"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2000"/>
                                        <p:tgtEl>
                                          <p:spTgt spid="205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51">
                                            <p:txEl>
                                              <p:pRg st="1" end="1"/>
                                            </p:txEl>
                                          </p:spTgt>
                                        </p:tgtEl>
                                        <p:attrNameLst>
                                          <p:attrName>style.visibility</p:attrName>
                                        </p:attrNameLst>
                                      </p:cBhvr>
                                      <p:to>
                                        <p:strVal val="visible"/>
                                      </p:to>
                                    </p:set>
                                    <p:animEffect transition="in" filter="fade">
                                      <p:cBhvr>
                                        <p:cTn id="10" dur="2000"/>
                                        <p:tgtEl>
                                          <p:spTgt spid="20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fr-FR" sz="3200" smtClean="0"/>
              <a:t>Les amortissements 	COMPTABLES</a:t>
            </a:r>
          </a:p>
        </p:txBody>
      </p:sp>
      <p:sp>
        <p:nvSpPr>
          <p:cNvPr id="6147" name="Rectangle 3"/>
          <p:cNvSpPr>
            <a:spLocks noGrp="1" noChangeArrowheads="1"/>
          </p:cNvSpPr>
          <p:nvPr>
            <p:ph type="body" sz="half" idx="1"/>
          </p:nvPr>
        </p:nvSpPr>
        <p:spPr>
          <a:xfrm>
            <a:off x="1169988" y="1946275"/>
            <a:ext cx="6946900" cy="1008063"/>
          </a:xfrm>
        </p:spPr>
        <p:txBody>
          <a:bodyPr/>
          <a:lstStyle/>
          <a:p>
            <a:pPr eaLnBrk="1" hangingPunct="1">
              <a:lnSpc>
                <a:spcPct val="90000"/>
              </a:lnSpc>
              <a:defRPr/>
            </a:pPr>
            <a:r>
              <a:rPr lang="fr-FR" sz="2800" smtClean="0"/>
              <a:t>PRESENTATION AU BILAN :</a:t>
            </a:r>
          </a:p>
          <a:p>
            <a:pPr eaLnBrk="1" hangingPunct="1">
              <a:lnSpc>
                <a:spcPct val="90000"/>
              </a:lnSpc>
              <a:buFont typeface="Wingdings" pitchFamily="2" charset="2"/>
              <a:buNone/>
              <a:defRPr/>
            </a:pPr>
            <a:r>
              <a:rPr lang="fr-FR" sz="2800" smtClean="0"/>
              <a:t>		Apparaissent en actif soustractif</a:t>
            </a:r>
          </a:p>
          <a:p>
            <a:pPr eaLnBrk="1" hangingPunct="1">
              <a:lnSpc>
                <a:spcPct val="90000"/>
              </a:lnSpc>
              <a:buFont typeface="Wingdings" pitchFamily="2" charset="2"/>
              <a:buNone/>
              <a:defRPr/>
            </a:pPr>
            <a:endParaRPr lang="fr-FR" sz="2800" smtClean="0"/>
          </a:p>
          <a:p>
            <a:pPr eaLnBrk="1" hangingPunct="1">
              <a:lnSpc>
                <a:spcPct val="90000"/>
              </a:lnSpc>
              <a:defRPr/>
            </a:pPr>
            <a:endParaRPr lang="fr-FR" sz="2800" smtClean="0"/>
          </a:p>
          <a:p>
            <a:pPr eaLnBrk="1" hangingPunct="1">
              <a:lnSpc>
                <a:spcPct val="90000"/>
              </a:lnSpc>
              <a:defRPr/>
            </a:pPr>
            <a:endParaRPr lang="fr-FR" sz="2800" smtClean="0"/>
          </a:p>
        </p:txBody>
      </p:sp>
      <p:graphicFrame>
        <p:nvGraphicFramePr>
          <p:cNvPr id="6192" name="Group 48"/>
          <p:cNvGraphicFramePr>
            <a:graphicFrameLocks noGrp="1"/>
          </p:cNvGraphicFramePr>
          <p:nvPr>
            <p:ph sz="half" idx="2"/>
          </p:nvPr>
        </p:nvGraphicFramePr>
        <p:xfrm>
          <a:off x="539750" y="2997200"/>
          <a:ext cx="8604250" cy="3128964"/>
        </p:xfrm>
        <a:graphic>
          <a:graphicData uri="http://schemas.openxmlformats.org/drawingml/2006/table">
            <a:tbl>
              <a:tblPr/>
              <a:tblGrid>
                <a:gridCol w="2376488"/>
                <a:gridCol w="1925637"/>
                <a:gridCol w="2151063"/>
                <a:gridCol w="2151062"/>
              </a:tblGrid>
              <a:tr h="1042988">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ACTIF BRUT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AMORTIS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ACTIF NET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2988">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TERRAIN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2988">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BATIMENTS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15 000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5 000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10 000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14" name="Espace réservé du numéro de diapositive 4"/>
          <p:cNvSpPr>
            <a:spLocks noGrp="1"/>
          </p:cNvSpPr>
          <p:nvPr>
            <p:ph type="sldNum" sz="quarter" idx="12"/>
          </p:nvPr>
        </p:nvSpPr>
        <p:spPr>
          <a:noFill/>
        </p:spPr>
        <p:txBody>
          <a:bodyPr/>
          <a:lstStyle/>
          <a:p>
            <a:fld id="{16EE9DC8-62E3-49C8-91CF-6490AF368208}" type="slidenum">
              <a:rPr lang="fr-FR" smtClean="0"/>
              <a:pPr/>
              <a:t>10</a:t>
            </a:fld>
            <a:endParaRPr lang="fr-FR" smtClean="0"/>
          </a:p>
        </p:txBody>
      </p:sp>
    </p:spTree>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fr-FR" sz="3200" smtClean="0"/>
              <a:t>Les amortissements 	COMPTABLES</a:t>
            </a:r>
          </a:p>
        </p:txBody>
      </p:sp>
      <p:sp>
        <p:nvSpPr>
          <p:cNvPr id="13315" name="Rectangle 3"/>
          <p:cNvSpPr>
            <a:spLocks noGrp="1" noChangeArrowheads="1"/>
          </p:cNvSpPr>
          <p:nvPr>
            <p:ph type="body" idx="1"/>
          </p:nvPr>
        </p:nvSpPr>
        <p:spPr/>
        <p:txBody>
          <a:bodyPr/>
          <a:lstStyle/>
          <a:p>
            <a:pPr eaLnBrk="1" hangingPunct="1">
              <a:lnSpc>
                <a:spcPct val="90000"/>
              </a:lnSpc>
              <a:defRPr/>
            </a:pPr>
            <a:r>
              <a:rPr lang="fr-FR" sz="2800" smtClean="0"/>
              <a:t>L’AMORTISSEMENT LINEAIRE:</a:t>
            </a:r>
          </a:p>
          <a:p>
            <a:pPr lvl="1" eaLnBrk="1" hangingPunct="1">
              <a:lnSpc>
                <a:spcPct val="90000"/>
              </a:lnSpc>
              <a:defRPr/>
            </a:pPr>
            <a:r>
              <a:rPr lang="fr-FR" sz="2800" smtClean="0">
                <a:solidFill>
                  <a:schemeClr val="folHlink"/>
                </a:solidFill>
              </a:rPr>
              <a:t>Minimum légale obligatoire</a:t>
            </a:r>
            <a:r>
              <a:rPr lang="fr-FR" sz="2800" smtClean="0"/>
              <a:t>, même en cas de pertes.</a:t>
            </a:r>
          </a:p>
          <a:p>
            <a:pPr lvl="1" eaLnBrk="1" hangingPunct="1">
              <a:lnSpc>
                <a:spcPct val="90000"/>
              </a:lnSpc>
              <a:defRPr/>
            </a:pPr>
            <a:r>
              <a:rPr lang="fr-FR" sz="2800" smtClean="0"/>
              <a:t>On répartit de manière </a:t>
            </a:r>
            <a:r>
              <a:rPr lang="fr-FR" sz="2800" smtClean="0">
                <a:solidFill>
                  <a:schemeClr val="folHlink"/>
                </a:solidFill>
              </a:rPr>
              <a:t>égale</a:t>
            </a:r>
            <a:r>
              <a:rPr lang="fr-FR" sz="2800" smtClean="0"/>
              <a:t> la base amortissable sur la durée de vie du bien.</a:t>
            </a:r>
          </a:p>
          <a:p>
            <a:pPr lvl="1" eaLnBrk="1" hangingPunct="1">
              <a:lnSpc>
                <a:spcPct val="90000"/>
              </a:lnSpc>
              <a:defRPr/>
            </a:pPr>
            <a:r>
              <a:rPr lang="fr-FR" sz="2800" smtClean="0"/>
              <a:t>L’annuité d’amortissement est </a:t>
            </a:r>
            <a:r>
              <a:rPr lang="fr-FR" sz="2800" smtClean="0">
                <a:solidFill>
                  <a:schemeClr val="folHlink"/>
                </a:solidFill>
              </a:rPr>
              <a:t>constante</a:t>
            </a:r>
            <a:r>
              <a:rPr lang="fr-FR" sz="2800" smtClean="0"/>
              <a:t> pendant toute la durée de vie du bien.</a:t>
            </a:r>
          </a:p>
          <a:p>
            <a:pPr lvl="1" eaLnBrk="1" hangingPunct="1">
              <a:lnSpc>
                <a:spcPct val="90000"/>
              </a:lnSpc>
              <a:defRPr/>
            </a:pPr>
            <a:r>
              <a:rPr lang="fr-FR" sz="2800" smtClean="0"/>
              <a:t>Date de départ du calcul=date de </a:t>
            </a:r>
            <a:r>
              <a:rPr lang="fr-FR" sz="2800" smtClean="0">
                <a:solidFill>
                  <a:schemeClr val="folHlink"/>
                </a:solidFill>
              </a:rPr>
              <a:t>mise en service</a:t>
            </a:r>
          </a:p>
        </p:txBody>
      </p:sp>
      <p:sp>
        <p:nvSpPr>
          <p:cNvPr id="13316" name="Espace réservé du numéro de diapositive 3"/>
          <p:cNvSpPr>
            <a:spLocks noGrp="1"/>
          </p:cNvSpPr>
          <p:nvPr>
            <p:ph type="sldNum" sz="quarter" idx="12"/>
          </p:nvPr>
        </p:nvSpPr>
        <p:spPr>
          <a:noFill/>
        </p:spPr>
        <p:txBody>
          <a:bodyPr/>
          <a:lstStyle/>
          <a:p>
            <a:fld id="{7C3796CA-178F-4EFA-A51B-A89DF8CFCA1A}" type="slidenum">
              <a:rPr lang="fr-FR" smtClean="0"/>
              <a:pPr/>
              <a:t>11</a:t>
            </a:fld>
            <a:endParaRPr lang="fr-FR" smtClean="0"/>
          </a:p>
        </p:txBody>
      </p:sp>
    </p:spTree>
  </p:cSld>
  <p:clrMapOvr>
    <a:masterClrMapping/>
  </p:clrMapOvr>
  <p:transition>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fr-FR" sz="3200" smtClean="0"/>
              <a:t>Les amortissements 	COMPTABLES</a:t>
            </a:r>
          </a:p>
        </p:txBody>
      </p:sp>
      <p:sp>
        <p:nvSpPr>
          <p:cNvPr id="16387" name="Rectangle 3"/>
          <p:cNvSpPr>
            <a:spLocks noGrp="1" noChangeArrowheads="1"/>
          </p:cNvSpPr>
          <p:nvPr>
            <p:ph type="body" idx="1"/>
          </p:nvPr>
        </p:nvSpPr>
        <p:spPr/>
        <p:txBody>
          <a:bodyPr/>
          <a:lstStyle/>
          <a:p>
            <a:pPr eaLnBrk="1" hangingPunct="1">
              <a:defRPr/>
            </a:pPr>
            <a:r>
              <a:rPr lang="fr-FR" smtClean="0"/>
              <a:t>L’AMORTISSEMENT LINEAIRE: </a:t>
            </a:r>
          </a:p>
          <a:p>
            <a:pPr eaLnBrk="1" hangingPunct="1">
              <a:buFont typeface="Wingdings" pitchFamily="2" charset="2"/>
              <a:buNone/>
              <a:defRPr/>
            </a:pPr>
            <a:endParaRPr lang="fr-FR" sz="1800" smtClean="0"/>
          </a:p>
          <a:p>
            <a:pPr eaLnBrk="1" hangingPunct="1">
              <a:buFont typeface="Wingdings" pitchFamily="2" charset="2"/>
              <a:buNone/>
              <a:defRPr/>
            </a:pPr>
            <a:r>
              <a:rPr lang="fr-FR" smtClean="0"/>
              <a:t>Soit un camion acheté 70 000€ le 1 /07/N. </a:t>
            </a:r>
          </a:p>
          <a:p>
            <a:pPr eaLnBrk="1" hangingPunct="1">
              <a:buFont typeface="Wingdings" pitchFamily="2" charset="2"/>
              <a:buNone/>
              <a:defRPr/>
            </a:pPr>
            <a:r>
              <a:rPr lang="fr-FR" smtClean="0"/>
              <a:t>Valeur résiduelle dans 5 ans = 0</a:t>
            </a:r>
          </a:p>
          <a:p>
            <a:pPr eaLnBrk="1" hangingPunct="1">
              <a:buFont typeface="Wingdings" pitchFamily="2" charset="2"/>
              <a:buNone/>
              <a:defRPr/>
            </a:pPr>
            <a:r>
              <a:rPr lang="fr-FR" smtClean="0"/>
              <a:t>Calcul du taux : 100 : 5 = 20%</a:t>
            </a:r>
          </a:p>
          <a:p>
            <a:pPr eaLnBrk="1" hangingPunct="1">
              <a:buFont typeface="Wingdings" pitchFamily="2" charset="2"/>
              <a:buNone/>
              <a:defRPr/>
            </a:pPr>
            <a:r>
              <a:rPr lang="fr-FR" smtClean="0"/>
              <a:t>Calcul de la première annuité :</a:t>
            </a:r>
          </a:p>
          <a:p>
            <a:pPr eaLnBrk="1" hangingPunct="1">
              <a:buFont typeface="Wingdings" pitchFamily="2" charset="2"/>
              <a:buNone/>
              <a:defRPr/>
            </a:pPr>
            <a:r>
              <a:rPr lang="fr-FR" smtClean="0"/>
              <a:t>70 000 x 20% x (30jx6/360)</a:t>
            </a:r>
          </a:p>
        </p:txBody>
      </p:sp>
      <p:sp>
        <p:nvSpPr>
          <p:cNvPr id="14340" name="Espace réservé du numéro de diapositive 3"/>
          <p:cNvSpPr>
            <a:spLocks noGrp="1"/>
          </p:cNvSpPr>
          <p:nvPr>
            <p:ph type="sldNum" sz="quarter" idx="12"/>
          </p:nvPr>
        </p:nvSpPr>
        <p:spPr>
          <a:noFill/>
        </p:spPr>
        <p:txBody>
          <a:bodyPr/>
          <a:lstStyle/>
          <a:p>
            <a:fld id="{726E229C-2830-4F3C-BEFD-4BF567CF4267}" type="slidenum">
              <a:rPr lang="fr-FR" smtClean="0"/>
              <a:pPr/>
              <a:t>12</a:t>
            </a:fld>
            <a:endParaRPr lang="fr-FR" smtClean="0"/>
          </a:p>
        </p:txBody>
      </p:sp>
    </p:spTree>
  </p:cSld>
  <p:clrMapOvr>
    <a:masterClrMapping/>
  </p:clrMapOvr>
  <p:transition>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fr-FR" sz="3200" smtClean="0"/>
              <a:t>Les amortissements 	COMPTABLES</a:t>
            </a:r>
          </a:p>
        </p:txBody>
      </p:sp>
      <p:sp>
        <p:nvSpPr>
          <p:cNvPr id="17411" name="Rectangle 3"/>
          <p:cNvSpPr>
            <a:spLocks noGrp="1" noChangeArrowheads="1"/>
          </p:cNvSpPr>
          <p:nvPr>
            <p:ph type="body" sz="half" idx="1"/>
          </p:nvPr>
        </p:nvSpPr>
        <p:spPr>
          <a:xfrm>
            <a:off x="0" y="1557338"/>
            <a:ext cx="2700338" cy="863600"/>
          </a:xfrm>
        </p:spPr>
        <p:txBody>
          <a:bodyPr/>
          <a:lstStyle/>
          <a:p>
            <a:pPr eaLnBrk="1" hangingPunct="1">
              <a:buFont typeface="Wingdings" pitchFamily="2" charset="2"/>
              <a:buNone/>
              <a:defRPr/>
            </a:pPr>
            <a:r>
              <a:rPr lang="fr-FR" sz="2000" smtClean="0"/>
              <a:t>L’AMORTISSEMENT LINEAIRE</a:t>
            </a:r>
            <a:r>
              <a:rPr lang="fr-FR" sz="2800" smtClean="0"/>
              <a:t>: </a:t>
            </a:r>
          </a:p>
          <a:p>
            <a:pPr eaLnBrk="1" hangingPunct="1">
              <a:buFont typeface="Wingdings" pitchFamily="2" charset="2"/>
              <a:buNone/>
              <a:defRPr/>
            </a:pPr>
            <a:endParaRPr lang="fr-FR" sz="1600" smtClean="0"/>
          </a:p>
        </p:txBody>
      </p:sp>
      <p:graphicFrame>
        <p:nvGraphicFramePr>
          <p:cNvPr id="17460" name="Group 52"/>
          <p:cNvGraphicFramePr>
            <a:graphicFrameLocks noGrp="1"/>
          </p:cNvGraphicFramePr>
          <p:nvPr>
            <p:ph sz="half" idx="2"/>
          </p:nvPr>
        </p:nvGraphicFramePr>
        <p:xfrm>
          <a:off x="2590800" y="1600200"/>
          <a:ext cx="6059488" cy="4908487"/>
        </p:xfrm>
        <a:graphic>
          <a:graphicData uri="http://schemas.openxmlformats.org/drawingml/2006/table">
            <a:tbl>
              <a:tblPr/>
              <a:tblGrid>
                <a:gridCol w="1514475"/>
                <a:gridCol w="1516063"/>
                <a:gridCol w="1514475"/>
                <a:gridCol w="1514475"/>
              </a:tblGrid>
              <a:tr h="906463">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année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VCN</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Début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Annuité</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VCN fin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70 000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7 000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63 000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63 000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14 000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49 000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49 000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14 000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35 000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35 000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14 000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21 000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21 000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14 000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7 000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7 000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7 000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406" name="Espace réservé du numéro de diapositive 4"/>
          <p:cNvSpPr>
            <a:spLocks noGrp="1"/>
          </p:cNvSpPr>
          <p:nvPr>
            <p:ph type="sldNum" sz="quarter" idx="12"/>
          </p:nvPr>
        </p:nvSpPr>
        <p:spPr>
          <a:noFill/>
        </p:spPr>
        <p:txBody>
          <a:bodyPr/>
          <a:lstStyle/>
          <a:p>
            <a:fld id="{9B722907-2D97-4801-962B-AF89CA4F60E9}" type="slidenum">
              <a:rPr lang="fr-FR" smtClean="0"/>
              <a:pPr/>
              <a:t>13</a:t>
            </a:fld>
            <a:endParaRPr lang="fr-FR" smtClean="0"/>
          </a:p>
        </p:txBody>
      </p:sp>
    </p:spTree>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fr-FR" sz="3200" smtClean="0"/>
              <a:t>Les amortissements 	COMPTABLES</a:t>
            </a:r>
          </a:p>
        </p:txBody>
      </p:sp>
      <p:sp>
        <p:nvSpPr>
          <p:cNvPr id="16387" name="Rectangle 3"/>
          <p:cNvSpPr>
            <a:spLocks noGrp="1" noChangeArrowheads="1"/>
          </p:cNvSpPr>
          <p:nvPr>
            <p:ph type="body" idx="1"/>
          </p:nvPr>
        </p:nvSpPr>
        <p:spPr>
          <a:xfrm>
            <a:off x="179512" y="1946275"/>
            <a:ext cx="8964488" cy="4114800"/>
          </a:xfrm>
        </p:spPr>
        <p:txBody>
          <a:bodyPr/>
          <a:lstStyle/>
          <a:p>
            <a:pPr eaLnBrk="1" hangingPunct="1">
              <a:defRPr/>
            </a:pPr>
            <a:r>
              <a:rPr lang="fr-FR" dirty="0" smtClean="0"/>
              <a:t>L’AMORTISSEMENT PAR UNITE D’OEUVRE: </a:t>
            </a:r>
          </a:p>
          <a:p>
            <a:pPr eaLnBrk="1" hangingPunct="1">
              <a:buFont typeface="Wingdings" pitchFamily="2" charset="2"/>
              <a:buNone/>
              <a:defRPr/>
            </a:pPr>
            <a:endParaRPr lang="fr-FR" sz="1800" dirty="0" smtClean="0"/>
          </a:p>
          <a:p>
            <a:pPr eaLnBrk="1" hangingPunct="1">
              <a:buNone/>
              <a:defRPr/>
            </a:pPr>
            <a:r>
              <a:rPr lang="fr-FR" dirty="0" smtClean="0"/>
              <a:t>Soit une camionnette achetée le 1/01//N. </a:t>
            </a:r>
          </a:p>
          <a:p>
            <a:pPr eaLnBrk="1" hangingPunct="1">
              <a:buNone/>
              <a:defRPr/>
            </a:pPr>
            <a:r>
              <a:rPr lang="fr-FR" dirty="0" smtClean="0"/>
              <a:t>Coût d'acquisition 25 000€ </a:t>
            </a:r>
          </a:p>
          <a:p>
            <a:pPr eaLnBrk="1" hangingPunct="1">
              <a:buNone/>
              <a:defRPr/>
            </a:pPr>
            <a:r>
              <a:rPr lang="fr-FR" dirty="0" smtClean="0"/>
              <a:t>Durée d'utilisation    : 5 ans ou 200 000km </a:t>
            </a:r>
          </a:p>
          <a:p>
            <a:pPr eaLnBrk="1" hangingPunct="1">
              <a:buNone/>
              <a:defRPr/>
            </a:pPr>
            <a:r>
              <a:rPr lang="fr-FR" dirty="0" smtClean="0"/>
              <a:t>Valeur résiduelle      : 2 000€ </a:t>
            </a:r>
          </a:p>
          <a:p>
            <a:pPr eaLnBrk="1" hangingPunct="1">
              <a:buNone/>
              <a:defRPr/>
            </a:pPr>
            <a:endParaRPr lang="fr-FR" dirty="0" smtClean="0"/>
          </a:p>
        </p:txBody>
      </p:sp>
      <p:sp>
        <p:nvSpPr>
          <p:cNvPr id="14340" name="Espace réservé du numéro de diapositive 3"/>
          <p:cNvSpPr>
            <a:spLocks noGrp="1"/>
          </p:cNvSpPr>
          <p:nvPr>
            <p:ph type="sldNum" sz="quarter" idx="12"/>
          </p:nvPr>
        </p:nvSpPr>
        <p:spPr>
          <a:noFill/>
        </p:spPr>
        <p:txBody>
          <a:bodyPr/>
          <a:lstStyle/>
          <a:p>
            <a:fld id="{726E229C-2830-4F3C-BEFD-4BF567CF4267}" type="slidenum">
              <a:rPr lang="fr-FR" smtClean="0"/>
              <a:pPr/>
              <a:t>14</a:t>
            </a:fld>
            <a:endParaRPr lang="fr-FR" smtClean="0"/>
          </a:p>
        </p:txBody>
      </p:sp>
    </p:spTree>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6C6C3803-D558-4C00-A01F-2505410D5548}" type="slidenum">
              <a:rPr lang="fr-FR" smtClean="0"/>
              <a:pPr>
                <a:defRPr/>
              </a:pPr>
              <a:t>15</a:t>
            </a:fld>
            <a:endParaRPr lang="fr-FR"/>
          </a:p>
        </p:txBody>
      </p:sp>
      <p:sp>
        <p:nvSpPr>
          <p:cNvPr id="5" name="Rectangle 4"/>
          <p:cNvSpPr/>
          <p:nvPr/>
        </p:nvSpPr>
        <p:spPr>
          <a:xfrm>
            <a:off x="179512" y="404664"/>
            <a:ext cx="8964488" cy="1384995"/>
          </a:xfrm>
          <a:prstGeom prst="rect">
            <a:avLst/>
          </a:prstGeom>
        </p:spPr>
        <p:txBody>
          <a:bodyPr wrap="square">
            <a:spAutoFit/>
          </a:bodyPr>
          <a:lstStyle/>
          <a:p>
            <a:pPr eaLnBrk="1" hangingPunct="1">
              <a:buNone/>
              <a:defRPr/>
            </a:pPr>
            <a:r>
              <a:rPr lang="fr-FR" sz="2800" dirty="0" smtClean="0"/>
              <a:t>Base à amortir : 25 000 - 2 000  = 23000 </a:t>
            </a:r>
          </a:p>
          <a:p>
            <a:pPr eaLnBrk="1" hangingPunct="1">
              <a:buNone/>
              <a:defRPr/>
            </a:pPr>
            <a:r>
              <a:rPr lang="fr-FR" sz="2800" dirty="0" smtClean="0"/>
              <a:t>Montant amortissable unitaire : 23 000 /200 000km= 0,115 </a:t>
            </a:r>
          </a:p>
          <a:p>
            <a:pPr eaLnBrk="1" hangingPunct="1">
              <a:buNone/>
              <a:defRPr/>
            </a:pPr>
            <a:r>
              <a:rPr lang="fr-FR" sz="2800" dirty="0" smtClean="0"/>
              <a:t>     </a:t>
            </a:r>
          </a:p>
        </p:txBody>
      </p:sp>
      <p:graphicFrame>
        <p:nvGraphicFramePr>
          <p:cNvPr id="6" name="Objet 5"/>
          <p:cNvGraphicFramePr>
            <a:graphicFrameLocks noChangeAspect="1"/>
          </p:cNvGraphicFramePr>
          <p:nvPr/>
        </p:nvGraphicFramePr>
        <p:xfrm>
          <a:off x="387716" y="2276475"/>
          <a:ext cx="8245109" cy="3600797"/>
        </p:xfrm>
        <a:graphic>
          <a:graphicData uri="http://schemas.openxmlformats.org/presentationml/2006/ole">
            <p:oleObj spid="_x0000_s1026" name="Feuille de calcul" r:id="rId3" imgW="4800735" imgH="2095500" progId="Excel.Sheet.12">
              <p:embed/>
            </p:oleObj>
          </a:graphicData>
        </a:graphic>
      </p:graphicFrame>
    </p:spTree>
  </p:cSld>
  <p:clrMapOvr>
    <a:masterClrMapping/>
  </p:clrMapOvr>
  <p:transition>
    <p:comb/>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p:txBody>
          <a:bodyPr/>
          <a:lstStyle/>
          <a:p>
            <a:r>
              <a:rPr lang="fr-FR" smtClean="0"/>
              <a:t>Les amortissements fiscaux</a:t>
            </a:r>
            <a:endParaRPr lang="en-US" smtClean="0"/>
          </a:p>
        </p:txBody>
      </p:sp>
      <p:sp>
        <p:nvSpPr>
          <p:cNvPr id="3" name="Espace réservé du contenu 2"/>
          <p:cNvSpPr>
            <a:spLocks noGrp="1"/>
          </p:cNvSpPr>
          <p:nvPr>
            <p:ph idx="1"/>
          </p:nvPr>
        </p:nvSpPr>
        <p:spPr>
          <a:xfrm>
            <a:off x="1214438" y="2214563"/>
            <a:ext cx="7772400" cy="3340100"/>
          </a:xfrm>
        </p:spPr>
        <p:txBody>
          <a:bodyPr/>
          <a:lstStyle/>
          <a:p>
            <a:pPr>
              <a:defRPr/>
            </a:pPr>
            <a:r>
              <a:rPr lang="fr-FR" dirty="0" smtClean="0"/>
              <a:t>L’administration fiscale préconise le mode linéaire et le mode dégressif</a:t>
            </a:r>
          </a:p>
          <a:p>
            <a:pPr>
              <a:defRPr/>
            </a:pPr>
            <a:r>
              <a:rPr lang="fr-FR" dirty="0" smtClean="0"/>
              <a:t>Amortissement fiscal facultatif et limitatif</a:t>
            </a:r>
          </a:p>
          <a:p>
            <a:pPr marL="342900" lvl="1" indent="-342900">
              <a:buClr>
                <a:schemeClr val="tx2"/>
              </a:buClr>
              <a:buSzPct val="75000"/>
              <a:buFont typeface="Wingdings" pitchFamily="2" charset="2"/>
              <a:buChar char="n"/>
              <a:defRPr/>
            </a:pPr>
            <a:r>
              <a:rPr lang="fr-FR" dirty="0" smtClean="0"/>
              <a:t>Biens neufs +durée de vie &gt;3ans</a:t>
            </a:r>
          </a:p>
          <a:p>
            <a:pPr marL="342900" lvl="1" indent="-342900">
              <a:buClr>
                <a:schemeClr val="tx2"/>
              </a:buClr>
              <a:buSzPct val="75000"/>
              <a:buFont typeface="Wingdings" pitchFamily="2" charset="2"/>
              <a:buChar char="n"/>
              <a:defRPr/>
            </a:pPr>
            <a:r>
              <a:rPr lang="fr-FR" dirty="0" smtClean="0"/>
              <a:t>L’annuité n’est plus constante</a:t>
            </a:r>
          </a:p>
          <a:p>
            <a:pPr marL="342900" lvl="1" indent="-342900">
              <a:buClr>
                <a:schemeClr val="tx2"/>
              </a:buClr>
              <a:buSzPct val="75000"/>
              <a:buFont typeface="Wingdings" pitchFamily="2" charset="2"/>
              <a:buChar char="n"/>
              <a:defRPr/>
            </a:pPr>
            <a:endParaRPr lang="fr-FR" sz="2800" dirty="0" smtClean="0"/>
          </a:p>
          <a:p>
            <a:pPr>
              <a:defRPr/>
            </a:pPr>
            <a:endParaRPr lang="en-US" dirty="0"/>
          </a:p>
        </p:txBody>
      </p:sp>
      <p:sp>
        <p:nvSpPr>
          <p:cNvPr id="16388" name="Espace réservé du numéro de diapositive 3"/>
          <p:cNvSpPr>
            <a:spLocks noGrp="1"/>
          </p:cNvSpPr>
          <p:nvPr>
            <p:ph type="sldNum" sz="quarter" idx="12"/>
          </p:nvPr>
        </p:nvSpPr>
        <p:spPr>
          <a:noFill/>
        </p:spPr>
        <p:txBody>
          <a:bodyPr/>
          <a:lstStyle/>
          <a:p>
            <a:fld id="{3922E5E5-7992-46DF-B0DC-186FA1BA8D28}" type="slidenum">
              <a:rPr lang="fr-FR" smtClean="0"/>
              <a:pPr/>
              <a:t>16</a:t>
            </a:fld>
            <a:endParaRPr lang="fr-FR" smtClean="0"/>
          </a:p>
        </p:txBody>
      </p:sp>
    </p:spTree>
  </p:cSld>
  <p:clrMapOvr>
    <a:masterClrMapping/>
  </p:clrMapOvr>
  <p:transition>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42976" y="285728"/>
            <a:ext cx="7772400" cy="1143000"/>
          </a:xfrm>
        </p:spPr>
        <p:txBody>
          <a:bodyPr/>
          <a:lstStyle/>
          <a:p>
            <a:pPr eaLnBrk="1" hangingPunct="1"/>
            <a:r>
              <a:rPr lang="fr-FR" sz="4000" dirty="0" smtClean="0"/>
              <a:t>Les amortissements 	FISCAUX</a:t>
            </a:r>
          </a:p>
        </p:txBody>
      </p:sp>
      <p:sp>
        <p:nvSpPr>
          <p:cNvPr id="14339" name="Rectangle 3"/>
          <p:cNvSpPr>
            <a:spLocks noGrp="1" noChangeArrowheads="1"/>
          </p:cNvSpPr>
          <p:nvPr>
            <p:ph type="body" idx="1"/>
          </p:nvPr>
        </p:nvSpPr>
        <p:spPr>
          <a:xfrm>
            <a:off x="1214414" y="1500174"/>
            <a:ext cx="7772400" cy="4483100"/>
          </a:xfrm>
        </p:spPr>
        <p:txBody>
          <a:bodyPr/>
          <a:lstStyle/>
          <a:p>
            <a:pPr lvl="1" eaLnBrk="1" hangingPunct="1">
              <a:lnSpc>
                <a:spcPct val="90000"/>
              </a:lnSpc>
              <a:defRPr/>
            </a:pPr>
            <a:r>
              <a:rPr lang="fr-FR" sz="2800" dirty="0" smtClean="0"/>
              <a:t>Taux dégressif =taux linéaire x coefficient</a:t>
            </a:r>
          </a:p>
          <a:p>
            <a:pPr lvl="1" eaLnBrk="1" hangingPunct="1">
              <a:lnSpc>
                <a:spcPct val="90000"/>
              </a:lnSpc>
              <a:defRPr/>
            </a:pPr>
            <a:r>
              <a:rPr lang="fr-FR" sz="2800" dirty="0" smtClean="0"/>
              <a:t>Coefficient :</a:t>
            </a:r>
          </a:p>
          <a:p>
            <a:pPr marL="1428750" lvl="2" indent="-514350" eaLnBrk="1" hangingPunct="1">
              <a:lnSpc>
                <a:spcPct val="90000"/>
              </a:lnSpc>
              <a:buFont typeface="Wingdings" pitchFamily="2" charset="2"/>
              <a:buNone/>
              <a:defRPr/>
            </a:pPr>
            <a:r>
              <a:rPr lang="fr-FR" sz="2800" dirty="0" smtClean="0"/>
              <a:t>     pour biens acquis jusqu’au 1/12/2000</a:t>
            </a:r>
          </a:p>
          <a:p>
            <a:pPr lvl="3" eaLnBrk="1" hangingPunct="1">
              <a:lnSpc>
                <a:spcPct val="90000"/>
              </a:lnSpc>
              <a:defRPr/>
            </a:pPr>
            <a:r>
              <a:rPr lang="fr-FR" sz="1800" dirty="0" smtClean="0"/>
              <a:t>1,5 durée = 3 ou 4 ans</a:t>
            </a:r>
          </a:p>
          <a:p>
            <a:pPr lvl="3" eaLnBrk="1" hangingPunct="1">
              <a:lnSpc>
                <a:spcPct val="90000"/>
              </a:lnSpc>
              <a:defRPr/>
            </a:pPr>
            <a:r>
              <a:rPr lang="fr-FR" sz="1800" dirty="0" smtClean="0"/>
              <a:t>2 durée = 5 ou 6 ans</a:t>
            </a:r>
          </a:p>
          <a:p>
            <a:pPr lvl="3" eaLnBrk="1" hangingPunct="1">
              <a:lnSpc>
                <a:spcPct val="90000"/>
              </a:lnSpc>
              <a:defRPr/>
            </a:pPr>
            <a:r>
              <a:rPr lang="fr-FR" sz="1800" dirty="0" smtClean="0"/>
              <a:t>2,5 durée &gt;6 ans</a:t>
            </a:r>
          </a:p>
          <a:p>
            <a:pPr lvl="3" eaLnBrk="1" hangingPunct="1">
              <a:lnSpc>
                <a:spcPct val="90000"/>
              </a:lnSpc>
              <a:buFontTx/>
              <a:buNone/>
              <a:defRPr/>
            </a:pPr>
            <a:r>
              <a:rPr lang="fr-FR" sz="2800" dirty="0" smtClean="0"/>
              <a:t>pour biens acquis à partir du 1/01/2001</a:t>
            </a:r>
          </a:p>
          <a:p>
            <a:pPr lvl="3" eaLnBrk="1" hangingPunct="1">
              <a:lnSpc>
                <a:spcPct val="90000"/>
              </a:lnSpc>
              <a:defRPr/>
            </a:pPr>
            <a:r>
              <a:rPr lang="fr-FR" sz="1800" dirty="0" smtClean="0"/>
              <a:t>1,25 durée = 3 ou 4 ans</a:t>
            </a:r>
          </a:p>
          <a:p>
            <a:pPr lvl="3" eaLnBrk="1" hangingPunct="1">
              <a:lnSpc>
                <a:spcPct val="90000"/>
              </a:lnSpc>
              <a:defRPr/>
            </a:pPr>
            <a:r>
              <a:rPr lang="fr-FR" sz="1800" dirty="0" smtClean="0"/>
              <a:t>1,75 durée = 5 ou 6 ans</a:t>
            </a:r>
          </a:p>
          <a:p>
            <a:pPr lvl="3" eaLnBrk="1" hangingPunct="1">
              <a:lnSpc>
                <a:spcPct val="90000"/>
              </a:lnSpc>
              <a:defRPr/>
            </a:pPr>
            <a:r>
              <a:rPr lang="fr-FR" sz="1800" dirty="0" smtClean="0"/>
              <a:t>2,25 durée &gt;6 ans</a:t>
            </a:r>
          </a:p>
          <a:p>
            <a:pPr lvl="3" eaLnBrk="1" hangingPunct="1">
              <a:lnSpc>
                <a:spcPct val="90000"/>
              </a:lnSpc>
              <a:buFontTx/>
              <a:buNone/>
              <a:defRPr/>
            </a:pPr>
            <a:r>
              <a:rPr lang="fr-FR" sz="1800" dirty="0" smtClean="0"/>
              <a:t>Coefficient majoré de 0,5 pour les biens acquis entre le 4/12/08 et le 31/12/2009</a:t>
            </a:r>
          </a:p>
          <a:p>
            <a:pPr lvl="1" eaLnBrk="1" hangingPunct="1">
              <a:lnSpc>
                <a:spcPct val="90000"/>
              </a:lnSpc>
              <a:defRPr/>
            </a:pPr>
            <a:r>
              <a:rPr lang="fr-FR" sz="2800" dirty="0" smtClean="0"/>
              <a:t>Premier jour du mois d’acquisition</a:t>
            </a:r>
          </a:p>
          <a:p>
            <a:pPr lvl="1" eaLnBrk="1" hangingPunct="1">
              <a:lnSpc>
                <a:spcPct val="90000"/>
              </a:lnSpc>
              <a:defRPr/>
            </a:pPr>
            <a:r>
              <a:rPr lang="fr-FR" sz="2800" dirty="0" smtClean="0"/>
              <a:t>L’annuité se calcule sur la VCN</a:t>
            </a:r>
          </a:p>
          <a:p>
            <a:pPr lvl="2" eaLnBrk="1" hangingPunct="1">
              <a:lnSpc>
                <a:spcPct val="90000"/>
              </a:lnSpc>
              <a:defRPr/>
            </a:pPr>
            <a:endParaRPr lang="fr-FR" sz="2800" dirty="0" smtClean="0"/>
          </a:p>
        </p:txBody>
      </p:sp>
      <p:sp>
        <p:nvSpPr>
          <p:cNvPr id="17412" name="Espace réservé du numéro de diapositive 3"/>
          <p:cNvSpPr>
            <a:spLocks noGrp="1"/>
          </p:cNvSpPr>
          <p:nvPr>
            <p:ph type="sldNum" sz="quarter" idx="12"/>
          </p:nvPr>
        </p:nvSpPr>
        <p:spPr>
          <a:noFill/>
        </p:spPr>
        <p:txBody>
          <a:bodyPr/>
          <a:lstStyle/>
          <a:p>
            <a:fld id="{F6ABA15E-1739-46E2-AFFD-1D149B47D257}" type="slidenum">
              <a:rPr lang="fr-FR" smtClean="0"/>
              <a:pPr/>
              <a:t>17</a:t>
            </a:fld>
            <a:endParaRPr lang="fr-FR" smtClean="0"/>
          </a:p>
        </p:txBody>
      </p:sp>
    </p:spTree>
  </p:cSld>
  <p:clrMapOvr>
    <a:masterClrMapping/>
  </p:clrMapOvr>
  <p:transition>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fr-FR" sz="4000" smtClean="0"/>
              <a:t>SEANCE 7&amp;8 : les amortissements</a:t>
            </a:r>
          </a:p>
        </p:txBody>
      </p:sp>
      <p:sp>
        <p:nvSpPr>
          <p:cNvPr id="15363" name="Rectangle 3"/>
          <p:cNvSpPr>
            <a:spLocks noGrp="1" noChangeArrowheads="1"/>
          </p:cNvSpPr>
          <p:nvPr>
            <p:ph type="body" idx="1"/>
          </p:nvPr>
        </p:nvSpPr>
        <p:spPr/>
        <p:txBody>
          <a:bodyPr/>
          <a:lstStyle/>
          <a:p>
            <a:pPr eaLnBrk="1" hangingPunct="1">
              <a:defRPr/>
            </a:pPr>
            <a:r>
              <a:rPr lang="fr-FR" sz="2800" smtClean="0"/>
              <a:t>L’AMORTISSEMENT DEGRESSIF</a:t>
            </a:r>
          </a:p>
          <a:p>
            <a:pPr lvl="1" eaLnBrk="1" hangingPunct="1">
              <a:defRPr/>
            </a:pPr>
            <a:r>
              <a:rPr lang="fr-FR" sz="2800" smtClean="0"/>
              <a:t>Soit un matériel acquis 500 000€ le 15 avril de l’année N.</a:t>
            </a:r>
          </a:p>
          <a:p>
            <a:pPr lvl="1" eaLnBrk="1" hangingPunct="1">
              <a:defRPr/>
            </a:pPr>
            <a:r>
              <a:rPr lang="fr-FR" sz="2800" smtClean="0"/>
              <a:t> Durée d’amortissement 5 ans.</a:t>
            </a:r>
          </a:p>
          <a:p>
            <a:pPr lvl="1" eaLnBrk="1" hangingPunct="1">
              <a:buFont typeface="Wingdings" pitchFamily="2" charset="2"/>
              <a:buNone/>
              <a:defRPr/>
            </a:pPr>
            <a:r>
              <a:rPr lang="fr-FR" sz="2800" smtClean="0"/>
              <a:t>Calcul du taux :</a:t>
            </a:r>
          </a:p>
          <a:p>
            <a:pPr lvl="1" eaLnBrk="1" hangingPunct="1">
              <a:buFont typeface="Wingdings" pitchFamily="2" charset="2"/>
              <a:buNone/>
              <a:defRPr/>
            </a:pPr>
            <a:r>
              <a:rPr lang="fr-FR" sz="2800" smtClean="0"/>
              <a:t>Taux linéaire = 100/5 = 20 %</a:t>
            </a:r>
          </a:p>
          <a:p>
            <a:pPr lvl="1" eaLnBrk="1" hangingPunct="1">
              <a:buFont typeface="Wingdings" pitchFamily="2" charset="2"/>
              <a:buNone/>
              <a:defRPr/>
            </a:pPr>
            <a:r>
              <a:rPr lang="fr-FR" sz="2800" smtClean="0"/>
              <a:t>Taux dégressif = 20% x 1,75 = 35 %</a:t>
            </a:r>
          </a:p>
          <a:p>
            <a:pPr lvl="1" eaLnBrk="1" hangingPunct="1">
              <a:buFont typeface="Wingdings" pitchFamily="2" charset="2"/>
              <a:buNone/>
              <a:defRPr/>
            </a:pPr>
            <a:r>
              <a:rPr lang="fr-FR" sz="2800" smtClean="0"/>
              <a:t>1</a:t>
            </a:r>
            <a:r>
              <a:rPr lang="fr-FR" sz="2800" baseline="30000" smtClean="0"/>
              <a:t>ère</a:t>
            </a:r>
            <a:r>
              <a:rPr lang="fr-FR" sz="2800" smtClean="0"/>
              <a:t> annuité : 500 000x35%x9/12 =131 250</a:t>
            </a:r>
          </a:p>
        </p:txBody>
      </p:sp>
      <p:sp>
        <p:nvSpPr>
          <p:cNvPr id="18436" name="Espace réservé du numéro de diapositive 3"/>
          <p:cNvSpPr>
            <a:spLocks noGrp="1"/>
          </p:cNvSpPr>
          <p:nvPr>
            <p:ph type="sldNum" sz="quarter" idx="12"/>
          </p:nvPr>
        </p:nvSpPr>
        <p:spPr>
          <a:noFill/>
        </p:spPr>
        <p:txBody>
          <a:bodyPr/>
          <a:lstStyle/>
          <a:p>
            <a:fld id="{E0D2B457-87BD-481E-8C77-08228B7553F9}" type="slidenum">
              <a:rPr lang="fr-FR" smtClean="0"/>
              <a:pPr/>
              <a:t>18</a:t>
            </a:fld>
            <a:endParaRPr lang="fr-FR" smtClean="0"/>
          </a:p>
        </p:txBody>
      </p:sp>
    </p:spTree>
  </p:cSld>
  <p:clrMapOvr>
    <a:masterClrMapping/>
  </p:clrMapOvr>
  <p:transition>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fr-FR" sz="4000" smtClean="0"/>
              <a:t>Les amortissements 	FISCAUX</a:t>
            </a:r>
          </a:p>
        </p:txBody>
      </p:sp>
      <p:sp>
        <p:nvSpPr>
          <p:cNvPr id="8195" name="Rectangle 3"/>
          <p:cNvSpPr>
            <a:spLocks noGrp="1" noChangeArrowheads="1"/>
          </p:cNvSpPr>
          <p:nvPr>
            <p:ph type="body" sz="half" idx="1"/>
          </p:nvPr>
        </p:nvSpPr>
        <p:spPr>
          <a:xfrm>
            <a:off x="381000" y="2057400"/>
            <a:ext cx="1752600" cy="1025525"/>
          </a:xfrm>
        </p:spPr>
        <p:txBody>
          <a:bodyPr/>
          <a:lstStyle/>
          <a:p>
            <a:pPr eaLnBrk="1" hangingPunct="1">
              <a:buFont typeface="Wingdings" pitchFamily="2" charset="2"/>
              <a:buNone/>
              <a:defRPr/>
            </a:pPr>
            <a:r>
              <a:rPr lang="fr-FR" sz="1400" dirty="0" smtClean="0"/>
              <a:t>AMORTISSEMENT</a:t>
            </a:r>
          </a:p>
          <a:p>
            <a:pPr eaLnBrk="1" hangingPunct="1">
              <a:buFont typeface="Wingdings" pitchFamily="2" charset="2"/>
              <a:buNone/>
              <a:defRPr/>
            </a:pPr>
            <a:r>
              <a:rPr lang="fr-FR" sz="1400" dirty="0" smtClean="0"/>
              <a:t>DEGRESSIF</a:t>
            </a:r>
          </a:p>
          <a:p>
            <a:pPr eaLnBrk="1" hangingPunct="1">
              <a:defRPr/>
            </a:pPr>
            <a:endParaRPr lang="fr-FR" sz="1400" dirty="0" smtClean="0"/>
          </a:p>
        </p:txBody>
      </p:sp>
      <p:graphicFrame>
        <p:nvGraphicFramePr>
          <p:cNvPr id="8384" name="Group 192"/>
          <p:cNvGraphicFramePr>
            <a:graphicFrameLocks noGrp="1"/>
          </p:cNvGraphicFramePr>
          <p:nvPr>
            <p:ph sz="quarter" idx="2"/>
          </p:nvPr>
        </p:nvGraphicFramePr>
        <p:xfrm>
          <a:off x="2268538" y="1600200"/>
          <a:ext cx="6875462" cy="4520883"/>
        </p:xfrm>
        <a:graphic>
          <a:graphicData uri="http://schemas.openxmlformats.org/drawingml/2006/table">
            <a:tbl>
              <a:tblPr/>
              <a:tblGrid>
                <a:gridCol w="1311275"/>
                <a:gridCol w="1928812"/>
                <a:gridCol w="1849438"/>
                <a:gridCol w="1785937"/>
              </a:tblGrid>
              <a:tr h="10795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année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VCN</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Début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Annuité</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VCN fin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500 000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131 250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368 750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1338">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368 750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129 063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239 687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239 687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83 890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155 797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875">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155 797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77 898 ,5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77 898 ,5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77 898 ,5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77 898 ,5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fr-FR"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3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502" name="Espace réservé du numéro de diapositive 4"/>
          <p:cNvSpPr>
            <a:spLocks noGrp="1"/>
          </p:cNvSpPr>
          <p:nvPr>
            <p:ph type="sldNum" sz="quarter" idx="12"/>
          </p:nvPr>
        </p:nvSpPr>
        <p:spPr>
          <a:noFill/>
        </p:spPr>
        <p:txBody>
          <a:bodyPr/>
          <a:lstStyle/>
          <a:p>
            <a:fld id="{7294BDFC-96F7-45D7-94A4-7A804359715C}" type="slidenum">
              <a:rPr lang="fr-FR" smtClean="0"/>
              <a:pPr/>
              <a:t>19</a:t>
            </a:fld>
            <a:endParaRPr lang="fr-FR" smtClean="0"/>
          </a:p>
        </p:txBody>
      </p:sp>
      <p:sp>
        <p:nvSpPr>
          <p:cNvPr id="6" name="ZoneTexte 5"/>
          <p:cNvSpPr txBox="1"/>
          <p:nvPr/>
        </p:nvSpPr>
        <p:spPr>
          <a:xfrm>
            <a:off x="785786" y="6143644"/>
            <a:ext cx="7429552" cy="461665"/>
          </a:xfrm>
          <a:prstGeom prst="rect">
            <a:avLst/>
          </a:prstGeom>
          <a:noFill/>
        </p:spPr>
        <p:txBody>
          <a:bodyPr wrap="square" rtlCol="0">
            <a:spAutoFit/>
          </a:bodyPr>
          <a:lstStyle/>
          <a:p>
            <a:r>
              <a:rPr lang="fr-FR" dirty="0" smtClean="0"/>
              <a:t>Revenir en linéaire quand : taux dégressif &lt; taux linéaire</a:t>
            </a:r>
            <a:endParaRPr lang="fr-FR" dirty="0"/>
          </a:p>
        </p:txBody>
      </p:sp>
      <p:sp>
        <p:nvSpPr>
          <p:cNvPr id="7" name="ZoneTexte 6"/>
          <p:cNvSpPr txBox="1"/>
          <p:nvPr/>
        </p:nvSpPr>
        <p:spPr>
          <a:xfrm>
            <a:off x="1428728" y="2643182"/>
            <a:ext cx="785818" cy="461665"/>
          </a:xfrm>
          <a:prstGeom prst="rect">
            <a:avLst/>
          </a:prstGeom>
          <a:noFill/>
        </p:spPr>
        <p:txBody>
          <a:bodyPr wrap="square" rtlCol="0">
            <a:spAutoFit/>
          </a:bodyPr>
          <a:lstStyle/>
          <a:p>
            <a:r>
              <a:rPr lang="fr-FR" dirty="0" smtClean="0"/>
              <a:t>25%</a:t>
            </a:r>
            <a:endParaRPr lang="fr-FR" dirty="0"/>
          </a:p>
        </p:txBody>
      </p:sp>
      <p:sp>
        <p:nvSpPr>
          <p:cNvPr id="8" name="ZoneTexte 7"/>
          <p:cNvSpPr txBox="1"/>
          <p:nvPr/>
        </p:nvSpPr>
        <p:spPr>
          <a:xfrm>
            <a:off x="1428728" y="3214686"/>
            <a:ext cx="785818" cy="461665"/>
          </a:xfrm>
          <a:prstGeom prst="rect">
            <a:avLst/>
          </a:prstGeom>
          <a:noFill/>
        </p:spPr>
        <p:txBody>
          <a:bodyPr wrap="square" rtlCol="0">
            <a:spAutoFit/>
          </a:bodyPr>
          <a:lstStyle/>
          <a:p>
            <a:r>
              <a:rPr lang="fr-FR" dirty="0" smtClean="0"/>
              <a:t>20%</a:t>
            </a:r>
            <a:endParaRPr lang="fr-FR" dirty="0"/>
          </a:p>
        </p:txBody>
      </p:sp>
      <p:sp>
        <p:nvSpPr>
          <p:cNvPr id="9" name="ZoneTexte 8"/>
          <p:cNvSpPr txBox="1"/>
          <p:nvPr/>
        </p:nvSpPr>
        <p:spPr>
          <a:xfrm>
            <a:off x="1142976" y="3857628"/>
            <a:ext cx="1071570" cy="461665"/>
          </a:xfrm>
          <a:prstGeom prst="rect">
            <a:avLst/>
          </a:prstGeom>
          <a:noFill/>
        </p:spPr>
        <p:txBody>
          <a:bodyPr wrap="square" rtlCol="0">
            <a:spAutoFit/>
          </a:bodyPr>
          <a:lstStyle/>
          <a:p>
            <a:r>
              <a:rPr lang="fr-FR" dirty="0" smtClean="0"/>
              <a:t>33.3%</a:t>
            </a:r>
            <a:endParaRPr lang="fr-FR" dirty="0"/>
          </a:p>
        </p:txBody>
      </p:sp>
      <p:sp>
        <p:nvSpPr>
          <p:cNvPr id="10" name="ZoneTexte 9"/>
          <p:cNvSpPr txBox="1"/>
          <p:nvPr/>
        </p:nvSpPr>
        <p:spPr>
          <a:xfrm>
            <a:off x="1357290" y="4500570"/>
            <a:ext cx="785818" cy="461665"/>
          </a:xfrm>
          <a:prstGeom prst="rect">
            <a:avLst/>
          </a:prstGeom>
          <a:noFill/>
        </p:spPr>
        <p:txBody>
          <a:bodyPr wrap="square" rtlCol="0">
            <a:spAutoFit/>
          </a:bodyPr>
          <a:lstStyle/>
          <a:p>
            <a:r>
              <a:rPr lang="fr-FR" dirty="0" smtClean="0"/>
              <a:t>50%</a:t>
            </a:r>
            <a:endParaRPr lang="fr-FR" dirty="0"/>
          </a:p>
        </p:txBody>
      </p:sp>
      <p:sp>
        <p:nvSpPr>
          <p:cNvPr id="11" name="ZoneTexte 10"/>
          <p:cNvSpPr txBox="1"/>
          <p:nvPr/>
        </p:nvSpPr>
        <p:spPr>
          <a:xfrm>
            <a:off x="1214414" y="5072074"/>
            <a:ext cx="928694" cy="461665"/>
          </a:xfrm>
          <a:prstGeom prst="rect">
            <a:avLst/>
          </a:prstGeom>
          <a:noFill/>
        </p:spPr>
        <p:txBody>
          <a:bodyPr wrap="square" rtlCol="0">
            <a:spAutoFit/>
          </a:bodyPr>
          <a:lstStyle/>
          <a:p>
            <a:r>
              <a:rPr lang="fr-FR" dirty="0" smtClean="0"/>
              <a:t>100%</a:t>
            </a:r>
            <a:endParaRPr lang="fr-FR"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down)">
                                      <p:cBhvr>
                                        <p:cTn id="21" dur="500"/>
                                        <p:tgtEl>
                                          <p:spTgt spid="10"/>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down)">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fr-FR" sz="4000" smtClean="0"/>
              <a:t>SEANCE 7&amp;8 : les amortissements</a:t>
            </a:r>
          </a:p>
        </p:txBody>
      </p:sp>
      <p:sp>
        <p:nvSpPr>
          <p:cNvPr id="3075" name="Rectangle 3"/>
          <p:cNvSpPr>
            <a:spLocks noGrp="1" noChangeArrowheads="1"/>
          </p:cNvSpPr>
          <p:nvPr>
            <p:ph type="body" idx="1"/>
          </p:nvPr>
        </p:nvSpPr>
        <p:spPr/>
        <p:txBody>
          <a:bodyPr/>
          <a:lstStyle/>
          <a:p>
            <a:pPr eaLnBrk="1" hangingPunct="1">
              <a:defRPr/>
            </a:pPr>
            <a:r>
              <a:rPr lang="fr-FR" b="1" dirty="0" smtClean="0"/>
              <a:t>DEFINITION :art 322-1 PCG</a:t>
            </a:r>
          </a:p>
          <a:p>
            <a:pPr lvl="1" eaLnBrk="1" hangingPunct="1">
              <a:defRPr/>
            </a:pPr>
            <a:r>
              <a:rPr lang="fr-FR" b="1" dirty="0" smtClean="0"/>
              <a:t>Actif dont l’utilisation est déterminable</a:t>
            </a:r>
          </a:p>
          <a:p>
            <a:pPr lvl="1" eaLnBrk="1" hangingPunct="1">
              <a:defRPr/>
            </a:pPr>
            <a:r>
              <a:rPr lang="fr-FR" b="1" dirty="0" smtClean="0"/>
              <a:t>Répartition systématique de son montant amortissable en fonction de son utilisation</a:t>
            </a:r>
          </a:p>
          <a:p>
            <a:pPr eaLnBrk="1" hangingPunct="1">
              <a:defRPr/>
            </a:pPr>
            <a:endParaRPr lang="fr-FR" sz="2400" b="1" dirty="0" smtClean="0"/>
          </a:p>
          <a:p>
            <a:pPr eaLnBrk="1" hangingPunct="1">
              <a:buFont typeface="Wingdings" pitchFamily="2" charset="2"/>
              <a:buNone/>
              <a:defRPr/>
            </a:pPr>
            <a:r>
              <a:rPr lang="fr-FR" dirty="0" smtClean="0"/>
              <a:t>		</a:t>
            </a:r>
            <a:endParaRPr lang="fr-FR" b="1" dirty="0" smtClean="0"/>
          </a:p>
        </p:txBody>
      </p:sp>
      <p:sp>
        <p:nvSpPr>
          <p:cNvPr id="4100" name="Espace réservé du numéro de diapositive 4"/>
          <p:cNvSpPr>
            <a:spLocks noGrp="1"/>
          </p:cNvSpPr>
          <p:nvPr>
            <p:ph type="sldNum" sz="quarter" idx="12"/>
          </p:nvPr>
        </p:nvSpPr>
        <p:spPr>
          <a:noFill/>
        </p:spPr>
        <p:txBody>
          <a:bodyPr/>
          <a:lstStyle/>
          <a:p>
            <a:fld id="{E7380B55-1D13-44E5-9CE4-133842474E8D}" type="slidenum">
              <a:rPr lang="fr-FR" smtClean="0"/>
              <a:pPr/>
              <a:t>2</a:t>
            </a:fld>
            <a:endParaRPr lang="fr-FR"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p:txBody>
          <a:bodyPr/>
          <a:lstStyle/>
          <a:p>
            <a:r>
              <a:rPr lang="fr-FR" sz="3600" smtClean="0"/>
              <a:t>Les amortissements DEROGATOIRES</a:t>
            </a:r>
            <a:endParaRPr lang="en-US" sz="3600" smtClean="0"/>
          </a:p>
        </p:txBody>
      </p:sp>
      <p:sp>
        <p:nvSpPr>
          <p:cNvPr id="3" name="Espace réservé du texte 2"/>
          <p:cNvSpPr>
            <a:spLocks noGrp="1"/>
          </p:cNvSpPr>
          <p:nvPr>
            <p:ph type="body" sz="half" idx="1"/>
          </p:nvPr>
        </p:nvSpPr>
        <p:spPr>
          <a:xfrm>
            <a:off x="1169988" y="2071688"/>
            <a:ext cx="7545387" cy="3143250"/>
          </a:xfrm>
        </p:spPr>
        <p:txBody>
          <a:bodyPr/>
          <a:lstStyle/>
          <a:p>
            <a:pPr>
              <a:defRPr/>
            </a:pPr>
            <a:r>
              <a:rPr lang="fr-FR" dirty="0" smtClean="0"/>
              <a:t>=Amort  FISCAL – Amort COMPTABLE</a:t>
            </a:r>
          </a:p>
          <a:p>
            <a:pPr>
              <a:defRPr/>
            </a:pPr>
            <a:r>
              <a:rPr lang="fr-FR" sz="2800" i="1" dirty="0" smtClean="0"/>
              <a:t>l’annuité fiscale est supérieure à l’annuité comptable :</a:t>
            </a:r>
            <a:endParaRPr lang="en-US" sz="2800" dirty="0" smtClean="0"/>
          </a:p>
          <a:p>
            <a:pPr lvl="1">
              <a:defRPr/>
            </a:pPr>
            <a:r>
              <a:rPr lang="fr-FR" sz="2000" dirty="0" smtClean="0"/>
              <a:t>Une dotation </a:t>
            </a:r>
            <a:r>
              <a:rPr lang="fr-FR" sz="2000" b="1" dirty="0" smtClean="0"/>
              <a:t>complémentaire</a:t>
            </a:r>
            <a:r>
              <a:rPr lang="fr-FR" sz="2000" dirty="0" smtClean="0"/>
              <a:t> correspond à l’amortissement dérogatoire est enregistrée</a:t>
            </a:r>
            <a:endParaRPr lang="en-US" sz="2000" dirty="0" smtClean="0"/>
          </a:p>
          <a:p>
            <a:pPr lvl="1">
              <a:defRPr/>
            </a:pPr>
            <a:r>
              <a:rPr lang="fr-FR" sz="2000" dirty="0" smtClean="0"/>
              <a:t>Débit   6872 Dotations aux provisions réglementées  	</a:t>
            </a:r>
          </a:p>
          <a:p>
            <a:pPr lvl="1">
              <a:defRPr/>
            </a:pPr>
            <a:r>
              <a:rPr lang="fr-FR" sz="2000" dirty="0" smtClean="0"/>
              <a:t>Crédit   145 Amortissement dérogatoires</a:t>
            </a:r>
            <a:endParaRPr lang="en-US" sz="2000" dirty="0" smtClean="0"/>
          </a:p>
          <a:p>
            <a:pPr>
              <a:buFont typeface="Wingdings" pitchFamily="2" charset="2"/>
              <a:buNone/>
              <a:defRPr/>
            </a:pPr>
            <a:r>
              <a:rPr lang="fr-FR" dirty="0" smtClean="0"/>
              <a:t> </a:t>
            </a:r>
            <a:endParaRPr lang="en-US" dirty="0"/>
          </a:p>
        </p:txBody>
      </p:sp>
      <p:sp>
        <p:nvSpPr>
          <p:cNvPr id="20484" name="Espace réservé du numéro de diapositive 5"/>
          <p:cNvSpPr>
            <a:spLocks noGrp="1"/>
          </p:cNvSpPr>
          <p:nvPr>
            <p:ph type="sldNum" sz="quarter" idx="12"/>
          </p:nvPr>
        </p:nvSpPr>
        <p:spPr>
          <a:noFill/>
        </p:spPr>
        <p:txBody>
          <a:bodyPr/>
          <a:lstStyle/>
          <a:p>
            <a:fld id="{CFDA237A-4586-411F-A364-160256013FC6}" type="slidenum">
              <a:rPr lang="fr-FR" smtClean="0"/>
              <a:pPr/>
              <a:t>20</a:t>
            </a:fld>
            <a:endParaRPr lang="fr-FR" smtClean="0"/>
          </a:p>
        </p:txBody>
      </p:sp>
    </p:spTree>
  </p:cSld>
  <p:clrMapOvr>
    <a:masterClrMapping/>
  </p:clrMapOvr>
  <p:transition>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p:txBody>
          <a:bodyPr/>
          <a:lstStyle/>
          <a:p>
            <a:r>
              <a:rPr lang="fr-FR" sz="3200" smtClean="0"/>
              <a:t>Les amortissements DEROGATOIRES</a:t>
            </a:r>
            <a:endParaRPr lang="en-US" sz="3200" smtClean="0"/>
          </a:p>
        </p:txBody>
      </p:sp>
      <p:sp>
        <p:nvSpPr>
          <p:cNvPr id="3" name="Espace réservé du texte 2"/>
          <p:cNvSpPr>
            <a:spLocks noGrp="1"/>
          </p:cNvSpPr>
          <p:nvPr>
            <p:ph type="body" sz="half" idx="1"/>
          </p:nvPr>
        </p:nvSpPr>
        <p:spPr>
          <a:xfrm>
            <a:off x="1169988" y="1946275"/>
            <a:ext cx="7759700" cy="3197225"/>
          </a:xfrm>
        </p:spPr>
        <p:txBody>
          <a:bodyPr/>
          <a:lstStyle/>
          <a:p>
            <a:pPr>
              <a:defRPr/>
            </a:pPr>
            <a:r>
              <a:rPr lang="fr-FR" i="1" dirty="0" smtClean="0"/>
              <a:t>l’annuité fiscale est inférieure à l’annuité comptable.</a:t>
            </a:r>
          </a:p>
          <a:p>
            <a:pPr lvl="1">
              <a:defRPr/>
            </a:pPr>
            <a:r>
              <a:rPr lang="fr-FR" sz="2400" dirty="0" smtClean="0"/>
              <a:t>Il faut réintégrer aux résultats de l’exercice l’amortissement dérogatoire (négatif) qui en découle.</a:t>
            </a:r>
            <a:endParaRPr lang="en-US" sz="2400" dirty="0" smtClean="0"/>
          </a:p>
          <a:p>
            <a:pPr lvl="1">
              <a:defRPr/>
            </a:pPr>
            <a:r>
              <a:rPr lang="fr-FR" sz="2400" dirty="0" smtClean="0"/>
              <a:t>Débit :  145 Amortissement dérogatoires</a:t>
            </a:r>
          </a:p>
          <a:p>
            <a:pPr lvl="1">
              <a:defRPr/>
            </a:pPr>
            <a:r>
              <a:rPr lang="fr-FR" sz="2400" dirty="0" smtClean="0"/>
              <a:t>Crédit : 7872 Reprises /provisions réglementées				</a:t>
            </a:r>
            <a:endParaRPr lang="en-US" sz="2400" dirty="0" smtClean="0"/>
          </a:p>
        </p:txBody>
      </p:sp>
      <p:sp>
        <p:nvSpPr>
          <p:cNvPr id="21508" name="Espace réservé du numéro de diapositive 5"/>
          <p:cNvSpPr>
            <a:spLocks noGrp="1"/>
          </p:cNvSpPr>
          <p:nvPr>
            <p:ph type="sldNum" sz="quarter" idx="12"/>
          </p:nvPr>
        </p:nvSpPr>
        <p:spPr>
          <a:noFill/>
        </p:spPr>
        <p:txBody>
          <a:bodyPr/>
          <a:lstStyle/>
          <a:p>
            <a:fld id="{3ACE83BA-D706-43DC-A005-015AF8EC58CB}" type="slidenum">
              <a:rPr lang="fr-FR" smtClean="0"/>
              <a:pPr/>
              <a:t>21</a:t>
            </a:fld>
            <a:endParaRPr lang="fr-FR" smtClean="0"/>
          </a:p>
        </p:txBody>
      </p:sp>
    </p:spTree>
  </p:cSld>
  <p:clrMapOvr>
    <a:masterClrMapping/>
  </p:clrMapOvr>
  <p:transition>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fr-FR" sz="4000" smtClean="0"/>
              <a:t>SEANCE 7&amp;8 : les amortissements</a:t>
            </a:r>
          </a:p>
        </p:txBody>
      </p:sp>
      <p:sp>
        <p:nvSpPr>
          <p:cNvPr id="7171" name="Rectangle 3"/>
          <p:cNvSpPr>
            <a:spLocks noGrp="1" noChangeArrowheads="1"/>
          </p:cNvSpPr>
          <p:nvPr>
            <p:ph type="body" idx="1"/>
          </p:nvPr>
        </p:nvSpPr>
        <p:spPr/>
        <p:txBody>
          <a:bodyPr/>
          <a:lstStyle/>
          <a:p>
            <a:pPr eaLnBrk="1" hangingPunct="1">
              <a:defRPr/>
            </a:pPr>
            <a:r>
              <a:rPr lang="fr-FR" smtClean="0"/>
              <a:t>ROLE ECONOMIQUE </a:t>
            </a:r>
          </a:p>
          <a:p>
            <a:pPr eaLnBrk="1" hangingPunct="1">
              <a:buFont typeface="Wingdings" pitchFamily="2" charset="2"/>
              <a:buNone/>
              <a:defRPr/>
            </a:pPr>
            <a:r>
              <a:rPr lang="fr-FR" sz="1400" smtClean="0"/>
              <a:t>	(voir la CG par la méthode des flux de C Collette et J Richard)</a:t>
            </a:r>
          </a:p>
        </p:txBody>
      </p:sp>
      <p:sp>
        <p:nvSpPr>
          <p:cNvPr id="22532" name="Text Box 4"/>
          <p:cNvSpPr txBox="1">
            <a:spLocks noChangeArrowheads="1"/>
          </p:cNvSpPr>
          <p:nvPr/>
        </p:nvSpPr>
        <p:spPr bwMode="auto">
          <a:xfrm>
            <a:off x="1219200" y="2895600"/>
            <a:ext cx="2376488" cy="376238"/>
          </a:xfrm>
          <a:prstGeom prst="rect">
            <a:avLst/>
          </a:prstGeom>
          <a:solidFill>
            <a:schemeClr val="folHlink"/>
          </a:solidFill>
          <a:ln w="9525">
            <a:solidFill>
              <a:schemeClr val="bg2"/>
            </a:solidFill>
            <a:miter lim="800000"/>
            <a:headEnd/>
            <a:tailEnd/>
          </a:ln>
        </p:spPr>
        <p:txBody>
          <a:bodyPr>
            <a:spAutoFit/>
          </a:bodyPr>
          <a:lstStyle/>
          <a:p>
            <a:pPr>
              <a:spcBef>
                <a:spcPct val="50000"/>
              </a:spcBef>
            </a:pPr>
            <a:r>
              <a:rPr lang="fr-FR" sz="1800">
                <a:solidFill>
                  <a:schemeClr val="bg2"/>
                </a:solidFill>
                <a:latin typeface="Arial" charset="0"/>
              </a:rPr>
              <a:t>INVESTISSEMENTS</a:t>
            </a:r>
          </a:p>
        </p:txBody>
      </p:sp>
      <p:sp>
        <p:nvSpPr>
          <p:cNvPr id="22533" name="Text Box 6"/>
          <p:cNvSpPr txBox="1">
            <a:spLocks noChangeArrowheads="1"/>
          </p:cNvSpPr>
          <p:nvPr/>
        </p:nvSpPr>
        <p:spPr bwMode="auto">
          <a:xfrm>
            <a:off x="6629400" y="2667000"/>
            <a:ext cx="2016125" cy="376238"/>
          </a:xfrm>
          <a:prstGeom prst="rect">
            <a:avLst/>
          </a:prstGeom>
          <a:solidFill>
            <a:schemeClr val="folHlink"/>
          </a:solidFill>
          <a:ln w="9525">
            <a:solidFill>
              <a:schemeClr val="bg2"/>
            </a:solidFill>
            <a:miter lim="800000"/>
            <a:headEnd/>
            <a:tailEnd/>
          </a:ln>
        </p:spPr>
        <p:txBody>
          <a:bodyPr>
            <a:spAutoFit/>
          </a:bodyPr>
          <a:lstStyle/>
          <a:p>
            <a:pPr algn="ctr">
              <a:spcBef>
                <a:spcPct val="50000"/>
              </a:spcBef>
            </a:pPr>
            <a:r>
              <a:rPr lang="fr-FR" sz="1800">
                <a:solidFill>
                  <a:schemeClr val="bg2"/>
                </a:solidFill>
                <a:latin typeface="Arial" charset="0"/>
              </a:rPr>
              <a:t>PRODUCTION</a:t>
            </a:r>
          </a:p>
        </p:txBody>
      </p:sp>
      <p:sp>
        <p:nvSpPr>
          <p:cNvPr id="22534" name="Text Box 7"/>
          <p:cNvSpPr txBox="1">
            <a:spLocks noChangeArrowheads="1"/>
          </p:cNvSpPr>
          <p:nvPr/>
        </p:nvSpPr>
        <p:spPr bwMode="auto">
          <a:xfrm>
            <a:off x="5715000" y="4038600"/>
            <a:ext cx="3024188" cy="376238"/>
          </a:xfrm>
          <a:prstGeom prst="rect">
            <a:avLst/>
          </a:prstGeom>
          <a:solidFill>
            <a:schemeClr val="folHlink"/>
          </a:solidFill>
          <a:ln w="9525">
            <a:solidFill>
              <a:schemeClr val="bg2"/>
            </a:solidFill>
            <a:miter lim="800000"/>
            <a:headEnd/>
            <a:tailEnd/>
          </a:ln>
        </p:spPr>
        <p:txBody>
          <a:bodyPr>
            <a:spAutoFit/>
          </a:bodyPr>
          <a:lstStyle/>
          <a:p>
            <a:pPr>
              <a:spcBef>
                <a:spcPct val="50000"/>
              </a:spcBef>
            </a:pPr>
            <a:r>
              <a:rPr lang="fr-FR" sz="1800">
                <a:solidFill>
                  <a:schemeClr val="bg2"/>
                </a:solidFill>
                <a:latin typeface="Arial" charset="0"/>
              </a:rPr>
              <a:t>STOCK  PRODUITS FINIS</a:t>
            </a:r>
          </a:p>
        </p:txBody>
      </p:sp>
      <p:sp>
        <p:nvSpPr>
          <p:cNvPr id="22535" name="Text Box 8"/>
          <p:cNvSpPr txBox="1">
            <a:spLocks noChangeArrowheads="1"/>
          </p:cNvSpPr>
          <p:nvPr/>
        </p:nvSpPr>
        <p:spPr bwMode="auto">
          <a:xfrm>
            <a:off x="5638800" y="5486400"/>
            <a:ext cx="2952750" cy="376238"/>
          </a:xfrm>
          <a:prstGeom prst="rect">
            <a:avLst/>
          </a:prstGeom>
          <a:solidFill>
            <a:schemeClr val="folHlink"/>
          </a:solidFill>
          <a:ln w="9525">
            <a:solidFill>
              <a:schemeClr val="bg2"/>
            </a:solidFill>
            <a:miter lim="800000"/>
            <a:headEnd/>
            <a:tailEnd/>
          </a:ln>
        </p:spPr>
        <p:txBody>
          <a:bodyPr>
            <a:spAutoFit/>
          </a:bodyPr>
          <a:lstStyle/>
          <a:p>
            <a:pPr>
              <a:spcBef>
                <a:spcPct val="50000"/>
              </a:spcBef>
            </a:pPr>
            <a:r>
              <a:rPr lang="fr-FR" sz="1800">
                <a:solidFill>
                  <a:schemeClr val="bg2"/>
                </a:solidFill>
                <a:latin typeface="Arial" charset="0"/>
              </a:rPr>
              <a:t>CREANCE</a:t>
            </a:r>
            <a:r>
              <a:rPr lang="fr-FR" sz="1800">
                <a:latin typeface="Arial" charset="0"/>
              </a:rPr>
              <a:t> </a:t>
            </a:r>
            <a:r>
              <a:rPr lang="fr-FR" sz="1800">
                <a:solidFill>
                  <a:schemeClr val="bg2"/>
                </a:solidFill>
                <a:latin typeface="Arial" charset="0"/>
              </a:rPr>
              <a:t>SUR CLIENTS</a:t>
            </a:r>
          </a:p>
        </p:txBody>
      </p:sp>
      <p:sp>
        <p:nvSpPr>
          <p:cNvPr id="22536" name="Text Box 9"/>
          <p:cNvSpPr txBox="1">
            <a:spLocks noChangeArrowheads="1"/>
          </p:cNvSpPr>
          <p:nvPr/>
        </p:nvSpPr>
        <p:spPr bwMode="auto">
          <a:xfrm>
            <a:off x="971550" y="5013325"/>
            <a:ext cx="2087563" cy="650875"/>
          </a:xfrm>
          <a:prstGeom prst="rect">
            <a:avLst/>
          </a:prstGeom>
          <a:solidFill>
            <a:schemeClr val="folHlink"/>
          </a:solidFill>
          <a:ln w="9525">
            <a:solidFill>
              <a:schemeClr val="bg2"/>
            </a:solidFill>
            <a:miter lim="800000"/>
            <a:headEnd/>
            <a:tailEnd/>
          </a:ln>
        </p:spPr>
        <p:txBody>
          <a:bodyPr>
            <a:spAutoFit/>
          </a:bodyPr>
          <a:lstStyle/>
          <a:p>
            <a:pPr>
              <a:spcBef>
                <a:spcPct val="50000"/>
              </a:spcBef>
            </a:pPr>
            <a:r>
              <a:rPr lang="fr-FR" sz="1800">
                <a:solidFill>
                  <a:schemeClr val="bg2"/>
                </a:solidFill>
                <a:latin typeface="Arial" charset="0"/>
              </a:rPr>
              <a:t>LIQUIDITES OU DISPONIBILITES</a:t>
            </a:r>
          </a:p>
        </p:txBody>
      </p:sp>
      <p:sp>
        <p:nvSpPr>
          <p:cNvPr id="22537" name="Line 11"/>
          <p:cNvSpPr>
            <a:spLocks noChangeShapeType="1"/>
          </p:cNvSpPr>
          <p:nvPr/>
        </p:nvSpPr>
        <p:spPr bwMode="auto">
          <a:xfrm>
            <a:off x="8534400" y="3200400"/>
            <a:ext cx="0" cy="719138"/>
          </a:xfrm>
          <a:prstGeom prst="line">
            <a:avLst/>
          </a:prstGeom>
          <a:noFill/>
          <a:ln w="9525">
            <a:solidFill>
              <a:schemeClr val="tx1"/>
            </a:solidFill>
            <a:round/>
            <a:headEnd/>
            <a:tailEnd type="triangle" w="med" len="med"/>
          </a:ln>
        </p:spPr>
        <p:txBody>
          <a:bodyPr/>
          <a:lstStyle/>
          <a:p>
            <a:endParaRPr lang="fr-FR"/>
          </a:p>
        </p:txBody>
      </p:sp>
      <p:sp>
        <p:nvSpPr>
          <p:cNvPr id="22538" name="Line 12"/>
          <p:cNvSpPr>
            <a:spLocks noChangeShapeType="1"/>
          </p:cNvSpPr>
          <p:nvPr/>
        </p:nvSpPr>
        <p:spPr bwMode="auto">
          <a:xfrm>
            <a:off x="7315200" y="4495800"/>
            <a:ext cx="0" cy="719138"/>
          </a:xfrm>
          <a:prstGeom prst="line">
            <a:avLst/>
          </a:prstGeom>
          <a:noFill/>
          <a:ln w="9525">
            <a:solidFill>
              <a:schemeClr val="tx1"/>
            </a:solidFill>
            <a:round/>
            <a:headEnd/>
            <a:tailEnd type="triangle" w="med" len="med"/>
          </a:ln>
        </p:spPr>
        <p:txBody>
          <a:bodyPr/>
          <a:lstStyle/>
          <a:p>
            <a:endParaRPr lang="fr-FR"/>
          </a:p>
        </p:txBody>
      </p:sp>
      <p:sp>
        <p:nvSpPr>
          <p:cNvPr id="22539" name="Line 13"/>
          <p:cNvSpPr>
            <a:spLocks noChangeShapeType="1"/>
          </p:cNvSpPr>
          <p:nvPr/>
        </p:nvSpPr>
        <p:spPr bwMode="auto">
          <a:xfrm flipH="1" flipV="1">
            <a:off x="3200400" y="5562600"/>
            <a:ext cx="2362200" cy="0"/>
          </a:xfrm>
          <a:prstGeom prst="line">
            <a:avLst/>
          </a:prstGeom>
          <a:noFill/>
          <a:ln w="9525">
            <a:solidFill>
              <a:schemeClr val="tx1"/>
            </a:solidFill>
            <a:round/>
            <a:headEnd/>
            <a:tailEnd type="triangle" w="med" len="med"/>
          </a:ln>
        </p:spPr>
        <p:txBody>
          <a:bodyPr/>
          <a:lstStyle/>
          <a:p>
            <a:endParaRPr lang="fr-FR"/>
          </a:p>
        </p:txBody>
      </p:sp>
      <p:sp>
        <p:nvSpPr>
          <p:cNvPr id="22540" name="Line 14"/>
          <p:cNvSpPr>
            <a:spLocks noChangeShapeType="1"/>
          </p:cNvSpPr>
          <p:nvPr/>
        </p:nvSpPr>
        <p:spPr bwMode="auto">
          <a:xfrm flipV="1">
            <a:off x="2484438" y="3284538"/>
            <a:ext cx="0" cy="1657350"/>
          </a:xfrm>
          <a:prstGeom prst="line">
            <a:avLst/>
          </a:prstGeom>
          <a:noFill/>
          <a:ln w="9525">
            <a:solidFill>
              <a:schemeClr val="tx1"/>
            </a:solidFill>
            <a:round/>
            <a:headEnd/>
            <a:tailEnd type="triangle" w="med" len="med"/>
          </a:ln>
        </p:spPr>
        <p:txBody>
          <a:bodyPr/>
          <a:lstStyle/>
          <a:p>
            <a:endParaRPr lang="fr-FR"/>
          </a:p>
        </p:txBody>
      </p:sp>
      <p:sp>
        <p:nvSpPr>
          <p:cNvPr id="22541" name="Text Box 16"/>
          <p:cNvSpPr txBox="1">
            <a:spLocks noChangeArrowheads="1"/>
          </p:cNvSpPr>
          <p:nvPr/>
        </p:nvSpPr>
        <p:spPr bwMode="auto">
          <a:xfrm>
            <a:off x="5795963" y="4508500"/>
            <a:ext cx="1368425" cy="366713"/>
          </a:xfrm>
          <a:prstGeom prst="rect">
            <a:avLst/>
          </a:prstGeom>
          <a:noFill/>
          <a:ln w="9525">
            <a:noFill/>
            <a:miter lim="800000"/>
            <a:headEnd/>
            <a:tailEnd/>
          </a:ln>
        </p:spPr>
        <p:txBody>
          <a:bodyPr>
            <a:spAutoFit/>
          </a:bodyPr>
          <a:lstStyle/>
          <a:p>
            <a:pPr>
              <a:spcBef>
                <a:spcPct val="50000"/>
              </a:spcBef>
            </a:pPr>
            <a:r>
              <a:rPr lang="fr-FR" sz="1800">
                <a:latin typeface="Arial" charset="0"/>
              </a:rPr>
              <a:t>VENTES</a:t>
            </a:r>
          </a:p>
        </p:txBody>
      </p:sp>
      <p:sp>
        <p:nvSpPr>
          <p:cNvPr id="22542" name="Text Box 17"/>
          <p:cNvSpPr txBox="1">
            <a:spLocks noChangeArrowheads="1"/>
          </p:cNvSpPr>
          <p:nvPr/>
        </p:nvSpPr>
        <p:spPr bwMode="auto">
          <a:xfrm>
            <a:off x="5105400" y="3276600"/>
            <a:ext cx="3397250" cy="641350"/>
          </a:xfrm>
          <a:prstGeom prst="rect">
            <a:avLst/>
          </a:prstGeom>
          <a:noFill/>
          <a:ln w="9525">
            <a:noFill/>
            <a:miter lim="800000"/>
            <a:headEnd/>
            <a:tailEnd/>
          </a:ln>
        </p:spPr>
        <p:txBody>
          <a:bodyPr>
            <a:spAutoFit/>
          </a:bodyPr>
          <a:lstStyle/>
          <a:p>
            <a:pPr>
              <a:spcBef>
                <a:spcPct val="50000"/>
              </a:spcBef>
            </a:pPr>
            <a:r>
              <a:rPr lang="fr-FR" sz="1800">
                <a:latin typeface="Arial" charset="0"/>
              </a:rPr>
              <a:t>Parmi les éléments de coûts : l’amortissement</a:t>
            </a:r>
          </a:p>
        </p:txBody>
      </p:sp>
      <p:sp>
        <p:nvSpPr>
          <p:cNvPr id="22543" name="Line 18"/>
          <p:cNvSpPr>
            <a:spLocks noChangeShapeType="1"/>
          </p:cNvSpPr>
          <p:nvPr/>
        </p:nvSpPr>
        <p:spPr bwMode="auto">
          <a:xfrm flipH="1">
            <a:off x="1447800" y="4038600"/>
            <a:ext cx="1066800" cy="0"/>
          </a:xfrm>
          <a:prstGeom prst="line">
            <a:avLst/>
          </a:prstGeom>
          <a:noFill/>
          <a:ln w="9525">
            <a:solidFill>
              <a:schemeClr val="tx1"/>
            </a:solidFill>
            <a:round/>
            <a:headEnd/>
            <a:tailEnd type="triangle" w="med" len="med"/>
          </a:ln>
        </p:spPr>
        <p:txBody>
          <a:bodyPr wrap="none"/>
          <a:lstStyle/>
          <a:p>
            <a:endParaRPr lang="fr-FR"/>
          </a:p>
        </p:txBody>
      </p:sp>
      <p:sp>
        <p:nvSpPr>
          <p:cNvPr id="22544" name="Line 19"/>
          <p:cNvSpPr>
            <a:spLocks noChangeShapeType="1"/>
          </p:cNvSpPr>
          <p:nvPr/>
        </p:nvSpPr>
        <p:spPr bwMode="auto">
          <a:xfrm>
            <a:off x="3733800" y="3048000"/>
            <a:ext cx="2895600" cy="0"/>
          </a:xfrm>
          <a:prstGeom prst="line">
            <a:avLst/>
          </a:prstGeom>
          <a:noFill/>
          <a:ln w="9525">
            <a:solidFill>
              <a:schemeClr val="tx1"/>
            </a:solidFill>
            <a:round/>
            <a:headEnd/>
            <a:tailEnd type="triangle" w="med" len="med"/>
          </a:ln>
        </p:spPr>
        <p:txBody>
          <a:bodyPr wrap="none"/>
          <a:lstStyle/>
          <a:p>
            <a:endParaRPr lang="fr-FR"/>
          </a:p>
        </p:txBody>
      </p:sp>
      <p:sp>
        <p:nvSpPr>
          <p:cNvPr id="22545" name="Espace réservé du numéro de diapositive 16"/>
          <p:cNvSpPr>
            <a:spLocks noGrp="1"/>
          </p:cNvSpPr>
          <p:nvPr>
            <p:ph type="sldNum" sz="quarter" idx="12"/>
          </p:nvPr>
        </p:nvSpPr>
        <p:spPr>
          <a:noFill/>
        </p:spPr>
        <p:txBody>
          <a:bodyPr/>
          <a:lstStyle/>
          <a:p>
            <a:fld id="{EA198E6D-5C51-4BEF-99AB-BEA7EFF2053E}" type="slidenum">
              <a:rPr lang="fr-FR" smtClean="0"/>
              <a:pPr/>
              <a:t>22</a:t>
            </a:fld>
            <a:endParaRPr lang="fr-FR" smtClean="0"/>
          </a:p>
        </p:txBody>
      </p:sp>
    </p:spTree>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p:txBody>
          <a:bodyPr/>
          <a:lstStyle/>
          <a:p>
            <a:r>
              <a:rPr lang="fr-FR" sz="4000" smtClean="0"/>
              <a:t>SEANCE 7&amp;8 : les amortissements</a:t>
            </a:r>
            <a:endParaRPr lang="en-US" sz="4000" smtClean="0"/>
          </a:p>
        </p:txBody>
      </p:sp>
      <p:sp>
        <p:nvSpPr>
          <p:cNvPr id="3" name="Espace réservé du contenu 2"/>
          <p:cNvSpPr>
            <a:spLocks noGrp="1"/>
          </p:cNvSpPr>
          <p:nvPr>
            <p:ph idx="1"/>
          </p:nvPr>
        </p:nvSpPr>
        <p:spPr/>
        <p:txBody>
          <a:bodyPr/>
          <a:lstStyle/>
          <a:p>
            <a:pPr>
              <a:defRPr/>
            </a:pPr>
            <a:r>
              <a:rPr lang="fr-FR" dirty="0" smtClean="0"/>
              <a:t>Utilisation déterminable =usage limité dans le temps en raison de 3 critères</a:t>
            </a:r>
          </a:p>
          <a:p>
            <a:pPr lvl="1">
              <a:defRPr/>
            </a:pPr>
            <a:r>
              <a:rPr lang="fr-FR" dirty="0" smtClean="0"/>
              <a:t>Physique : usure par l’usage ou le temps</a:t>
            </a:r>
          </a:p>
          <a:p>
            <a:pPr lvl="1">
              <a:defRPr/>
            </a:pPr>
            <a:r>
              <a:rPr lang="fr-FR" dirty="0" smtClean="0"/>
              <a:t>Technique : obsolescence</a:t>
            </a:r>
          </a:p>
          <a:p>
            <a:pPr lvl="1">
              <a:defRPr/>
            </a:pPr>
            <a:r>
              <a:rPr lang="fr-FR" dirty="0" smtClean="0"/>
              <a:t>Juridique : période de protection légale ou contractuelle</a:t>
            </a:r>
            <a:endParaRPr lang="en-US" dirty="0"/>
          </a:p>
        </p:txBody>
      </p:sp>
      <p:sp>
        <p:nvSpPr>
          <p:cNvPr id="5124" name="Espace réservé du numéro de diapositive 3"/>
          <p:cNvSpPr>
            <a:spLocks noGrp="1"/>
          </p:cNvSpPr>
          <p:nvPr>
            <p:ph type="sldNum" sz="quarter" idx="12"/>
          </p:nvPr>
        </p:nvSpPr>
        <p:spPr>
          <a:noFill/>
        </p:spPr>
        <p:txBody>
          <a:bodyPr/>
          <a:lstStyle/>
          <a:p>
            <a:fld id="{DCC8AC9D-382A-4F5F-ADE7-E8253A0794D0}" type="slidenum">
              <a:rPr lang="fr-FR" smtClean="0"/>
              <a:pPr/>
              <a:t>3</a:t>
            </a:fld>
            <a:endParaRPr lang="fr-FR" smtClean="0"/>
          </a:p>
        </p:txBody>
      </p:sp>
    </p:spTree>
  </p:cSld>
  <p:clrMapOvr>
    <a:masterClrMapping/>
  </p:clrMapOvr>
  <p:transition>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FR" sz="4000" smtClean="0"/>
              <a:t>SEANCE 7&amp;8 : les amortissements</a:t>
            </a:r>
          </a:p>
        </p:txBody>
      </p:sp>
      <p:sp>
        <p:nvSpPr>
          <p:cNvPr id="4099" name="Rectangle 3"/>
          <p:cNvSpPr>
            <a:spLocks noGrp="1" noChangeArrowheads="1"/>
          </p:cNvSpPr>
          <p:nvPr>
            <p:ph type="body" idx="1"/>
          </p:nvPr>
        </p:nvSpPr>
        <p:spPr/>
        <p:txBody>
          <a:bodyPr/>
          <a:lstStyle/>
          <a:p>
            <a:pPr eaLnBrk="1" hangingPunct="1">
              <a:lnSpc>
                <a:spcPct val="90000"/>
              </a:lnSpc>
              <a:defRPr/>
            </a:pPr>
            <a:r>
              <a:rPr lang="fr-FR" b="1" dirty="0" smtClean="0"/>
              <a:t>TERMINOLOGIE :</a:t>
            </a:r>
          </a:p>
          <a:p>
            <a:pPr lvl="1" eaLnBrk="1" hangingPunct="1">
              <a:lnSpc>
                <a:spcPct val="90000"/>
              </a:lnSpc>
              <a:buFont typeface="Wingdings" pitchFamily="2" charset="2"/>
              <a:buNone/>
              <a:defRPr/>
            </a:pPr>
            <a:r>
              <a:rPr lang="fr-FR" b="1" dirty="0" smtClean="0"/>
              <a:t>	1°) </a:t>
            </a:r>
            <a:r>
              <a:rPr lang="fr-FR" b="1" u="sng" dirty="0" smtClean="0"/>
              <a:t>le montant amortissable</a:t>
            </a:r>
            <a:r>
              <a:rPr lang="fr-FR" b="1" dirty="0" smtClean="0"/>
              <a:t> </a:t>
            </a:r>
            <a:r>
              <a:rPr lang="fr-FR" dirty="0" smtClean="0"/>
              <a:t>d’un actif est sa valeur brute sous déduction de sa valeur résiduelle.</a:t>
            </a:r>
          </a:p>
          <a:p>
            <a:pPr lvl="1" eaLnBrk="1" hangingPunct="1">
              <a:lnSpc>
                <a:spcPct val="90000"/>
              </a:lnSpc>
              <a:buFont typeface="Wingdings" pitchFamily="2" charset="2"/>
              <a:buNone/>
              <a:defRPr/>
            </a:pPr>
            <a:r>
              <a:rPr lang="fr-FR" b="1" dirty="0" smtClean="0"/>
              <a:t>	2°) </a:t>
            </a:r>
            <a:r>
              <a:rPr lang="fr-FR" b="1" u="sng" dirty="0" smtClean="0"/>
              <a:t>la valeur d’origine</a:t>
            </a:r>
            <a:r>
              <a:rPr lang="fr-FR" b="1" dirty="0" smtClean="0"/>
              <a:t> </a:t>
            </a:r>
            <a:r>
              <a:rPr lang="fr-FR" dirty="0" smtClean="0"/>
              <a:t>est</a:t>
            </a:r>
            <a:r>
              <a:rPr lang="fr-FR" b="1" dirty="0" smtClean="0"/>
              <a:t> </a:t>
            </a:r>
            <a:r>
              <a:rPr lang="fr-FR" dirty="0" smtClean="0"/>
              <a:t>la valeur d’entrée dans le patrimoine.</a:t>
            </a:r>
          </a:p>
          <a:p>
            <a:pPr lvl="1" algn="ctr" eaLnBrk="1" hangingPunct="1">
              <a:lnSpc>
                <a:spcPct val="90000"/>
              </a:lnSpc>
              <a:buFont typeface="Wingdings" pitchFamily="2" charset="2"/>
              <a:buNone/>
              <a:defRPr/>
            </a:pPr>
            <a:r>
              <a:rPr lang="fr-FR" b="1" dirty="0" smtClean="0"/>
              <a:t>        Prix d’achat hors taxe+frais liés à        l’acquisition hors taxe</a:t>
            </a:r>
          </a:p>
        </p:txBody>
      </p:sp>
      <p:sp>
        <p:nvSpPr>
          <p:cNvPr id="6148" name="Espace réservé du numéro de diapositive 3"/>
          <p:cNvSpPr>
            <a:spLocks noGrp="1"/>
          </p:cNvSpPr>
          <p:nvPr>
            <p:ph type="sldNum" sz="quarter" idx="12"/>
          </p:nvPr>
        </p:nvSpPr>
        <p:spPr>
          <a:noFill/>
        </p:spPr>
        <p:txBody>
          <a:bodyPr/>
          <a:lstStyle/>
          <a:p>
            <a:fld id="{2D09C4C8-DF7E-454D-996B-17156BFCCD8A}" type="slidenum">
              <a:rPr lang="fr-FR" smtClean="0"/>
              <a:pPr/>
              <a:t>4</a:t>
            </a:fld>
            <a:endParaRPr lang="fr-FR" smtClean="0"/>
          </a:p>
        </p:txBody>
      </p:sp>
    </p:spTree>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fr-FR" sz="4000" smtClean="0"/>
              <a:t>SEANCE 7&amp;8 : les amortissements</a:t>
            </a:r>
          </a:p>
        </p:txBody>
      </p:sp>
      <p:sp>
        <p:nvSpPr>
          <p:cNvPr id="9219" name="Rectangle 3"/>
          <p:cNvSpPr>
            <a:spLocks noGrp="1" noChangeArrowheads="1"/>
          </p:cNvSpPr>
          <p:nvPr>
            <p:ph type="body" idx="1"/>
          </p:nvPr>
        </p:nvSpPr>
        <p:spPr/>
        <p:txBody>
          <a:bodyPr/>
          <a:lstStyle/>
          <a:p>
            <a:pPr eaLnBrk="1" hangingPunct="1">
              <a:lnSpc>
                <a:spcPct val="90000"/>
              </a:lnSpc>
              <a:defRPr/>
            </a:pPr>
            <a:r>
              <a:rPr lang="fr-FR" sz="2800" b="1" dirty="0" smtClean="0"/>
              <a:t>TERMINOLOGIE :</a:t>
            </a:r>
          </a:p>
          <a:p>
            <a:pPr lvl="1" eaLnBrk="1" hangingPunct="1">
              <a:lnSpc>
                <a:spcPct val="90000"/>
              </a:lnSpc>
              <a:buFont typeface="Wingdings" pitchFamily="2" charset="2"/>
              <a:buNone/>
              <a:defRPr/>
            </a:pPr>
            <a:r>
              <a:rPr lang="fr-FR" sz="2800" b="1" dirty="0" smtClean="0"/>
              <a:t>3°) la </a:t>
            </a:r>
            <a:r>
              <a:rPr lang="fr-FR" sz="2800" b="1" u="sng" dirty="0" smtClean="0">
                <a:effectLst/>
              </a:rPr>
              <a:t>valeur résiduelle</a:t>
            </a:r>
            <a:r>
              <a:rPr lang="fr-FR" sz="2800" b="1" dirty="0" smtClean="0">
                <a:effectLst/>
              </a:rPr>
              <a:t>= </a:t>
            </a:r>
            <a:r>
              <a:rPr lang="fr-FR" sz="2400" b="1" dirty="0" smtClean="0">
                <a:effectLst/>
              </a:rPr>
              <a:t>Prix de cession – Cout de sortie</a:t>
            </a:r>
            <a:endParaRPr lang="fr-FR" sz="2800" b="1" dirty="0" smtClean="0">
              <a:effectLst/>
            </a:endParaRPr>
          </a:p>
          <a:p>
            <a:pPr lvl="1" eaLnBrk="1" hangingPunct="1">
              <a:lnSpc>
                <a:spcPct val="90000"/>
              </a:lnSpc>
              <a:buFont typeface="Wingdings" pitchFamily="2" charset="2"/>
              <a:buNone/>
              <a:defRPr/>
            </a:pPr>
            <a:endParaRPr lang="fr-FR" sz="2800" b="1" u="sng" dirty="0" smtClean="0"/>
          </a:p>
          <a:p>
            <a:pPr lvl="1" eaLnBrk="1" hangingPunct="1">
              <a:lnSpc>
                <a:spcPct val="90000"/>
              </a:lnSpc>
              <a:buFont typeface="Wingdings" pitchFamily="2" charset="2"/>
              <a:buNone/>
              <a:defRPr/>
            </a:pPr>
            <a:r>
              <a:rPr lang="fr-FR" sz="2800" b="1" dirty="0" smtClean="0"/>
              <a:t> 4°) </a:t>
            </a:r>
            <a:r>
              <a:rPr lang="fr-FR" sz="2800" b="1" dirty="0" smtClean="0">
                <a:effectLst/>
              </a:rPr>
              <a:t>l’</a:t>
            </a:r>
            <a:r>
              <a:rPr lang="fr-FR" sz="2800" b="1" u="sng" dirty="0" smtClean="0">
                <a:effectLst/>
              </a:rPr>
              <a:t>annuité</a:t>
            </a:r>
            <a:r>
              <a:rPr lang="fr-FR" sz="2800" b="1" dirty="0" smtClean="0"/>
              <a:t> </a:t>
            </a:r>
            <a:r>
              <a:rPr lang="fr-FR" sz="2800" dirty="0" smtClean="0"/>
              <a:t>est l’amortissement annuel de l’exercice.</a:t>
            </a:r>
          </a:p>
          <a:p>
            <a:pPr lvl="1" eaLnBrk="1" hangingPunct="1">
              <a:lnSpc>
                <a:spcPct val="90000"/>
              </a:lnSpc>
              <a:buFont typeface="Wingdings" pitchFamily="2" charset="2"/>
              <a:buNone/>
              <a:defRPr/>
            </a:pPr>
            <a:endParaRPr lang="fr-FR" sz="2800" b="1" dirty="0" smtClean="0"/>
          </a:p>
          <a:p>
            <a:pPr lvl="1" eaLnBrk="1" hangingPunct="1">
              <a:lnSpc>
                <a:spcPct val="90000"/>
              </a:lnSpc>
              <a:buFont typeface="Wingdings" pitchFamily="2" charset="2"/>
              <a:buNone/>
              <a:defRPr/>
            </a:pPr>
            <a:r>
              <a:rPr lang="fr-FR" sz="2800" b="1" dirty="0" smtClean="0"/>
              <a:t>5°) </a:t>
            </a:r>
            <a:r>
              <a:rPr lang="fr-FR" sz="2800" b="1" u="sng" dirty="0" smtClean="0"/>
              <a:t>les amortissements cumulés </a:t>
            </a:r>
            <a:r>
              <a:rPr lang="fr-FR" sz="2800" dirty="0" smtClean="0"/>
              <a:t> sont l’addition des différentes annuités pratiquées.</a:t>
            </a:r>
            <a:endParaRPr lang="fr-FR" sz="2800" b="1" dirty="0" smtClean="0"/>
          </a:p>
        </p:txBody>
      </p:sp>
      <p:sp>
        <p:nvSpPr>
          <p:cNvPr id="7172" name="Espace réservé du numéro de diapositive 4"/>
          <p:cNvSpPr>
            <a:spLocks noGrp="1"/>
          </p:cNvSpPr>
          <p:nvPr>
            <p:ph type="sldNum" sz="quarter" idx="12"/>
          </p:nvPr>
        </p:nvSpPr>
        <p:spPr>
          <a:noFill/>
        </p:spPr>
        <p:txBody>
          <a:bodyPr/>
          <a:lstStyle/>
          <a:p>
            <a:fld id="{0E141CC0-1556-4D94-AAEC-0C8E57A1640F}" type="slidenum">
              <a:rPr lang="fr-FR" smtClean="0"/>
              <a:pPr/>
              <a:t>5</a:t>
            </a:fld>
            <a:endParaRPr lang="fr-FR" smtClean="0"/>
          </a:p>
        </p:txBody>
      </p:sp>
    </p:spTree>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fr-FR" sz="4000" smtClean="0"/>
              <a:t>SEANCE 7&amp;8 : les amortissements</a:t>
            </a:r>
          </a:p>
        </p:txBody>
      </p:sp>
      <p:sp>
        <p:nvSpPr>
          <p:cNvPr id="10243" name="Rectangle 3"/>
          <p:cNvSpPr>
            <a:spLocks noGrp="1" noChangeArrowheads="1"/>
          </p:cNvSpPr>
          <p:nvPr>
            <p:ph type="body" idx="1"/>
          </p:nvPr>
        </p:nvSpPr>
        <p:spPr/>
        <p:txBody>
          <a:bodyPr/>
          <a:lstStyle/>
          <a:p>
            <a:pPr eaLnBrk="1" hangingPunct="1">
              <a:defRPr/>
            </a:pPr>
            <a:r>
              <a:rPr lang="fr-FR" b="1" dirty="0" smtClean="0"/>
              <a:t>TERMINOLOGIE :</a:t>
            </a:r>
          </a:p>
          <a:p>
            <a:pPr lvl="1" eaLnBrk="1" hangingPunct="1">
              <a:defRPr/>
            </a:pPr>
            <a:endParaRPr lang="fr-FR" b="1" dirty="0" smtClean="0"/>
          </a:p>
          <a:p>
            <a:pPr lvl="1" eaLnBrk="1" hangingPunct="1">
              <a:buFont typeface="Wingdings" pitchFamily="2" charset="2"/>
              <a:buNone/>
              <a:defRPr/>
            </a:pPr>
            <a:r>
              <a:rPr lang="fr-FR" b="1" smtClean="0"/>
              <a:t>	6°) </a:t>
            </a:r>
            <a:r>
              <a:rPr lang="fr-FR" b="1" u="sng" smtClean="0"/>
              <a:t>le taux d’amortissement </a:t>
            </a:r>
            <a:r>
              <a:rPr lang="fr-FR" smtClean="0"/>
              <a:t>est le temps d’utilisation exprimé en pourcentage.</a:t>
            </a:r>
          </a:p>
          <a:p>
            <a:pPr lvl="1" eaLnBrk="1" hangingPunct="1">
              <a:buFont typeface="Wingdings" pitchFamily="2" charset="2"/>
              <a:buNone/>
              <a:defRPr/>
            </a:pPr>
            <a:endParaRPr lang="fr-FR" dirty="0" smtClean="0"/>
          </a:p>
          <a:p>
            <a:pPr lvl="1" eaLnBrk="1" hangingPunct="1">
              <a:buFont typeface="Wingdings" pitchFamily="2" charset="2"/>
              <a:buNone/>
              <a:defRPr/>
            </a:pPr>
            <a:r>
              <a:rPr lang="fr-FR" dirty="0" smtClean="0"/>
              <a:t>Exemple : un bien est amorti sur 5 ans</a:t>
            </a:r>
          </a:p>
          <a:p>
            <a:pPr lvl="1" eaLnBrk="1" hangingPunct="1">
              <a:buFont typeface="Wingdings" pitchFamily="2" charset="2"/>
              <a:buNone/>
              <a:defRPr/>
            </a:pPr>
            <a:r>
              <a:rPr lang="fr-FR" dirty="0" smtClean="0"/>
              <a:t>Le taux sera  100 : 5 = 20%</a:t>
            </a:r>
          </a:p>
        </p:txBody>
      </p:sp>
      <p:sp>
        <p:nvSpPr>
          <p:cNvPr id="8196" name="Espace réservé du numéro de diapositive 3"/>
          <p:cNvSpPr>
            <a:spLocks noGrp="1"/>
          </p:cNvSpPr>
          <p:nvPr>
            <p:ph type="sldNum" sz="quarter" idx="12"/>
          </p:nvPr>
        </p:nvSpPr>
        <p:spPr>
          <a:noFill/>
        </p:spPr>
        <p:txBody>
          <a:bodyPr/>
          <a:lstStyle/>
          <a:p>
            <a:fld id="{3CD1F44E-0EBA-4D9D-924A-FD7C1BC8FF0D}" type="slidenum">
              <a:rPr lang="fr-FR" smtClean="0"/>
              <a:pPr/>
              <a:t>6</a:t>
            </a:fld>
            <a:endParaRPr lang="fr-FR" smtClean="0"/>
          </a:p>
        </p:txBody>
      </p:sp>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p:txBody>
          <a:bodyPr/>
          <a:lstStyle/>
          <a:p>
            <a:r>
              <a:rPr lang="fr-FR" smtClean="0"/>
              <a:t>SEANCE 7&amp;8 : </a:t>
            </a:r>
            <a:r>
              <a:rPr lang="fr-FR" sz="3600" smtClean="0"/>
              <a:t>les amortissements</a:t>
            </a:r>
            <a:endParaRPr lang="en-US" sz="3600" smtClean="0"/>
          </a:p>
        </p:txBody>
      </p:sp>
      <p:sp>
        <p:nvSpPr>
          <p:cNvPr id="3" name="Espace réservé du contenu 2"/>
          <p:cNvSpPr>
            <a:spLocks noGrp="1"/>
          </p:cNvSpPr>
          <p:nvPr>
            <p:ph idx="1"/>
          </p:nvPr>
        </p:nvSpPr>
        <p:spPr>
          <a:xfrm>
            <a:off x="1169988" y="1857375"/>
            <a:ext cx="7772400" cy="4203700"/>
          </a:xfrm>
        </p:spPr>
        <p:txBody>
          <a:bodyPr/>
          <a:lstStyle/>
          <a:p>
            <a:pPr>
              <a:defRPr/>
            </a:pPr>
            <a:r>
              <a:rPr lang="fr-FR" dirty="0" smtClean="0"/>
              <a:t>Détermination du mode d’amortissement :</a:t>
            </a:r>
          </a:p>
          <a:p>
            <a:pPr>
              <a:buFont typeface="Wingdings" pitchFamily="2" charset="2"/>
              <a:buNone/>
              <a:defRPr/>
            </a:pPr>
            <a:r>
              <a:rPr lang="fr-FR" dirty="0" smtClean="0"/>
              <a:t>	</a:t>
            </a:r>
            <a:r>
              <a:rPr lang="fr-FR" sz="2400" dirty="0" smtClean="0"/>
              <a:t>Les amortissements comptables peuvent se révéler moins avantageux pour l’entreprise que ceux admis par l’administration fiscale . Il faudra donc pour chaque immobilisation :</a:t>
            </a:r>
          </a:p>
          <a:p>
            <a:pPr marL="457200" indent="-457200">
              <a:buFont typeface="+mj-lt"/>
              <a:buAutoNum type="arabicPeriod"/>
              <a:defRPr/>
            </a:pPr>
            <a:r>
              <a:rPr lang="fr-FR" sz="2400" dirty="0" smtClean="0"/>
              <a:t>Calculer les amortissements comptables</a:t>
            </a:r>
          </a:p>
          <a:p>
            <a:pPr marL="457200" indent="-457200">
              <a:buFont typeface="+mj-lt"/>
              <a:buAutoNum type="arabicPeriod"/>
              <a:defRPr/>
            </a:pPr>
            <a:r>
              <a:rPr lang="fr-FR" sz="2400" dirty="0" smtClean="0"/>
              <a:t>Calculer les amortissements fiscaux</a:t>
            </a:r>
          </a:p>
          <a:p>
            <a:pPr marL="457200" indent="-457200">
              <a:buFont typeface="+mj-lt"/>
              <a:buAutoNum type="arabicPeriod"/>
              <a:defRPr/>
            </a:pPr>
            <a:r>
              <a:rPr lang="fr-FR" sz="2400" dirty="0" smtClean="0"/>
              <a:t>Constater les amortissements dérogatoires résultant des divergences entre les 2 règles précédentes.</a:t>
            </a:r>
            <a:endParaRPr lang="en-US" sz="2400" dirty="0"/>
          </a:p>
        </p:txBody>
      </p:sp>
      <p:sp>
        <p:nvSpPr>
          <p:cNvPr id="9220" name="Espace réservé du numéro de diapositive 3"/>
          <p:cNvSpPr>
            <a:spLocks noGrp="1"/>
          </p:cNvSpPr>
          <p:nvPr>
            <p:ph type="sldNum" sz="quarter" idx="12"/>
          </p:nvPr>
        </p:nvSpPr>
        <p:spPr>
          <a:noFill/>
        </p:spPr>
        <p:txBody>
          <a:bodyPr/>
          <a:lstStyle/>
          <a:p>
            <a:fld id="{2EED090F-031F-4D84-AA58-E6E2710186FC}" type="slidenum">
              <a:rPr lang="fr-FR" smtClean="0"/>
              <a:pPr/>
              <a:t>7</a:t>
            </a:fld>
            <a:endParaRPr lang="fr-FR" smtClean="0"/>
          </a:p>
        </p:txBody>
      </p:sp>
    </p:spTree>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p:txBody>
          <a:bodyPr/>
          <a:lstStyle/>
          <a:p>
            <a:r>
              <a:rPr lang="fr-FR" sz="3200" smtClean="0"/>
              <a:t>Les amortissements 	COMPTABLES</a:t>
            </a:r>
            <a:endParaRPr lang="en-US" sz="3200" smtClean="0"/>
          </a:p>
        </p:txBody>
      </p:sp>
      <p:sp>
        <p:nvSpPr>
          <p:cNvPr id="3" name="Espace réservé du contenu 2"/>
          <p:cNvSpPr>
            <a:spLocks noGrp="1"/>
          </p:cNvSpPr>
          <p:nvPr>
            <p:ph idx="1"/>
          </p:nvPr>
        </p:nvSpPr>
        <p:spPr>
          <a:xfrm>
            <a:off x="1169988" y="1643063"/>
            <a:ext cx="7772400" cy="4418012"/>
          </a:xfrm>
        </p:spPr>
        <p:txBody>
          <a:bodyPr/>
          <a:lstStyle/>
          <a:p>
            <a:pPr>
              <a:defRPr/>
            </a:pPr>
            <a:r>
              <a:rPr lang="fr-FR" sz="2800" dirty="0" smtClean="0"/>
              <a:t>Correspond à l’utilisation effective du bien</a:t>
            </a:r>
          </a:p>
          <a:p>
            <a:pPr>
              <a:defRPr/>
            </a:pPr>
            <a:r>
              <a:rPr lang="fr-FR" sz="2800" dirty="0" smtClean="0"/>
              <a:t>Art 322-1 : le mode d’amortissement doit permettre de traduire au mieux le rythme de consommation des avantages économiques attendus de l’actif par l’entité. Il est appliqué de manière constante pour tous les actifs de même nature ayant des conditions d’utilisation identiques.</a:t>
            </a:r>
          </a:p>
          <a:p>
            <a:pPr>
              <a:defRPr/>
            </a:pPr>
            <a:r>
              <a:rPr lang="fr-FR" sz="2800" dirty="0" smtClean="0"/>
              <a:t>Le mode linéaire est appliqué à défaut de mode mieux adapté.</a:t>
            </a:r>
          </a:p>
          <a:p>
            <a:pPr>
              <a:defRPr/>
            </a:pPr>
            <a:endParaRPr lang="fr-FR" dirty="0" smtClean="0"/>
          </a:p>
          <a:p>
            <a:pPr>
              <a:defRPr/>
            </a:pPr>
            <a:endParaRPr lang="en-US" dirty="0"/>
          </a:p>
        </p:txBody>
      </p:sp>
      <p:sp>
        <p:nvSpPr>
          <p:cNvPr id="10244" name="Espace réservé du numéro de diapositive 3"/>
          <p:cNvSpPr>
            <a:spLocks noGrp="1"/>
          </p:cNvSpPr>
          <p:nvPr>
            <p:ph type="sldNum" sz="quarter" idx="12"/>
          </p:nvPr>
        </p:nvSpPr>
        <p:spPr>
          <a:noFill/>
        </p:spPr>
        <p:txBody>
          <a:bodyPr/>
          <a:lstStyle/>
          <a:p>
            <a:fld id="{F3AA1671-42A2-49F6-8B65-8CEBE92F5B22}" type="slidenum">
              <a:rPr lang="fr-FR" smtClean="0"/>
              <a:pPr/>
              <a:t>8</a:t>
            </a:fld>
            <a:endParaRPr lang="fr-FR"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fr-FR" sz="3200" smtClean="0"/>
              <a:t>Les amortissements 	COMPTABLES</a:t>
            </a:r>
          </a:p>
        </p:txBody>
      </p:sp>
      <p:sp>
        <p:nvSpPr>
          <p:cNvPr id="5123" name="Rectangle 3"/>
          <p:cNvSpPr>
            <a:spLocks noGrp="1" noChangeArrowheads="1"/>
          </p:cNvSpPr>
          <p:nvPr>
            <p:ph type="body" idx="1"/>
          </p:nvPr>
        </p:nvSpPr>
        <p:spPr/>
        <p:txBody>
          <a:bodyPr/>
          <a:lstStyle/>
          <a:p>
            <a:pPr eaLnBrk="1" hangingPunct="1">
              <a:defRPr/>
            </a:pPr>
            <a:r>
              <a:rPr lang="fr-FR" b="1" dirty="0" smtClean="0"/>
              <a:t>COMPTABILISATION </a:t>
            </a:r>
          </a:p>
          <a:p>
            <a:pPr eaLnBrk="1" hangingPunct="1">
              <a:buFont typeface="Wingdings" pitchFamily="2" charset="2"/>
              <a:buNone/>
              <a:defRPr/>
            </a:pPr>
            <a:r>
              <a:rPr lang="fr-FR" dirty="0" smtClean="0"/>
              <a:t>		= emploi certain et durable</a:t>
            </a:r>
          </a:p>
          <a:p>
            <a:pPr eaLnBrk="1" hangingPunct="1">
              <a:buFont typeface="Wingdings" pitchFamily="2" charset="2"/>
              <a:buNone/>
              <a:defRPr/>
            </a:pPr>
            <a:r>
              <a:rPr lang="fr-FR" dirty="0" smtClean="0"/>
              <a:t>		Obligatoire, même en cas de perte</a:t>
            </a:r>
          </a:p>
          <a:p>
            <a:pPr eaLnBrk="1" hangingPunct="1">
              <a:buFont typeface="Wingdings" pitchFamily="2" charset="2"/>
              <a:buNone/>
              <a:defRPr/>
            </a:pPr>
            <a:r>
              <a:rPr lang="fr-FR" sz="2400" dirty="0" smtClean="0"/>
              <a:t>Dotations aux Amortissements, dépréciation et provision =  </a:t>
            </a:r>
          </a:p>
          <a:p>
            <a:pPr eaLnBrk="1" hangingPunct="1">
              <a:buFont typeface="Wingdings" pitchFamily="2" charset="2"/>
              <a:buNone/>
              <a:defRPr/>
            </a:pPr>
            <a:endParaRPr lang="fr-FR" sz="2400" dirty="0" smtClean="0"/>
          </a:p>
          <a:p>
            <a:pPr eaLnBrk="1" hangingPunct="1">
              <a:buFont typeface="Wingdings" pitchFamily="2" charset="2"/>
              <a:buNone/>
              <a:defRPr/>
            </a:pPr>
            <a:r>
              <a:rPr lang="fr-FR" sz="2400" dirty="0" smtClean="0"/>
              <a:t>68  DADP			28   Amortissement IMMO </a:t>
            </a:r>
          </a:p>
          <a:p>
            <a:pPr eaLnBrk="1" hangingPunct="1">
              <a:buFont typeface="Wingdings" pitchFamily="2" charset="2"/>
              <a:buNone/>
              <a:defRPr/>
            </a:pPr>
            <a:r>
              <a:rPr lang="fr-FR" sz="2400" dirty="0" smtClean="0"/>
              <a:t>  100						</a:t>
            </a:r>
            <a:r>
              <a:rPr lang="fr-FR" sz="2400" dirty="0" err="1" smtClean="0"/>
              <a:t>100</a:t>
            </a:r>
            <a:endParaRPr lang="fr-FR" sz="2400" dirty="0" smtClean="0"/>
          </a:p>
          <a:p>
            <a:pPr eaLnBrk="1" hangingPunct="1">
              <a:buFont typeface="Wingdings" pitchFamily="2" charset="2"/>
              <a:buNone/>
              <a:defRPr/>
            </a:pPr>
            <a:endParaRPr lang="fr-FR" sz="2400" dirty="0" smtClean="0"/>
          </a:p>
          <a:p>
            <a:pPr eaLnBrk="1" hangingPunct="1">
              <a:buFont typeface="Wingdings" pitchFamily="2" charset="2"/>
              <a:buNone/>
              <a:defRPr/>
            </a:pPr>
            <a:endParaRPr lang="fr-FR" sz="2400" dirty="0" smtClean="0"/>
          </a:p>
          <a:p>
            <a:pPr eaLnBrk="1" hangingPunct="1">
              <a:buFont typeface="Wingdings" pitchFamily="2" charset="2"/>
              <a:buNone/>
              <a:defRPr/>
            </a:pPr>
            <a:endParaRPr lang="fr-FR" sz="2400" dirty="0" smtClean="0"/>
          </a:p>
        </p:txBody>
      </p:sp>
      <p:sp>
        <p:nvSpPr>
          <p:cNvPr id="11268" name="Line 4"/>
          <p:cNvSpPr>
            <a:spLocks noChangeShapeType="1"/>
          </p:cNvSpPr>
          <p:nvPr/>
        </p:nvSpPr>
        <p:spPr bwMode="auto">
          <a:xfrm>
            <a:off x="1066800" y="5029200"/>
            <a:ext cx="2303463" cy="0"/>
          </a:xfrm>
          <a:prstGeom prst="line">
            <a:avLst/>
          </a:prstGeom>
          <a:noFill/>
          <a:ln w="9525">
            <a:solidFill>
              <a:schemeClr val="tx1"/>
            </a:solidFill>
            <a:round/>
            <a:headEnd/>
            <a:tailEnd/>
          </a:ln>
        </p:spPr>
        <p:txBody>
          <a:bodyPr/>
          <a:lstStyle/>
          <a:p>
            <a:endParaRPr lang="fr-FR"/>
          </a:p>
        </p:txBody>
      </p:sp>
      <p:sp>
        <p:nvSpPr>
          <p:cNvPr id="11269" name="Line 5"/>
          <p:cNvSpPr>
            <a:spLocks noChangeShapeType="1"/>
          </p:cNvSpPr>
          <p:nvPr/>
        </p:nvSpPr>
        <p:spPr bwMode="auto">
          <a:xfrm>
            <a:off x="2438400" y="5029200"/>
            <a:ext cx="0" cy="1366838"/>
          </a:xfrm>
          <a:prstGeom prst="line">
            <a:avLst/>
          </a:prstGeom>
          <a:noFill/>
          <a:ln w="9525">
            <a:solidFill>
              <a:schemeClr val="tx1"/>
            </a:solidFill>
            <a:round/>
            <a:headEnd/>
            <a:tailEnd/>
          </a:ln>
        </p:spPr>
        <p:txBody>
          <a:bodyPr/>
          <a:lstStyle/>
          <a:p>
            <a:endParaRPr lang="fr-FR"/>
          </a:p>
        </p:txBody>
      </p:sp>
      <p:sp>
        <p:nvSpPr>
          <p:cNvPr id="11270" name="Line 6"/>
          <p:cNvSpPr>
            <a:spLocks noChangeShapeType="1"/>
          </p:cNvSpPr>
          <p:nvPr/>
        </p:nvSpPr>
        <p:spPr bwMode="auto">
          <a:xfrm>
            <a:off x="4495800" y="5029200"/>
            <a:ext cx="3889375" cy="0"/>
          </a:xfrm>
          <a:prstGeom prst="line">
            <a:avLst/>
          </a:prstGeom>
          <a:noFill/>
          <a:ln w="9525">
            <a:solidFill>
              <a:schemeClr val="tx1"/>
            </a:solidFill>
            <a:round/>
            <a:headEnd/>
            <a:tailEnd/>
          </a:ln>
        </p:spPr>
        <p:txBody>
          <a:bodyPr/>
          <a:lstStyle/>
          <a:p>
            <a:endParaRPr lang="fr-FR"/>
          </a:p>
        </p:txBody>
      </p:sp>
      <p:sp>
        <p:nvSpPr>
          <p:cNvPr id="11271" name="Line 7"/>
          <p:cNvSpPr>
            <a:spLocks noChangeShapeType="1"/>
          </p:cNvSpPr>
          <p:nvPr/>
        </p:nvSpPr>
        <p:spPr bwMode="auto">
          <a:xfrm>
            <a:off x="5486400" y="5029200"/>
            <a:ext cx="0" cy="1223963"/>
          </a:xfrm>
          <a:prstGeom prst="line">
            <a:avLst/>
          </a:prstGeom>
          <a:noFill/>
          <a:ln w="9525">
            <a:solidFill>
              <a:schemeClr val="tx1"/>
            </a:solidFill>
            <a:round/>
            <a:headEnd/>
            <a:tailEnd/>
          </a:ln>
        </p:spPr>
        <p:txBody>
          <a:bodyPr/>
          <a:lstStyle/>
          <a:p>
            <a:endParaRPr lang="fr-FR"/>
          </a:p>
        </p:txBody>
      </p:sp>
      <p:sp>
        <p:nvSpPr>
          <p:cNvPr id="11272" name="Espace réservé du numéro de diapositive 7"/>
          <p:cNvSpPr>
            <a:spLocks noGrp="1"/>
          </p:cNvSpPr>
          <p:nvPr>
            <p:ph type="sldNum" sz="quarter" idx="12"/>
          </p:nvPr>
        </p:nvSpPr>
        <p:spPr>
          <a:noFill/>
        </p:spPr>
        <p:txBody>
          <a:bodyPr/>
          <a:lstStyle/>
          <a:p>
            <a:fld id="{C373D504-E50B-47BE-B41C-77648CFD0138}" type="slidenum">
              <a:rPr lang="fr-FR" smtClean="0"/>
              <a:pPr/>
              <a:t>9</a:t>
            </a:fld>
            <a:endParaRPr lang="fr-FR" smtClean="0"/>
          </a:p>
        </p:txBody>
      </p:sp>
    </p:spTree>
  </p:cSld>
  <p:clrMapOvr>
    <a:masterClrMapping/>
  </p:clrMapOvr>
  <p:transition>
    <p:comb/>
  </p:transition>
  <p:timing>
    <p:tnLst>
      <p:par>
        <p:cTn id="1" dur="indefinite" restart="never" nodeType="tmRoot"/>
      </p:par>
    </p:tnLst>
  </p:timing>
</p:sld>
</file>

<file path=ppt/theme/theme1.xml><?xml version="1.0" encoding="utf-8"?>
<a:theme xmlns:a="http://schemas.openxmlformats.org/drawingml/2006/main" name="Bleu électrique">
  <a:themeElements>
    <a:clrScheme name="Bleu électriqu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Bleu électriqu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u électriqu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Bleu électriqu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Bleu électriqu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Designs\Bleu électrique.pot</Template>
  <TotalTime>487</TotalTime>
  <Words>786</Words>
  <Application>Microsoft Office PowerPoint</Application>
  <PresentationFormat>Affichage à l'écran (4:3)</PresentationFormat>
  <Paragraphs>226</Paragraphs>
  <Slides>22</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22</vt:i4>
      </vt:variant>
    </vt:vector>
  </HeadingPairs>
  <TitlesOfParts>
    <vt:vector size="24" baseType="lpstr">
      <vt:lpstr>Bleu électrique</vt:lpstr>
      <vt:lpstr>Feuille de calcul</vt:lpstr>
      <vt:lpstr>COMPTABILITE GENERALE</vt:lpstr>
      <vt:lpstr>SEANCE 7&amp;8 : les amortissements</vt:lpstr>
      <vt:lpstr>SEANCE 7&amp;8 : les amortissements</vt:lpstr>
      <vt:lpstr>SEANCE 7&amp;8 : les amortissements</vt:lpstr>
      <vt:lpstr>SEANCE 7&amp;8 : les amortissements</vt:lpstr>
      <vt:lpstr>SEANCE 7&amp;8 : les amortissements</vt:lpstr>
      <vt:lpstr>SEANCE 7&amp;8 : les amortissements</vt:lpstr>
      <vt:lpstr>Les amortissements  COMPTABLES</vt:lpstr>
      <vt:lpstr>Les amortissements  COMPTABLES</vt:lpstr>
      <vt:lpstr>Les amortissements  COMPTABLES</vt:lpstr>
      <vt:lpstr>Les amortissements  COMPTABLES</vt:lpstr>
      <vt:lpstr>Les amortissements  COMPTABLES</vt:lpstr>
      <vt:lpstr>Les amortissements  COMPTABLES</vt:lpstr>
      <vt:lpstr>Les amortissements  COMPTABLES</vt:lpstr>
      <vt:lpstr>Diapositive 15</vt:lpstr>
      <vt:lpstr>Les amortissements fiscaux</vt:lpstr>
      <vt:lpstr>Les amortissements  FISCAUX</vt:lpstr>
      <vt:lpstr>SEANCE 7&amp;8 : les amortissements</vt:lpstr>
      <vt:lpstr>Les amortissements  FISCAUX</vt:lpstr>
      <vt:lpstr>Les amortissements DEROGATOIRES</vt:lpstr>
      <vt:lpstr>Les amortissements DEROGATOIRES</vt:lpstr>
      <vt:lpstr>SEANCE 7&amp;8 : les amortissements</vt:lpstr>
    </vt:vector>
  </TitlesOfParts>
  <Company>EISTI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COMPTABILITE GENERALE</dc:title>
  <dc:creator>ms</dc:creator>
  <cp:lastModifiedBy>PATXI</cp:lastModifiedBy>
  <cp:revision>58</cp:revision>
  <dcterms:created xsi:type="dcterms:W3CDTF">2007-08-30T12:34:06Z</dcterms:created>
  <dcterms:modified xsi:type="dcterms:W3CDTF">2010-11-22T13:08:08Z</dcterms:modified>
</cp:coreProperties>
</file>