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25/05/2011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L’Angleterre, le corps obèse de l’Europe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Préjugé: Les Anglais sont tous gros !</a:t>
            </a:r>
            <a:endParaRPr lang="fr-FR" dirty="0"/>
          </a:p>
        </p:txBody>
      </p:sp>
      <p:pic>
        <p:nvPicPr>
          <p:cNvPr id="2050" name="Picture 2" descr="D:\Cours\Communication interculturelles\Obes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5334001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 Obésité et Surpoids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fr-FR" dirty="0" smtClean="0"/>
              <a:t>Obèse : un indice de masse corporelle (IMC - rapport entre poids et taille) supérieur à 30.</a:t>
            </a:r>
          </a:p>
          <a:p>
            <a:pPr algn="ctr"/>
            <a:r>
              <a:rPr lang="fr-FR" dirty="0" smtClean="0"/>
              <a:t>Surpoids : IMC compris entre 25 et 30. </a:t>
            </a: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/>
            <a:r>
              <a:rPr lang="fr-FR" dirty="0" smtClean="0"/>
              <a:t>IMC: masse divisée par la taille au carré.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IMC Anglais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dirty="0" smtClean="0"/>
              <a:t>Selon NHS (National </a:t>
            </a:r>
            <a:r>
              <a:rPr lang="fr-FR" dirty="0" err="1" smtClean="0"/>
              <a:t>Healthcare</a:t>
            </a:r>
            <a:r>
              <a:rPr lang="fr-FR" dirty="0" smtClean="0"/>
              <a:t> Service, le service de santé publique britannique), un quart de la population adulte au Royaume-Uni (24 %) est obèse.</a:t>
            </a:r>
          </a:p>
          <a:p>
            <a:pPr algn="ctr"/>
            <a:r>
              <a:rPr lang="fr-FR" dirty="0" smtClean="0"/>
              <a:t>Population en surpoids : </a:t>
            </a:r>
          </a:p>
          <a:p>
            <a:pPr lvl="1" algn="ctr"/>
            <a:r>
              <a:rPr lang="fr-FR" dirty="0" smtClean="0"/>
              <a:t>32 % pour les femmes</a:t>
            </a:r>
          </a:p>
          <a:p>
            <a:pPr lvl="1" algn="ctr"/>
            <a:r>
              <a:rPr lang="fr-FR" dirty="0" smtClean="0"/>
              <a:t>43 % pour les hommes.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Plus gros du monde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fr-FR" dirty="0" smtClean="0"/>
              <a:t>Une étude du NHS de janvier 2008 classe les Anglais en première place du top des plus gros d’Europe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D:\Cours\Communication interculturelles\surpoids-carte-2011-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04664"/>
            <a:ext cx="9191759" cy="58326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Cours\Communication interculturelles\136299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704856" cy="6221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Préoccupation National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Chiffres en constate augmentation : </a:t>
            </a:r>
          </a:p>
          <a:p>
            <a:pPr lvl="1"/>
            <a:r>
              <a:rPr lang="fr-FR" dirty="0" smtClean="0"/>
              <a:t>90 % des adultes seront en surpoids ou obèses en 2050.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dirty="0" smtClean="0"/>
              <a:t>Coût total de l’obésité estimé à 16 milliards de livres par an, et pourrait atteindre 50 milliards en 2050.</a:t>
            </a:r>
          </a:p>
          <a:p>
            <a:pPr lvl="1">
              <a:buFont typeface="Arial" pitchFamily="34" charset="0"/>
              <a:buChar char="•"/>
            </a:pPr>
            <a:endParaRPr lang="fr-FR" dirty="0" smtClean="0"/>
          </a:p>
          <a:p>
            <a:r>
              <a:rPr lang="fr-FR" dirty="0" smtClean="0"/>
              <a:t>La lutte contre l’obésité est devenue au Royaume-Uni une cause nationale :</a:t>
            </a:r>
          </a:p>
          <a:p>
            <a:pPr lvl="1"/>
            <a:r>
              <a:rPr lang="fr-FR" smtClean="0"/>
              <a:t>le </a:t>
            </a:r>
            <a:r>
              <a:rPr lang="fr-FR" dirty="0" smtClean="0"/>
              <a:t>NHS consacre 4,2 milliards de livres par an à la prise en charge des personnes en surpoids ou obèses, et ce chiffre pourrait doubler d’ici 2050.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D:\Cours\Communication interculturelles\obésité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8045396" cy="5220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Source :</a:t>
            </a:r>
          </a:p>
          <a:p>
            <a:pPr lvl="1"/>
            <a:r>
              <a:rPr lang="fr-FR" dirty="0" smtClean="0"/>
              <a:t>OMS</a:t>
            </a:r>
          </a:p>
          <a:p>
            <a:pPr lvl="1"/>
            <a:r>
              <a:rPr lang="fr-FR" dirty="0" smtClean="0"/>
              <a:t>NHS</a:t>
            </a:r>
          </a:p>
          <a:p>
            <a:pPr lvl="1"/>
            <a:r>
              <a:rPr lang="fr-FR" dirty="0" smtClean="0"/>
              <a:t>Figaro.fr</a:t>
            </a:r>
          </a:p>
          <a:p>
            <a:pPr lvl="1"/>
            <a:r>
              <a:rPr lang="fr-FR" dirty="0" err="1" smtClean="0"/>
              <a:t>MediaPart</a:t>
            </a:r>
            <a:endParaRPr lang="fr-FR" dirty="0" smtClean="0"/>
          </a:p>
          <a:p>
            <a:pPr lvl="1"/>
            <a:r>
              <a:rPr lang="fr-FR" dirty="0" smtClean="0"/>
              <a:t>L’actualité.com</a:t>
            </a:r>
          </a:p>
          <a:p>
            <a:pPr lvl="1"/>
            <a:r>
              <a:rPr lang="fr-FR" dirty="0" smtClean="0"/>
              <a:t>The </a:t>
            </a:r>
            <a:r>
              <a:rPr lang="fr-FR" dirty="0" err="1" smtClean="0"/>
              <a:t>guardian</a:t>
            </a:r>
            <a:endParaRPr lang="fr-FR" smtClean="0"/>
          </a:p>
          <a:p>
            <a:pPr lvl="1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149</Words>
  <Application>Microsoft Office PowerPoint</Application>
  <PresentationFormat>Affichage à l'écran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Verve</vt:lpstr>
      <vt:lpstr>L’Angleterre, le corps obèse de l’Europe</vt:lpstr>
      <vt:lpstr>Définition Obésité et Surpoids</vt:lpstr>
      <vt:lpstr>IMC Anglais</vt:lpstr>
      <vt:lpstr>Plus gros du monde ?</vt:lpstr>
      <vt:lpstr>Diapositive 5</vt:lpstr>
      <vt:lpstr>Diapositive 6</vt:lpstr>
      <vt:lpstr>Préoccupation National</vt:lpstr>
      <vt:lpstr>Diapositive 8</vt:lpstr>
      <vt:lpstr>Merci de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L’Angleterre, le corps obèse de l’Europe</dc:title>
  <dc:creator>Administrator</dc:creator>
  <cp:lastModifiedBy>Admin</cp:lastModifiedBy>
  <cp:revision>10</cp:revision>
  <dcterms:created xsi:type="dcterms:W3CDTF">2011-05-24T23:02:41Z</dcterms:created>
  <dcterms:modified xsi:type="dcterms:W3CDTF">2011-05-25T09:43:44Z</dcterms:modified>
</cp:coreProperties>
</file>