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9" r:id="rId3"/>
    <p:sldId id="258" r:id="rId4"/>
    <p:sldId id="264" r:id="rId5"/>
    <p:sldId id="260" r:id="rId6"/>
    <p:sldId id="261" r:id="rId7"/>
    <p:sldId id="262" r:id="rId8"/>
    <p:sldId id="265" r:id="rId9"/>
    <p:sldId id="263"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1A14675D-9D6D-4E0B-A7F2-12A198BBD870}" type="datetimeFigureOut">
              <a:rPr lang="fr-FR" smtClean="0"/>
              <a:pPr/>
              <a:t>25/10/2010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A0B135AE-26E6-4C2D-A522-553F7EFE8D79}"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A14675D-9D6D-4E0B-A7F2-12A198BBD870}" type="datetimeFigureOut">
              <a:rPr lang="fr-FR" smtClean="0"/>
              <a:pPr/>
              <a:t>25/10/2010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B135AE-26E6-4C2D-A522-553F7EFE8D7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A14675D-9D6D-4E0B-A7F2-12A198BBD870}" type="datetimeFigureOut">
              <a:rPr lang="fr-FR" smtClean="0"/>
              <a:pPr/>
              <a:t>25/10/2010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B135AE-26E6-4C2D-A522-553F7EFE8D7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A14675D-9D6D-4E0B-A7F2-12A198BBD870}" type="datetimeFigureOut">
              <a:rPr lang="fr-FR" smtClean="0"/>
              <a:pPr/>
              <a:t>25/10/2010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B135AE-26E6-4C2D-A522-553F7EFE8D7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1A14675D-9D6D-4E0B-A7F2-12A198BBD870}" type="datetimeFigureOut">
              <a:rPr lang="fr-FR" smtClean="0"/>
              <a:pPr/>
              <a:t>25/10/2010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A0B135AE-26E6-4C2D-A522-553F7EFE8D7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A14675D-9D6D-4E0B-A7F2-12A198BBD870}" type="datetimeFigureOut">
              <a:rPr lang="fr-FR" smtClean="0"/>
              <a:pPr/>
              <a:t>25/10/2010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B135AE-26E6-4C2D-A522-553F7EFE8D7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1A14675D-9D6D-4E0B-A7F2-12A198BBD870}" type="datetimeFigureOut">
              <a:rPr lang="fr-FR" smtClean="0"/>
              <a:pPr/>
              <a:t>25/10/2010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0B135AE-26E6-4C2D-A522-553F7EFE8D7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1A14675D-9D6D-4E0B-A7F2-12A198BBD870}" type="datetimeFigureOut">
              <a:rPr lang="fr-FR" smtClean="0"/>
              <a:pPr/>
              <a:t>25/10/2010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0B135AE-26E6-4C2D-A522-553F7EFE8D7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A14675D-9D6D-4E0B-A7F2-12A198BBD870}" type="datetimeFigureOut">
              <a:rPr lang="fr-FR" smtClean="0"/>
              <a:pPr/>
              <a:t>25/10/2010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0B135AE-26E6-4C2D-A522-553F7EFE8D7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A14675D-9D6D-4E0B-A7F2-12A198BBD870}" type="datetimeFigureOut">
              <a:rPr lang="fr-FR" smtClean="0"/>
              <a:pPr/>
              <a:t>25/10/2010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B135AE-26E6-4C2D-A522-553F7EFE8D7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1A14675D-9D6D-4E0B-A7F2-12A198BBD870}" type="datetimeFigureOut">
              <a:rPr lang="fr-FR" smtClean="0"/>
              <a:pPr/>
              <a:t>25/10/2010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B135AE-26E6-4C2D-A522-553F7EFE8D7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A14675D-9D6D-4E0B-A7F2-12A198BBD870}" type="datetimeFigureOut">
              <a:rPr lang="fr-FR" smtClean="0"/>
              <a:pPr/>
              <a:t>25/10/2010</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0B135AE-26E6-4C2D-A522-553F7EFE8D79}"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628800"/>
            <a:ext cx="7990656" cy="1971651"/>
          </a:xfrm>
        </p:spPr>
        <p:txBody>
          <a:bodyPr>
            <a:normAutofit fontScale="90000"/>
          </a:bodyPr>
          <a:lstStyle/>
          <a:p>
            <a:pPr algn="ctr"/>
            <a:r>
              <a:rPr lang="fr-FR" dirty="0" smtClean="0"/>
              <a:t>PROJET TRANSVERSE DU POLE</a:t>
            </a:r>
            <a:br>
              <a:rPr lang="fr-FR" dirty="0" smtClean="0"/>
            </a:br>
            <a:r>
              <a:rPr lang="fr-FR" dirty="0" smtClean="0"/>
              <a:t>INFO/MATH/GESTION </a:t>
            </a:r>
            <a:r>
              <a:rPr lang="fr-FR" dirty="0" smtClean="0"/>
              <a:t>2011:</a:t>
            </a:r>
            <a:br>
              <a:rPr lang="fr-FR" dirty="0" smtClean="0"/>
            </a:br>
            <a:r>
              <a:rPr lang="fr-FR" dirty="0" smtClean="0"/>
              <a:t>NEGO</a:t>
            </a:r>
            <a:endParaRPr lang="fr-FR" dirty="0"/>
          </a:p>
        </p:txBody>
      </p:sp>
      <p:sp>
        <p:nvSpPr>
          <p:cNvPr id="3" name="Sous-titre 2"/>
          <p:cNvSpPr>
            <a:spLocks noGrp="1"/>
          </p:cNvSpPr>
          <p:nvPr>
            <p:ph type="subTitle" idx="1"/>
          </p:nvPr>
        </p:nvSpPr>
        <p:spPr>
          <a:xfrm>
            <a:off x="539552" y="4149080"/>
            <a:ext cx="7999040" cy="648072"/>
          </a:xfrm>
        </p:spPr>
        <p:txBody>
          <a:bodyPr/>
          <a:lstStyle/>
          <a:p>
            <a:pPr algn="ctr"/>
            <a:r>
              <a:rPr lang="fr-FR" dirty="0" smtClean="0"/>
              <a:t>Livrable 1 : Note de cadrage</a:t>
            </a:r>
            <a:endParaRPr lang="fr-FR" dirty="0"/>
          </a:p>
        </p:txBody>
      </p:sp>
      <p:sp>
        <p:nvSpPr>
          <p:cNvPr id="5" name="ZoneTexte 4"/>
          <p:cNvSpPr txBox="1"/>
          <p:nvPr/>
        </p:nvSpPr>
        <p:spPr>
          <a:xfrm>
            <a:off x="251520" y="188640"/>
            <a:ext cx="2520280" cy="369332"/>
          </a:xfrm>
          <a:prstGeom prst="rect">
            <a:avLst/>
          </a:prstGeom>
          <a:noFill/>
        </p:spPr>
        <p:txBody>
          <a:bodyPr wrap="square" rtlCol="0">
            <a:spAutoFit/>
          </a:bodyPr>
          <a:lstStyle/>
          <a:p>
            <a:r>
              <a:rPr lang="fr-FR" dirty="0" smtClean="0"/>
              <a:t>ING 1</a:t>
            </a:r>
            <a:endParaRPr lang="fr-FR" dirty="0"/>
          </a:p>
        </p:txBody>
      </p:sp>
      <p:sp>
        <p:nvSpPr>
          <p:cNvPr id="6" name="ZoneTexte 5"/>
          <p:cNvSpPr txBox="1"/>
          <p:nvPr/>
        </p:nvSpPr>
        <p:spPr>
          <a:xfrm>
            <a:off x="7236296" y="188640"/>
            <a:ext cx="2520280" cy="369332"/>
          </a:xfrm>
          <a:prstGeom prst="rect">
            <a:avLst/>
          </a:prstGeom>
          <a:noFill/>
        </p:spPr>
        <p:txBody>
          <a:bodyPr wrap="square" rtlCol="0">
            <a:spAutoFit/>
          </a:bodyPr>
          <a:lstStyle/>
          <a:p>
            <a:r>
              <a:rPr lang="fr-FR" dirty="0" smtClean="0"/>
              <a:t>2010-2011</a:t>
            </a:r>
            <a:endParaRPr lang="fr-FR" dirty="0"/>
          </a:p>
        </p:txBody>
      </p:sp>
      <p:sp>
        <p:nvSpPr>
          <p:cNvPr id="7" name="ZoneTexte 6"/>
          <p:cNvSpPr txBox="1"/>
          <p:nvPr/>
        </p:nvSpPr>
        <p:spPr>
          <a:xfrm>
            <a:off x="539552" y="5229200"/>
            <a:ext cx="7632848" cy="646331"/>
          </a:xfrm>
          <a:prstGeom prst="rect">
            <a:avLst/>
          </a:prstGeom>
          <a:noFill/>
        </p:spPr>
        <p:txBody>
          <a:bodyPr wrap="square" rtlCol="0">
            <a:spAutoFit/>
          </a:bodyPr>
          <a:lstStyle/>
          <a:p>
            <a:pPr algn="ctr"/>
            <a:r>
              <a:rPr lang="fr-FR" dirty="0" smtClean="0"/>
              <a:t>ABUSO </a:t>
            </a:r>
            <a:r>
              <a:rPr lang="fr-FR" dirty="0" smtClean="0"/>
              <a:t>F</a:t>
            </a:r>
            <a:r>
              <a:rPr lang="fr-FR" dirty="0" smtClean="0"/>
              <a:t>ayçal - CASEY Alexandre  - DUVERNOIS Hugues –    GAUQUELIN Benoit</a:t>
            </a:r>
            <a:endParaRPr lang="fr-FR" dirty="0"/>
          </a:p>
        </p:txBody>
      </p:sp>
      <p:pic>
        <p:nvPicPr>
          <p:cNvPr id="1026" name="Picture 2" descr="D:\My Documents\My Pictures\logo_eisti.gif"/>
          <p:cNvPicPr>
            <a:picLocks noChangeAspect="1" noChangeArrowheads="1"/>
          </p:cNvPicPr>
          <p:nvPr/>
        </p:nvPicPr>
        <p:blipFill>
          <a:blip r:embed="rId2" cstate="print"/>
          <a:srcRect/>
          <a:stretch>
            <a:fillRect/>
          </a:stretch>
        </p:blipFill>
        <p:spPr bwMode="auto">
          <a:xfrm>
            <a:off x="7812360" y="5229200"/>
            <a:ext cx="912837" cy="12829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305800" cy="1143000"/>
          </a:xfrm>
        </p:spPr>
        <p:txBody>
          <a:bodyPr/>
          <a:lstStyle/>
          <a:p>
            <a:r>
              <a:rPr lang="fr-FR" dirty="0" smtClean="0">
                <a:solidFill>
                  <a:schemeClr val="tx2"/>
                </a:solidFill>
              </a:rPr>
              <a:t>POURQUOI : OBJECTIFS</a:t>
            </a:r>
            <a:endParaRPr lang="fr-FR" dirty="0">
              <a:solidFill>
                <a:schemeClr val="tx2"/>
              </a:solidFill>
            </a:endParaRPr>
          </a:p>
        </p:txBody>
      </p:sp>
      <p:sp>
        <p:nvSpPr>
          <p:cNvPr id="3" name="ZoneTexte 2"/>
          <p:cNvSpPr txBox="1"/>
          <p:nvPr/>
        </p:nvSpPr>
        <p:spPr>
          <a:xfrm>
            <a:off x="0" y="1988840"/>
            <a:ext cx="9144000" cy="4247317"/>
          </a:xfrm>
          <a:prstGeom prst="rect">
            <a:avLst/>
          </a:prstGeom>
          <a:noFill/>
        </p:spPr>
        <p:txBody>
          <a:bodyPr wrap="square" rtlCol="0">
            <a:spAutoFit/>
          </a:bodyPr>
          <a:lstStyle/>
          <a:p>
            <a:r>
              <a:rPr lang="fr-FR" dirty="0" smtClean="0"/>
              <a:t>	Ce premier projet a la particularité de regrouper plusieurs matières de la première année du cycle ingénieur. Nous allons utiliser l’outil informatique pour faciliter le travail de comptabilité et pour créer une base de données fonctionnelle permettant de gérer les ressources de l’entreprise.</a:t>
            </a:r>
            <a:endParaRPr lang="fr-FR" dirty="0" smtClean="0"/>
          </a:p>
          <a:p>
            <a:endParaRPr lang="fr-FR" dirty="0"/>
          </a:p>
          <a:p>
            <a:r>
              <a:rPr lang="fr-FR" dirty="0" smtClean="0"/>
              <a:t>	La </a:t>
            </a:r>
            <a:r>
              <a:rPr lang="fr-FR" dirty="0" smtClean="0"/>
              <a:t>deuxième partie </a:t>
            </a:r>
            <a:r>
              <a:rPr lang="fr-FR" dirty="0" smtClean="0"/>
              <a:t>sera le traitement de la comptabilité  </a:t>
            </a:r>
            <a:r>
              <a:rPr lang="fr-FR" dirty="0" smtClean="0"/>
              <a:t>: nous </a:t>
            </a:r>
            <a:r>
              <a:rPr lang="fr-FR" dirty="0" smtClean="0"/>
              <a:t>allons</a:t>
            </a:r>
            <a:r>
              <a:rPr lang="fr-FR" dirty="0" smtClean="0"/>
              <a:t> tout d’abord </a:t>
            </a:r>
            <a:r>
              <a:rPr lang="fr-FR" dirty="0" smtClean="0"/>
              <a:t>créer un fichier Excel permettant de </a:t>
            </a:r>
            <a:r>
              <a:rPr lang="fr-FR" dirty="0" smtClean="0"/>
              <a:t>calculer </a:t>
            </a:r>
            <a:r>
              <a:rPr lang="fr-FR" dirty="0" smtClean="0"/>
              <a:t>les comptes de l’entreprise </a:t>
            </a:r>
            <a:r>
              <a:rPr lang="fr-FR" dirty="0" smtClean="0"/>
              <a:t> ( pour gérer </a:t>
            </a:r>
            <a:r>
              <a:rPr lang="fr-FR" dirty="0" smtClean="0"/>
              <a:t>les achats et ventes ) à partir des tableaux donnés </a:t>
            </a:r>
            <a:r>
              <a:rPr lang="fr-FR" dirty="0" smtClean="0"/>
              <a:t>contenu dans le sujet. </a:t>
            </a:r>
            <a:r>
              <a:rPr lang="fr-FR" dirty="0" smtClean="0"/>
              <a:t>Ce tableau Excel permettra également </a:t>
            </a:r>
            <a:r>
              <a:rPr lang="fr-FR" dirty="0" smtClean="0"/>
              <a:t>de faciliter le travail du directeur des ventes en générant les graphiques de résultats.</a:t>
            </a:r>
            <a:endParaRPr lang="fr-FR" dirty="0" smtClean="0"/>
          </a:p>
          <a:p>
            <a:endParaRPr lang="fr-FR" dirty="0"/>
          </a:p>
          <a:p>
            <a:r>
              <a:rPr lang="fr-FR" dirty="0" smtClean="0"/>
              <a:t>	Un dossier résumant le cahier des charges, les acquis et le travail effectué pendant le projet devra être rendu en toute fin de projet.</a:t>
            </a:r>
            <a:endParaRPr lang="fr-FR" dirty="0" smtClean="0"/>
          </a:p>
          <a:p>
            <a:endParaRPr lang="fr-FR" dirty="0"/>
          </a:p>
          <a:p>
            <a:endParaRPr lang="fr-F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2"/>
                </a:solidFill>
              </a:rPr>
              <a:t>QUOI </a:t>
            </a:r>
            <a:r>
              <a:rPr lang="fr-FR" smtClean="0">
                <a:solidFill>
                  <a:schemeClr val="tx2"/>
                </a:solidFill>
              </a:rPr>
              <a:t>: OBJECTS</a:t>
            </a:r>
            <a:endParaRPr lang="fr-FR" dirty="0">
              <a:solidFill>
                <a:schemeClr val="tx2"/>
              </a:solidFill>
            </a:endParaRPr>
          </a:p>
        </p:txBody>
      </p:sp>
      <p:sp>
        <p:nvSpPr>
          <p:cNvPr id="3" name="ZoneTexte 2"/>
          <p:cNvSpPr txBox="1"/>
          <p:nvPr/>
        </p:nvSpPr>
        <p:spPr>
          <a:xfrm>
            <a:off x="0" y="1412776"/>
            <a:ext cx="9361040" cy="5632311"/>
          </a:xfrm>
          <a:prstGeom prst="rect">
            <a:avLst/>
          </a:prstGeom>
          <a:noFill/>
        </p:spPr>
        <p:txBody>
          <a:bodyPr wrap="square" rtlCol="0">
            <a:spAutoFit/>
          </a:bodyPr>
          <a:lstStyle/>
          <a:p>
            <a:r>
              <a:rPr lang="fr-FR" u="sng" dirty="0" smtClean="0">
                <a:solidFill>
                  <a:srgbClr val="FF0000"/>
                </a:solidFill>
              </a:rPr>
              <a:t>Livrable 1 :</a:t>
            </a:r>
          </a:p>
          <a:p>
            <a:r>
              <a:rPr lang="fr-FR" dirty="0" smtClean="0"/>
              <a:t>Le premier livrable est un livrable visant à nous faire comprendre le sujet ainsi que les différentes matières qu’il devra aborder; il devra être rendu le 25 octobre 2010.</a:t>
            </a:r>
          </a:p>
          <a:p>
            <a:r>
              <a:rPr lang="fr-FR" dirty="0" smtClean="0"/>
              <a:t>Nous allons donc créer un GANTT afin de mieux nous rendre compte du travail à effectuer et de nous séparer les différentes tâches.</a:t>
            </a:r>
          </a:p>
          <a:p>
            <a:endParaRPr lang="fr-FR" dirty="0" smtClean="0"/>
          </a:p>
          <a:p>
            <a:r>
              <a:rPr lang="fr-FR" u="sng" dirty="0" smtClean="0">
                <a:solidFill>
                  <a:srgbClr val="FF0000"/>
                </a:solidFill>
              </a:rPr>
              <a:t>Livrable 2 :</a:t>
            </a:r>
          </a:p>
          <a:p>
            <a:r>
              <a:rPr lang="fr-FR" dirty="0" smtClean="0"/>
              <a:t>Le deuxième livrable concernera la base de données, nous devrons pourvoir la créer et la modifier simplement. Grâce au langage C notre base de données devra pourvoir être exporter dans un fichier lisible par EXCEL.</a:t>
            </a:r>
          </a:p>
          <a:p>
            <a:endParaRPr lang="fr-FR" dirty="0" smtClean="0"/>
          </a:p>
          <a:p>
            <a:r>
              <a:rPr lang="fr-FR" u="sng" dirty="0" smtClean="0">
                <a:solidFill>
                  <a:srgbClr val="FF0000"/>
                </a:solidFill>
              </a:rPr>
              <a:t>Livrable 3 : </a:t>
            </a:r>
          </a:p>
          <a:p>
            <a:r>
              <a:rPr lang="fr-FR" dirty="0" smtClean="0"/>
              <a:t>Le livrable 3, nous devrons nous charger des comptes de l'entreprise et par conséquent des virements. Nous devrons aussi pouvoir sortir les graphiques EXCEL</a:t>
            </a:r>
          </a:p>
          <a:p>
            <a:endParaRPr lang="fr-FR" dirty="0" smtClean="0">
              <a:solidFill>
                <a:srgbClr val="FF0000"/>
              </a:solidFill>
            </a:endParaRPr>
          </a:p>
          <a:p>
            <a:r>
              <a:rPr lang="fr-FR" u="sng" dirty="0" smtClean="0">
                <a:solidFill>
                  <a:srgbClr val="FF0000"/>
                </a:solidFill>
              </a:rPr>
              <a:t>Livrable 4 : </a:t>
            </a:r>
          </a:p>
          <a:p>
            <a:r>
              <a:rPr lang="fr-FR" dirty="0" smtClean="0"/>
              <a:t>Ce dernier livrable servira de synthèse pour l’ensemble du groupe (synthèse personnelle, savoir acquis).</a:t>
            </a:r>
          </a:p>
          <a:p>
            <a:endParaRPr lang="fr-FR"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tretch>
            <a:fillRect/>
          </a:stretch>
        </p:blipFill>
        <p:spPr bwMode="auto">
          <a:xfrm>
            <a:off x="2123728" y="3356992"/>
            <a:ext cx="4151981" cy="136207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tretch>
            <a:fillRect/>
          </a:stretch>
        </p:blipFill>
        <p:spPr bwMode="auto">
          <a:xfrm>
            <a:off x="2123728" y="1484784"/>
            <a:ext cx="4130259" cy="12954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3059832" y="5373216"/>
            <a:ext cx="2228850" cy="1371600"/>
          </a:xfrm>
          <a:prstGeom prst="rect">
            <a:avLst/>
          </a:prstGeom>
          <a:noFill/>
          <a:ln w="9525">
            <a:noFill/>
            <a:miter lim="800000"/>
            <a:headEnd/>
            <a:tailEnd/>
          </a:ln>
        </p:spPr>
      </p:pic>
      <p:sp>
        <p:nvSpPr>
          <p:cNvPr id="7" name="Titre 1"/>
          <p:cNvSpPr>
            <a:spLocks noGrp="1"/>
          </p:cNvSpPr>
          <p:nvPr>
            <p:ph type="ctrTitle"/>
          </p:nvPr>
        </p:nvSpPr>
        <p:spPr>
          <a:xfrm>
            <a:off x="611188" y="333375"/>
            <a:ext cx="7772400" cy="1079500"/>
          </a:xfrm>
        </p:spPr>
        <p:txBody>
          <a:bodyPr/>
          <a:lstStyle/>
          <a:p>
            <a:r>
              <a:rPr lang="fr-FR" dirty="0" smtClean="0">
                <a:solidFill>
                  <a:schemeClr val="tx2"/>
                </a:solidFill>
              </a:rPr>
              <a:t>QUOI : OBJECTS</a:t>
            </a:r>
            <a:endParaRPr lang="fr-FR" dirty="0">
              <a:solidFill>
                <a:schemeClr val="tx2"/>
              </a:solidFill>
            </a:endParaRPr>
          </a:p>
        </p:txBody>
      </p:sp>
      <p:cxnSp>
        <p:nvCxnSpPr>
          <p:cNvPr id="8" name="Connecteur droit avec flèche 7"/>
          <p:cNvCxnSpPr/>
          <p:nvPr/>
        </p:nvCxnSpPr>
        <p:spPr>
          <a:xfrm rot="5400000">
            <a:off x="-1332656" y="3789040"/>
            <a:ext cx="4608512" cy="1588"/>
          </a:xfrm>
          <a:prstGeom prst="straightConnector1">
            <a:avLst/>
          </a:prstGeom>
          <a:ln>
            <a:solidFill>
              <a:schemeClr val="bg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rot="16200000">
            <a:off x="-901479" y="3285855"/>
            <a:ext cx="2952329" cy="646331"/>
          </a:xfrm>
          <a:prstGeom prst="rect">
            <a:avLst/>
          </a:prstGeom>
          <a:noFill/>
        </p:spPr>
        <p:txBody>
          <a:bodyPr wrap="square" rtlCol="0">
            <a:spAutoFit/>
          </a:bodyPr>
          <a:lstStyle/>
          <a:p>
            <a:r>
              <a:rPr lang="fr-FR" sz="3600" dirty="0" smtClean="0"/>
              <a:t>chronologie</a:t>
            </a:r>
            <a:endParaRPr lang="fr-F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tx2"/>
                </a:solidFill>
              </a:rPr>
              <a:t>COMMENT – OPERATIONS- ORDRE</a:t>
            </a:r>
            <a:endParaRPr lang="fr-FR" dirty="0">
              <a:solidFill>
                <a:schemeClr val="tx2"/>
              </a:solidFill>
            </a:endParaRPr>
          </a:p>
        </p:txBody>
      </p:sp>
      <p:sp>
        <p:nvSpPr>
          <p:cNvPr id="5" name="ZoneTexte 4"/>
          <p:cNvSpPr txBox="1"/>
          <p:nvPr/>
        </p:nvSpPr>
        <p:spPr>
          <a:xfrm>
            <a:off x="395536" y="1268760"/>
            <a:ext cx="8064896" cy="646331"/>
          </a:xfrm>
          <a:prstGeom prst="rect">
            <a:avLst/>
          </a:prstGeom>
          <a:noFill/>
        </p:spPr>
        <p:txBody>
          <a:bodyPr wrap="square" rtlCol="0">
            <a:spAutoFit/>
          </a:bodyPr>
          <a:lstStyle/>
          <a:p>
            <a:r>
              <a:rPr lang="fr-FR" dirty="0" smtClean="0"/>
              <a:t>Pour cette partie, nous avons utilisé Microsoft Project pour définir les différentes tâches et aussi regarder l’ordre de chacune de ces tâches : </a:t>
            </a:r>
            <a:endParaRPr lang="fr-FR" dirty="0"/>
          </a:p>
        </p:txBody>
      </p:sp>
      <p:pic>
        <p:nvPicPr>
          <p:cNvPr id="2050" name="Picture 2"/>
          <p:cNvPicPr>
            <a:picLocks noChangeAspect="1" noChangeArrowheads="1"/>
          </p:cNvPicPr>
          <p:nvPr/>
        </p:nvPicPr>
        <p:blipFill>
          <a:blip r:embed="rId2" cstate="print"/>
          <a:srcRect/>
          <a:stretch>
            <a:fillRect/>
          </a:stretch>
        </p:blipFill>
        <p:spPr bwMode="auto">
          <a:xfrm>
            <a:off x="3779912" y="2060848"/>
            <a:ext cx="5122538" cy="4542757"/>
          </a:xfrm>
          <a:prstGeom prst="rect">
            <a:avLst/>
          </a:prstGeom>
          <a:noFill/>
          <a:ln w="9525">
            <a:noFill/>
            <a:miter lim="800000"/>
            <a:headEnd/>
            <a:tailEnd/>
          </a:ln>
        </p:spPr>
      </p:pic>
      <p:sp>
        <p:nvSpPr>
          <p:cNvPr id="7" name="ZoneTexte 6"/>
          <p:cNvSpPr txBox="1"/>
          <p:nvPr/>
        </p:nvSpPr>
        <p:spPr>
          <a:xfrm>
            <a:off x="467544" y="2492896"/>
            <a:ext cx="3240360" cy="923330"/>
          </a:xfrm>
          <a:prstGeom prst="rect">
            <a:avLst/>
          </a:prstGeom>
          <a:noFill/>
        </p:spPr>
        <p:txBody>
          <a:bodyPr wrap="square" rtlCol="0">
            <a:spAutoFit/>
          </a:bodyPr>
          <a:lstStyle/>
          <a:p>
            <a:r>
              <a:rPr lang="fr-FR" dirty="0" smtClean="0"/>
              <a:t>Nous avons découpé le projet dans les différentes tâches suivantes :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2"/>
                </a:solidFill>
              </a:rPr>
              <a:t>QUI-OPERATEURS</a:t>
            </a:r>
            <a:endParaRPr lang="fr-FR" dirty="0">
              <a:solidFill>
                <a:schemeClr val="tx2"/>
              </a:solidFill>
            </a:endParaRPr>
          </a:p>
        </p:txBody>
      </p:sp>
      <p:sp>
        <p:nvSpPr>
          <p:cNvPr id="5" name="ZoneTexte 4"/>
          <p:cNvSpPr txBox="1"/>
          <p:nvPr/>
        </p:nvSpPr>
        <p:spPr>
          <a:xfrm>
            <a:off x="251520" y="1556792"/>
            <a:ext cx="8496944" cy="3970318"/>
          </a:xfrm>
          <a:prstGeom prst="rect">
            <a:avLst/>
          </a:prstGeom>
          <a:noFill/>
        </p:spPr>
        <p:txBody>
          <a:bodyPr wrap="square" rtlCol="0">
            <a:spAutoFit/>
          </a:bodyPr>
          <a:lstStyle/>
          <a:p>
            <a:r>
              <a:rPr lang="fr-FR" dirty="0" smtClean="0"/>
              <a:t>Nous avons affecté les tâches aux différentes ressources.</a:t>
            </a:r>
            <a:endParaRPr lang="fr-FR" dirty="0" smtClean="0"/>
          </a:p>
          <a:p>
            <a:endParaRPr lang="fr-FR" u="sng" dirty="0" smtClean="0">
              <a:solidFill>
                <a:srgbClr val="FF0000"/>
              </a:solidFill>
            </a:endParaRPr>
          </a:p>
          <a:p>
            <a:r>
              <a:rPr lang="fr-FR" u="sng" dirty="0" smtClean="0">
                <a:solidFill>
                  <a:srgbClr val="FF0000"/>
                </a:solidFill>
              </a:rPr>
              <a:t>Pour </a:t>
            </a:r>
            <a:r>
              <a:rPr lang="fr-FR" u="sng" dirty="0" smtClean="0">
                <a:solidFill>
                  <a:srgbClr val="FF0000"/>
                </a:solidFill>
              </a:rPr>
              <a:t>le Livrable 2</a:t>
            </a:r>
            <a:r>
              <a:rPr lang="fr-FR" u="sng" dirty="0" smtClean="0">
                <a:solidFill>
                  <a:srgbClr val="FF0000"/>
                </a:solidFill>
              </a:rPr>
              <a:t>:</a:t>
            </a:r>
            <a:endParaRPr lang="fr-FR" u="sng" dirty="0" smtClean="0">
              <a:solidFill>
                <a:srgbClr val="FF0000"/>
              </a:solidFill>
            </a:endParaRPr>
          </a:p>
          <a:p>
            <a:r>
              <a:rPr lang="fr-FR" dirty="0" smtClean="0"/>
              <a:t>	</a:t>
            </a:r>
            <a:r>
              <a:rPr lang="fr-FR" dirty="0" smtClean="0"/>
              <a:t>-</a:t>
            </a:r>
            <a:r>
              <a:rPr lang="fr-FR" dirty="0" smtClean="0"/>
              <a:t>Benoit et Hugues </a:t>
            </a:r>
            <a:r>
              <a:rPr lang="fr-FR" dirty="0" smtClean="0"/>
              <a:t>établiront </a:t>
            </a:r>
            <a:r>
              <a:rPr lang="fr-FR" dirty="0" smtClean="0"/>
              <a:t>la base de </a:t>
            </a:r>
            <a:r>
              <a:rPr lang="fr-FR" dirty="0" smtClean="0"/>
              <a:t>donnée et la rempliront; </a:t>
            </a:r>
            <a:endParaRPr lang="fr-FR" dirty="0" smtClean="0"/>
          </a:p>
          <a:p>
            <a:r>
              <a:rPr lang="fr-FR" dirty="0" smtClean="0"/>
              <a:t>	</a:t>
            </a:r>
            <a:r>
              <a:rPr lang="fr-FR" dirty="0" smtClean="0"/>
              <a:t>-Fayçal et Alex créeront </a:t>
            </a:r>
            <a:r>
              <a:rPr lang="fr-FR" dirty="0" smtClean="0"/>
              <a:t>le fichier </a:t>
            </a:r>
            <a:r>
              <a:rPr lang="fr-FR" dirty="0" smtClean="0"/>
              <a:t>.c avec le fichier CSV;</a:t>
            </a:r>
            <a:endParaRPr lang="fr-FR" dirty="0" smtClean="0"/>
          </a:p>
          <a:p>
            <a:r>
              <a:rPr lang="fr-FR" dirty="0" smtClean="0"/>
              <a:t>	-Yanis et Joan pourront alors établir le fichier EXCEL.</a:t>
            </a:r>
          </a:p>
          <a:p>
            <a:r>
              <a:rPr lang="fr-FR" dirty="0" smtClean="0"/>
              <a:t>Le rapport sera rédigé par tous les membres du groupe.</a:t>
            </a:r>
          </a:p>
          <a:p>
            <a:endParaRPr lang="fr-FR" dirty="0" smtClean="0"/>
          </a:p>
          <a:p>
            <a:r>
              <a:rPr lang="fr-FR" u="sng" dirty="0" smtClean="0">
                <a:solidFill>
                  <a:srgbClr val="FF0000"/>
                </a:solidFill>
              </a:rPr>
              <a:t>Pour le Livrable3:</a:t>
            </a:r>
          </a:p>
          <a:p>
            <a:r>
              <a:rPr lang="fr-FR" dirty="0" smtClean="0"/>
              <a:t>	-Yanis et Joan s’occuperont de l’historique du payement (ADA);</a:t>
            </a:r>
          </a:p>
          <a:p>
            <a:r>
              <a:rPr lang="fr-FR" dirty="0" smtClean="0"/>
              <a:t>	-David et Salma calculeront le plan de trésorerie;</a:t>
            </a:r>
          </a:p>
          <a:p>
            <a:r>
              <a:rPr lang="fr-FR" dirty="0" smtClean="0"/>
              <a:t>La réalisation des graphiques et du livrable seront faits en groupe.</a:t>
            </a:r>
          </a:p>
          <a:p>
            <a:endParaRPr lang="fr-FR" dirty="0" smtClean="0"/>
          </a:p>
          <a:p>
            <a:r>
              <a:rPr lang="fr-FR" dirty="0" smtClean="0"/>
              <a:t>Concernant </a:t>
            </a:r>
            <a:r>
              <a:rPr lang="fr-FR" u="sng" dirty="0" smtClean="0">
                <a:solidFill>
                  <a:srgbClr val="FF0000"/>
                </a:solidFill>
              </a:rPr>
              <a:t>le Livrable 4</a:t>
            </a:r>
            <a:r>
              <a:rPr lang="fr-FR" dirty="0" smtClean="0"/>
              <a:t>, la synthèse du projet  sera </a:t>
            </a:r>
            <a:r>
              <a:rPr lang="fr-FR" dirty="0" smtClean="0"/>
              <a:t>faite par tout me groupe.</a:t>
            </a:r>
            <a:endParaRPr lang="fr-F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2"/>
                </a:solidFill>
              </a:rPr>
              <a:t>QUAND-OUTIL</a:t>
            </a:r>
            <a:endParaRPr lang="fr-FR" dirty="0">
              <a:solidFill>
                <a:schemeClr val="tx2"/>
              </a:solidFill>
            </a:endParaRPr>
          </a:p>
        </p:txBody>
      </p:sp>
      <p:pic>
        <p:nvPicPr>
          <p:cNvPr id="1026" name="Picture 2"/>
          <p:cNvPicPr>
            <a:picLocks noChangeAspect="1" noChangeArrowheads="1"/>
          </p:cNvPicPr>
          <p:nvPr/>
        </p:nvPicPr>
        <p:blipFill>
          <a:blip r:embed="rId2" cstate="print"/>
          <a:srcRect/>
          <a:stretch>
            <a:fillRect/>
          </a:stretch>
        </p:blipFill>
        <p:spPr bwMode="auto">
          <a:xfrm>
            <a:off x="251520" y="1196752"/>
            <a:ext cx="6120680" cy="5427927"/>
          </a:xfrm>
          <a:prstGeom prst="rect">
            <a:avLst/>
          </a:prstGeom>
          <a:noFill/>
          <a:ln w="9525">
            <a:noFill/>
            <a:miter lim="800000"/>
            <a:headEnd/>
            <a:tailEnd/>
          </a:ln>
        </p:spPr>
      </p:pic>
      <p:sp>
        <p:nvSpPr>
          <p:cNvPr id="4" name="ZoneTexte 3"/>
          <p:cNvSpPr txBox="1"/>
          <p:nvPr/>
        </p:nvSpPr>
        <p:spPr>
          <a:xfrm>
            <a:off x="6516216" y="1628800"/>
            <a:ext cx="2160240" cy="3139321"/>
          </a:xfrm>
          <a:prstGeom prst="rect">
            <a:avLst/>
          </a:prstGeom>
          <a:noFill/>
        </p:spPr>
        <p:txBody>
          <a:bodyPr wrap="square" rtlCol="0">
            <a:spAutoFit/>
          </a:bodyPr>
          <a:lstStyle/>
          <a:p>
            <a:r>
              <a:rPr lang="fr-FR" dirty="0" smtClean="0"/>
              <a:t>Le début des tâches ont été données  lors de la réalisation du GANTT.</a:t>
            </a:r>
          </a:p>
          <a:p>
            <a:r>
              <a:rPr lang="fr-FR" dirty="0" smtClean="0"/>
              <a:t>Nous avons décidé de travailler que les jours de la semaine pour, au cas ou pouvoir travailler </a:t>
            </a:r>
            <a:r>
              <a:rPr lang="fr-FR" smtClean="0"/>
              <a:t>le weekend </a:t>
            </a:r>
            <a:r>
              <a:rPr lang="fr-FR" dirty="0" smtClean="0"/>
              <a:t>.</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467544" y="1844824"/>
            <a:ext cx="8096792" cy="4462065"/>
          </a:xfrm>
          <a:prstGeom prst="rect">
            <a:avLst/>
          </a:prstGeom>
          <a:noFill/>
          <a:ln w="9525">
            <a:noFill/>
            <a:miter lim="800000"/>
            <a:headEnd/>
            <a:tailEnd/>
          </a:ln>
        </p:spPr>
      </p:pic>
      <p:sp>
        <p:nvSpPr>
          <p:cNvPr id="4" name="Titre 1"/>
          <p:cNvSpPr>
            <a:spLocks noGrp="1"/>
          </p:cNvSpPr>
          <p:nvPr>
            <p:ph type="title"/>
          </p:nvPr>
        </p:nvSpPr>
        <p:spPr/>
        <p:txBody>
          <a:bodyPr/>
          <a:lstStyle/>
          <a:p>
            <a:r>
              <a:rPr lang="fr-FR" dirty="0" smtClean="0">
                <a:solidFill>
                  <a:schemeClr val="tx2"/>
                </a:solidFill>
              </a:rPr>
              <a:t>QUAND-OUTIL</a:t>
            </a:r>
            <a:endParaRPr lang="fr-FR" dirty="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251520" y="1988840"/>
            <a:ext cx="3853387" cy="3528392"/>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4139952" y="1988840"/>
            <a:ext cx="4675423" cy="3456384"/>
          </a:xfrm>
          <a:prstGeom prst="rect">
            <a:avLst/>
          </a:prstGeom>
          <a:noFill/>
          <a:ln w="9525">
            <a:noFill/>
            <a:miter lim="800000"/>
            <a:headEnd/>
            <a:tailEnd/>
          </a:ln>
        </p:spPr>
      </p:pic>
      <p:sp>
        <p:nvSpPr>
          <p:cNvPr id="4" name="Titr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dirty="0" smtClean="0">
                <a:solidFill>
                  <a:schemeClr val="tx2"/>
                </a:solidFill>
                <a:latin typeface="+mj-lt"/>
                <a:ea typeface="+mj-ea"/>
                <a:cs typeface="+mj-cs"/>
              </a:rPr>
              <a:t>Récapitulatif du projet : </a:t>
            </a:r>
            <a:endParaRPr kumimoji="0" lang="fr-FR" sz="44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389</TotalTime>
  <Words>277</Words>
  <Application>Microsoft Office PowerPoint</Application>
  <PresentationFormat>Affichage à l'écran (4:3)</PresentationFormat>
  <Paragraphs>49</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Apex</vt:lpstr>
      <vt:lpstr>PROJET TRANSVERSE DU POLE INFO/MATH/GESTION 2011: NEGO</vt:lpstr>
      <vt:lpstr>POURQUOI : OBJECTIFS</vt:lpstr>
      <vt:lpstr>QUOI : OBJECTS</vt:lpstr>
      <vt:lpstr>QUOI : OBJECTS</vt:lpstr>
      <vt:lpstr>COMMENT – OPERATIONS- ORDRE</vt:lpstr>
      <vt:lpstr>QUI-OPERATEURS</vt:lpstr>
      <vt:lpstr>QUAND-OUTIL</vt:lpstr>
      <vt:lpstr>QUAND-OUTIL</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TRANSVERSE DU POLE INFO/MATH/GESTION 2011</dc:title>
  <dc:creator>Admin</dc:creator>
  <cp:lastModifiedBy>Admin</cp:lastModifiedBy>
  <cp:revision>23</cp:revision>
  <dcterms:created xsi:type="dcterms:W3CDTF">2010-10-22T15:45:14Z</dcterms:created>
  <dcterms:modified xsi:type="dcterms:W3CDTF">2010-10-25T17:44:46Z</dcterms:modified>
</cp:coreProperties>
</file>