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3" r:id="rId5"/>
    <p:sldId id="259" r:id="rId6"/>
    <p:sldId id="262" r:id="rId7"/>
    <p:sldId id="260" r:id="rId8"/>
    <p:sldId id="261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iangle isocè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AA309A6D-C09C-4548-B29A-6CF363A7E532}" type="datetimeFigureOut">
              <a:rPr lang="fr-FR" smtClean="0"/>
              <a:pPr/>
              <a:t>13/06/2012</a:t>
            </a:fld>
            <a:endParaRPr lang="fr-BE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fr-BE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13/06/2012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13/06/2012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AA309A6D-C09C-4548-B29A-6CF363A7E532}" type="datetimeFigureOut">
              <a:rPr lang="fr-FR" smtClean="0"/>
              <a:pPr/>
              <a:t>13/06/2012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iangle rect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riangle isocè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AA309A6D-C09C-4548-B29A-6CF363A7E532}" type="datetimeFigureOut">
              <a:rPr lang="fr-FR" smtClean="0"/>
              <a:pPr/>
              <a:t>13/06/2012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cxnSp>
        <p:nvCxnSpPr>
          <p:cNvPr id="11" name="Connecteur droit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A309A6D-C09C-4548-B29A-6CF363A7E532}" type="datetimeFigureOut">
              <a:rPr lang="fr-FR" smtClean="0"/>
              <a:pPr/>
              <a:t>13/06/2012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AA309A6D-C09C-4548-B29A-6CF363A7E532}" type="datetimeFigureOut">
              <a:rPr lang="fr-FR" smtClean="0"/>
              <a:pPr/>
              <a:t>13/06/2012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13/06/2012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A309A6D-C09C-4548-B29A-6CF363A7E532}" type="datetimeFigureOut">
              <a:rPr lang="fr-FR" smtClean="0"/>
              <a:pPr/>
              <a:t>13/06/2012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AA309A6D-C09C-4548-B29A-6CF363A7E532}" type="datetimeFigureOut">
              <a:rPr lang="fr-FR" smtClean="0"/>
              <a:pPr/>
              <a:t>13/06/2012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AA309A6D-C09C-4548-B29A-6CF363A7E532}" type="datetimeFigureOut">
              <a:rPr lang="fr-FR" smtClean="0"/>
              <a:pPr/>
              <a:t>13/06/2012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iangle rect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Connecteur droit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13/06/2012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fr-BE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39552" y="692696"/>
            <a:ext cx="8062912" cy="1037977"/>
          </a:xfrm>
        </p:spPr>
        <p:txBody>
          <a:bodyPr anchor="ctr"/>
          <a:lstStyle/>
          <a:p>
            <a:pPr algn="ctr"/>
            <a:r>
              <a:rPr lang="fr-FR" dirty="0" smtClean="0"/>
              <a:t>Projet GL2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39552" y="2060848"/>
            <a:ext cx="8062912" cy="864096"/>
          </a:xfrm>
        </p:spPr>
        <p:txBody>
          <a:bodyPr anchor="ctr"/>
          <a:lstStyle/>
          <a:p>
            <a:pPr algn="ctr"/>
            <a:r>
              <a:rPr lang="fr-FR" b="1" dirty="0" smtClean="0"/>
              <a:t>Soutenance Finale avec </a:t>
            </a:r>
            <a:r>
              <a:rPr lang="fr-FR" b="1" dirty="0" smtClean="0"/>
              <a:t>le Client</a:t>
            </a:r>
            <a:endParaRPr lang="fr-FR" b="1" dirty="0"/>
          </a:p>
        </p:txBody>
      </p:sp>
      <p:sp>
        <p:nvSpPr>
          <p:cNvPr id="5" name="ZoneTexte 4"/>
          <p:cNvSpPr txBox="1"/>
          <p:nvPr/>
        </p:nvSpPr>
        <p:spPr>
          <a:xfrm>
            <a:off x="395536" y="4797152"/>
            <a:ext cx="28083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Groupe T8</a:t>
            </a:r>
          </a:p>
          <a:p>
            <a:r>
              <a:rPr lang="fr-FR" dirty="0" smtClean="0"/>
              <a:t>CASEY Alexandre</a:t>
            </a:r>
          </a:p>
          <a:p>
            <a:r>
              <a:rPr lang="fr-FR" dirty="0" smtClean="0"/>
              <a:t>DUVERNOIS Hugues</a:t>
            </a:r>
          </a:p>
          <a:p>
            <a:r>
              <a:rPr lang="fr-FR" dirty="0" smtClean="0"/>
              <a:t>LAROUI </a:t>
            </a:r>
            <a:r>
              <a:rPr lang="fr-FR" dirty="0" err="1" smtClean="0"/>
              <a:t>Zineb</a:t>
            </a:r>
            <a:endParaRPr lang="fr-FR" dirty="0" smtClean="0"/>
          </a:p>
          <a:p>
            <a:r>
              <a:rPr lang="fr-FR" dirty="0" smtClean="0"/>
              <a:t>TAJANY Younes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Sommaire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u="sng" dirty="0" smtClean="0"/>
              <a:t>Présentation du Projet:</a:t>
            </a:r>
          </a:p>
          <a:p>
            <a:pPr lvl="2"/>
            <a:r>
              <a:rPr lang="fr-FR" dirty="0" smtClean="0"/>
              <a:t>Expression des besoins</a:t>
            </a:r>
          </a:p>
          <a:p>
            <a:pPr lvl="2"/>
            <a:r>
              <a:rPr lang="fr-FR" dirty="0" err="1" smtClean="0"/>
              <a:t>Methodes</a:t>
            </a:r>
            <a:r>
              <a:rPr lang="fr-FR" dirty="0" smtClean="0"/>
              <a:t> de résolution</a:t>
            </a:r>
          </a:p>
          <a:p>
            <a:r>
              <a:rPr lang="fr-FR" b="1" u="sng" dirty="0" smtClean="0"/>
              <a:t>Gestion Humaine du Projet:</a:t>
            </a:r>
          </a:p>
          <a:p>
            <a:pPr lvl="2"/>
            <a:r>
              <a:rPr lang="fr-FR" dirty="0" smtClean="0"/>
              <a:t>Répartition</a:t>
            </a:r>
          </a:p>
          <a:p>
            <a:pPr lvl="2"/>
            <a:r>
              <a:rPr lang="fr-FR" dirty="0" smtClean="0"/>
              <a:t>Problèmes Techniques</a:t>
            </a:r>
          </a:p>
          <a:p>
            <a:r>
              <a:rPr lang="fr-FR" b="1" u="sng" dirty="0" smtClean="0"/>
              <a:t>Conclusions:</a:t>
            </a:r>
          </a:p>
          <a:p>
            <a:pPr lvl="2"/>
            <a:r>
              <a:rPr lang="fr-FR" dirty="0" smtClean="0"/>
              <a:t>Technique</a:t>
            </a:r>
          </a:p>
          <a:p>
            <a:pPr lvl="2"/>
            <a:r>
              <a:rPr lang="fr-FR" dirty="0" smtClean="0"/>
              <a:t>Humaine</a:t>
            </a:r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Présentation du projet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u="sng" dirty="0" smtClean="0"/>
              <a:t>Expression des besoins:</a:t>
            </a:r>
          </a:p>
          <a:p>
            <a:pPr lvl="1">
              <a:buNone/>
            </a:pPr>
            <a:endParaRPr lang="fr-FR" dirty="0" smtClean="0"/>
          </a:p>
          <a:p>
            <a:pPr lvl="1">
              <a:buNone/>
            </a:pPr>
            <a:endParaRPr lang="fr-FR" dirty="0" smtClean="0"/>
          </a:p>
          <a:p>
            <a:pPr lvl="1"/>
            <a:r>
              <a:rPr lang="fr-FR" dirty="0" smtClean="0"/>
              <a:t>Logiciel de gestion de Produits</a:t>
            </a:r>
          </a:p>
          <a:p>
            <a:pPr lvl="6"/>
            <a:endParaRPr lang="fr-FR" dirty="0" smtClean="0"/>
          </a:p>
          <a:p>
            <a:pPr lvl="1"/>
            <a:r>
              <a:rPr lang="fr-FR" dirty="0" smtClean="0"/>
              <a:t>Mettre en place classification des produits</a:t>
            </a:r>
          </a:p>
          <a:p>
            <a:pPr lvl="8"/>
            <a:endParaRPr lang="fr-FR" dirty="0" smtClean="0"/>
          </a:p>
          <a:p>
            <a:pPr lvl="1"/>
            <a:r>
              <a:rPr lang="fr-FR" dirty="0" smtClean="0"/>
              <a:t>Mise en place de gammes d’opérations</a:t>
            </a:r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Présentation du Projet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u="sng" dirty="0" smtClean="0"/>
              <a:t>Méthodes de Résolution:</a:t>
            </a:r>
          </a:p>
          <a:p>
            <a:endParaRPr lang="fr-FR" u="sng" dirty="0" smtClean="0"/>
          </a:p>
          <a:p>
            <a:pPr>
              <a:buNone/>
            </a:pPr>
            <a:r>
              <a:rPr lang="fr-FR" dirty="0" smtClean="0"/>
              <a:t>	</a:t>
            </a:r>
            <a:r>
              <a:rPr lang="fr-FR" dirty="0" smtClean="0"/>
              <a:t>- Implémentation en JAVA</a:t>
            </a:r>
          </a:p>
          <a:p>
            <a:pPr>
              <a:buNone/>
            </a:pPr>
            <a:r>
              <a:rPr lang="fr-FR" smtClean="0"/>
              <a:t>	</a:t>
            </a:r>
            <a:r>
              <a:rPr lang="fr-FR" smtClean="0"/>
              <a:t>- </a:t>
            </a:r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Gestion Humaine du Projet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u="sng" dirty="0" smtClean="0"/>
              <a:t>Répartition:</a:t>
            </a:r>
          </a:p>
          <a:p>
            <a:endParaRPr lang="fr-FR" u="sng" dirty="0" smtClean="0"/>
          </a:p>
          <a:p>
            <a:pPr lvl="1"/>
            <a:r>
              <a:rPr lang="fr-FR" dirty="0" smtClean="0"/>
              <a:t>Réflexion en groupe pendant les séances.</a:t>
            </a:r>
          </a:p>
          <a:p>
            <a:pPr lvl="1"/>
            <a:r>
              <a:rPr lang="fr-FR" dirty="0" smtClean="0"/>
              <a:t>Conception en « autonomie »</a:t>
            </a:r>
          </a:p>
          <a:p>
            <a:pPr lvl="1"/>
            <a:r>
              <a:rPr lang="fr-FR" dirty="0" err="1" smtClean="0"/>
              <a:t>E-Mails</a:t>
            </a:r>
            <a:r>
              <a:rPr lang="fr-FR" dirty="0" smtClean="0"/>
              <a:t> quotidiens</a:t>
            </a:r>
          </a:p>
          <a:p>
            <a:pPr lvl="1"/>
            <a:r>
              <a:rPr lang="fr-FR" dirty="0" smtClean="0"/>
              <a:t>Aide Mutuelle à la résolution des problèmes</a:t>
            </a:r>
          </a:p>
          <a:p>
            <a:pPr lvl="1"/>
            <a:r>
              <a:rPr lang="fr-FR" dirty="0" smtClean="0"/>
              <a:t>Partage des connaissances et des acquis.</a:t>
            </a:r>
          </a:p>
          <a:p>
            <a:pPr lvl="1"/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Gestion Humaine du Projet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u="sng" dirty="0" smtClean="0"/>
              <a:t>Problèmes techniques:</a:t>
            </a:r>
          </a:p>
          <a:p>
            <a:endParaRPr lang="fr-FR" u="sng" dirty="0" smtClean="0"/>
          </a:p>
          <a:p>
            <a:pPr lvl="1"/>
            <a:r>
              <a:rPr lang="fr-FR" dirty="0" smtClean="0"/>
              <a:t>la gestion du </a:t>
            </a:r>
            <a:r>
              <a:rPr lang="fr-FR" dirty="0" smtClean="0"/>
              <a:t>temps</a:t>
            </a:r>
          </a:p>
          <a:p>
            <a:pPr lvl="1"/>
            <a:r>
              <a:rPr lang="fr-FR" dirty="0" smtClean="0"/>
              <a:t>Charge de travail sous-estimé</a:t>
            </a:r>
          </a:p>
          <a:p>
            <a:pPr lvl="1"/>
            <a:r>
              <a:rPr lang="fr-FR" dirty="0" smtClean="0"/>
              <a:t>Retard accumulé</a:t>
            </a:r>
          </a:p>
          <a:p>
            <a:pPr lvl="1"/>
            <a:r>
              <a:rPr lang="fr-FR" dirty="0" smtClean="0"/>
              <a:t>Difficulté a réaliser les prévisions</a:t>
            </a:r>
            <a:endParaRPr lang="fr-F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Conclusions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82808"/>
            <a:ext cx="8507288" cy="4572000"/>
          </a:xfrm>
        </p:spPr>
        <p:txBody>
          <a:bodyPr/>
          <a:lstStyle/>
          <a:p>
            <a:r>
              <a:rPr lang="fr-FR" u="sng" dirty="0" smtClean="0"/>
              <a:t>Technique:</a:t>
            </a:r>
          </a:p>
          <a:p>
            <a:endParaRPr lang="fr-FR" u="sng" dirty="0" smtClean="0"/>
          </a:p>
          <a:p>
            <a:pPr lvl="1"/>
            <a:r>
              <a:rPr lang="fr-FR" dirty="0" smtClean="0"/>
              <a:t>Bonne gestion des objets</a:t>
            </a:r>
          </a:p>
          <a:p>
            <a:pPr lvl="1"/>
            <a:r>
              <a:rPr lang="fr-FR" dirty="0" smtClean="0"/>
              <a:t>Classification efficace</a:t>
            </a:r>
          </a:p>
          <a:p>
            <a:pPr lvl="1"/>
            <a:endParaRPr lang="fr-FR" dirty="0" smtClean="0"/>
          </a:p>
          <a:p>
            <a:pPr lvl="1"/>
            <a:r>
              <a:rPr lang="fr-FR" dirty="0" smtClean="0"/>
              <a:t>Difficulté dans plusieurs parties du programme</a:t>
            </a:r>
            <a:r>
              <a:rPr lang="fr-FR" u="sng" dirty="0" smtClean="0"/>
              <a:t> </a:t>
            </a:r>
          </a:p>
          <a:p>
            <a:pPr lvl="1"/>
            <a:endParaRPr lang="fr-FR" u="sng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Conclusions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82808"/>
            <a:ext cx="8579296" cy="4572000"/>
          </a:xfrm>
        </p:spPr>
        <p:txBody>
          <a:bodyPr/>
          <a:lstStyle/>
          <a:p>
            <a:r>
              <a:rPr lang="fr-FR" u="sng" dirty="0" smtClean="0"/>
              <a:t>Humaine:</a:t>
            </a:r>
          </a:p>
          <a:p>
            <a:pPr lvl="1"/>
            <a:r>
              <a:rPr lang="fr-FR" dirty="0" smtClean="0"/>
              <a:t>Bonne Entente</a:t>
            </a:r>
          </a:p>
          <a:p>
            <a:pPr lvl="1"/>
            <a:r>
              <a:rPr lang="fr-FR" dirty="0" smtClean="0"/>
              <a:t>Equipe complémentaire</a:t>
            </a:r>
          </a:p>
          <a:p>
            <a:pPr lvl="1"/>
            <a:endParaRPr lang="fr-FR" dirty="0" smtClean="0"/>
          </a:p>
          <a:p>
            <a:pPr lvl="1"/>
            <a:r>
              <a:rPr lang="fr-FR" dirty="0" smtClean="0"/>
              <a:t>Points à améliorer:</a:t>
            </a:r>
          </a:p>
          <a:p>
            <a:pPr lvl="3"/>
            <a:r>
              <a:rPr lang="fr-FR" dirty="0" smtClean="0"/>
              <a:t>Gestion du temps</a:t>
            </a:r>
          </a:p>
          <a:p>
            <a:pPr lvl="3"/>
            <a:r>
              <a:rPr lang="fr-FR" dirty="0" smtClean="0"/>
              <a:t>Prendre en compte toutes les contraintes (extérieures..)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184</TotalTime>
  <Words>147</Words>
  <Application>Microsoft Office PowerPoint</Application>
  <PresentationFormat>Affichage à l'écran (4:3)</PresentationFormat>
  <Paragraphs>61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Verve</vt:lpstr>
      <vt:lpstr>Projet GL2</vt:lpstr>
      <vt:lpstr>Sommaire</vt:lpstr>
      <vt:lpstr>Présentation du projet</vt:lpstr>
      <vt:lpstr>Présentation du Projet</vt:lpstr>
      <vt:lpstr>Gestion Humaine du Projet</vt:lpstr>
      <vt:lpstr>Gestion Humaine du Projet</vt:lpstr>
      <vt:lpstr>Conclusions</vt:lpstr>
      <vt:lpstr>Conclusions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L’Angleterre, le corps obèse de l’Europe</dc:title>
  <dc:creator>Administrator</dc:creator>
  <cp:lastModifiedBy>Admin</cp:lastModifiedBy>
  <cp:revision>18</cp:revision>
  <dcterms:created xsi:type="dcterms:W3CDTF">2011-05-24T23:02:41Z</dcterms:created>
  <dcterms:modified xsi:type="dcterms:W3CDTF">2012-06-13T21:33:31Z</dcterms:modified>
</cp:coreProperties>
</file>