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6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8" r:id="rId6"/>
    <p:sldId id="259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299"/>
    <a:srgbClr val="B6A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/>
    <p:restoredTop sz="94637"/>
  </p:normalViewPr>
  <p:slideViewPr>
    <p:cSldViewPr snapToGrid="0" snapToObjects="1">
      <p:cViewPr varScale="1">
        <p:scale>
          <a:sx n="72" d="100"/>
          <a:sy n="72" d="100"/>
        </p:scale>
        <p:origin x="6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B8576-5452-A648-BC54-A65DF3634908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8AF41-64AC-A44D-8294-926CDC690C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702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69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658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78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917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00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4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Projet GL 2 - Koffi DRAMANE, Pierre-Maximilien PEZZALI, Fabien REGNIER, Delphine SONG, Alain ZHANG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597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Projet Génie Logiciel 2	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Soutenance n°1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05/04/2017</a:t>
            </a:r>
            <a:endParaRPr lang="fr-FR" sz="1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066170" y="6406847"/>
            <a:ext cx="10389066" cy="327576"/>
          </a:xfrm>
        </p:spPr>
        <p:txBody>
          <a:bodyPr/>
          <a:lstStyle/>
          <a:p>
            <a:r>
              <a:rPr lang="fr-FR" sz="1800" cap="none" dirty="0" smtClean="0">
                <a:latin typeface="Avenir Book" charset="0"/>
                <a:ea typeface="Avenir Book" charset="0"/>
                <a:cs typeface="Avenir Book" charset="0"/>
              </a:rPr>
              <a:t>Koffi DRAMANE, Pierre-Maximilien PEZZALI, Fabien REGNIER, Delphine SONG, Alain ZHANG</a:t>
            </a:r>
            <a:endParaRPr lang="fr-FR" sz="1800" cap="none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804" y="3045380"/>
            <a:ext cx="1205731" cy="12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Sommaire</a:t>
            </a:r>
            <a:endParaRPr lang="fr-FR" sz="44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26511"/>
            <a:ext cx="10058400" cy="359380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Présentation brève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Analyse UML</a:t>
            </a:r>
            <a:endParaRPr lang="fr-FR" sz="3500" dirty="0"/>
          </a:p>
          <a:p>
            <a:pPr marL="806958" lvl="1" indent="-514350">
              <a:buFont typeface="+mj-lt"/>
              <a:buAutoNum type="alphaLcPeriod"/>
            </a:pPr>
            <a:r>
              <a:rPr lang="fr-FR" sz="2800" dirty="0"/>
              <a:t>Diagramme de </a:t>
            </a:r>
            <a:r>
              <a:rPr lang="fr-FR" sz="2800" dirty="0" smtClean="0"/>
              <a:t>classes</a:t>
            </a:r>
            <a:endParaRPr lang="fr-FR" sz="2800" dirty="0"/>
          </a:p>
          <a:p>
            <a:pPr marL="806958" lvl="1" indent="-514350">
              <a:buFont typeface="+mj-lt"/>
              <a:buAutoNum type="alphaLcPeriod"/>
            </a:pPr>
            <a:r>
              <a:rPr lang="fr-FR" sz="2800" dirty="0"/>
              <a:t>Diagramme de séquence</a:t>
            </a:r>
          </a:p>
          <a:p>
            <a:pPr marL="806958" lvl="1" indent="-514350">
              <a:buFont typeface="+mj-lt"/>
              <a:buAutoNum type="alphaLcPeriod"/>
            </a:pPr>
            <a:r>
              <a:rPr lang="fr-FR" sz="2800" dirty="0"/>
              <a:t>Diagramme de cas </a:t>
            </a:r>
            <a:r>
              <a:rPr lang="fr-FR" sz="2800" dirty="0" smtClean="0"/>
              <a:t>d’utilisation</a:t>
            </a:r>
            <a:r>
              <a:rPr lang="fr-FR" sz="2200" dirty="0" smtClean="0"/>
              <a:t/>
            </a:r>
            <a:br>
              <a:rPr lang="fr-FR" sz="2200" dirty="0" smtClean="0"/>
            </a:br>
            <a:endParaRPr lang="fr-FR" sz="2200" dirty="0"/>
          </a:p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Contexte de travail</a:t>
            </a: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2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1. Présentation brève du projet</a:t>
            </a:r>
            <a:endParaRPr lang="fr-FR" sz="44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 Logiciel de </a:t>
            </a:r>
            <a:r>
              <a:rPr lang="fr-FR" sz="3200" dirty="0" smtClean="0">
                <a:solidFill>
                  <a:srgbClr val="93A299"/>
                </a:solidFill>
              </a:rPr>
              <a:t>gestion de questionnaires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Créer un </a:t>
            </a:r>
            <a:r>
              <a:rPr lang="fr-FR" sz="3200" dirty="0" smtClean="0">
                <a:solidFill>
                  <a:srgbClr val="93A299"/>
                </a:solidFill>
              </a:rPr>
              <a:t>compte</a:t>
            </a:r>
            <a:r>
              <a:rPr lang="fr-FR" sz="3200" dirty="0" smtClean="0"/>
              <a:t> et un </a:t>
            </a:r>
            <a:r>
              <a:rPr lang="fr-FR" sz="3200" dirty="0" smtClean="0">
                <a:solidFill>
                  <a:srgbClr val="93A299"/>
                </a:solidFill>
              </a:rPr>
              <a:t>profil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Créer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modifier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supprimer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/>
              <a:t>un questionnaire</a:t>
            </a:r>
          </a:p>
          <a:p>
            <a:pPr>
              <a:buFont typeface="Wingdings" charset="2"/>
              <a:buChar char="§"/>
            </a:pPr>
            <a:r>
              <a:rPr lang="fr-FR" sz="3200" dirty="0"/>
              <a:t> </a:t>
            </a:r>
            <a:r>
              <a:rPr lang="fr-FR" sz="3200" dirty="0" smtClean="0"/>
              <a:t>Questions </a:t>
            </a:r>
            <a:r>
              <a:rPr lang="fr-FR" sz="3200" dirty="0" smtClean="0">
                <a:solidFill>
                  <a:srgbClr val="93A299"/>
                </a:solidFill>
              </a:rPr>
              <a:t>fermées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numériques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/>
              <a:t>ou </a:t>
            </a:r>
            <a:r>
              <a:rPr lang="fr-FR" sz="3200" dirty="0" smtClean="0">
                <a:solidFill>
                  <a:srgbClr val="93A299"/>
                </a:solidFill>
              </a:rPr>
              <a:t>ouvertes</a:t>
            </a:r>
          </a:p>
          <a:p>
            <a:pPr>
              <a:buFont typeface="Wingdings" charset="2"/>
              <a:buChar char="§"/>
            </a:pPr>
            <a:r>
              <a:rPr lang="fr-FR" sz="3200" dirty="0">
                <a:solidFill>
                  <a:srgbClr val="93A299"/>
                </a:solidFill>
              </a:rPr>
              <a:t>Sessions</a:t>
            </a:r>
            <a:r>
              <a:rPr lang="fr-FR" sz="3200" dirty="0"/>
              <a:t> de </a:t>
            </a:r>
            <a:r>
              <a:rPr lang="fr-FR" sz="3200" dirty="0" smtClean="0"/>
              <a:t>questionnaires</a:t>
            </a:r>
            <a:endParaRPr lang="fr-FR" sz="3200" dirty="0" smtClean="0">
              <a:solidFill>
                <a:srgbClr val="93A299"/>
              </a:solidFill>
            </a:endParaRPr>
          </a:p>
          <a:p>
            <a:pPr>
              <a:buFont typeface="Wingdings" charset="2"/>
              <a:buChar char="§"/>
            </a:pPr>
            <a:r>
              <a:rPr lang="fr-FR" sz="3200" dirty="0" smtClean="0"/>
              <a:t> Récupérer les </a:t>
            </a:r>
            <a:r>
              <a:rPr lang="fr-FR" sz="3200" dirty="0" smtClean="0">
                <a:solidFill>
                  <a:schemeClr val="tx1"/>
                </a:solidFill>
              </a:rPr>
              <a:t>données sur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R</a:t>
            </a:r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 marL="635508" lvl="1" indent="-342900"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3</a:t>
            </a:fld>
            <a:endParaRPr lang="fr-FR" sz="1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169" y="2911269"/>
            <a:ext cx="1990357" cy="19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1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</a:t>
            </a:r>
            <a:r>
              <a:rPr lang="fr-FR" sz="4000" dirty="0" smtClean="0">
                <a:solidFill>
                  <a:srgbClr val="B6AE53"/>
                </a:solidFill>
              </a:rPr>
              <a:t>a. </a:t>
            </a:r>
            <a:r>
              <a:rPr lang="fr-FR" sz="4000" dirty="0">
                <a:solidFill>
                  <a:srgbClr val="B6AE53"/>
                </a:solidFill>
              </a:rPr>
              <a:t>Diagramme de cas d’utilisation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4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8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5</a:t>
            </a:fld>
            <a:endParaRPr lang="fr-FR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38" y="-1742"/>
            <a:ext cx="7608643" cy="632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838" y="87636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b</a:t>
            </a:r>
            <a:r>
              <a:rPr lang="fr-FR" sz="4000" dirty="0" smtClean="0">
                <a:solidFill>
                  <a:srgbClr val="B6AE53"/>
                </a:solidFill>
              </a:rPr>
              <a:t>. Diagramme de classes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6</a:t>
            </a:fld>
            <a:endParaRPr lang="fr-FR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62" y="0"/>
            <a:ext cx="5292038" cy="632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316" y="0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</a:t>
            </a:r>
            <a:r>
              <a:rPr lang="fr-FR" sz="4000" dirty="0" smtClean="0">
                <a:solidFill>
                  <a:srgbClr val="B6AE53"/>
                </a:solidFill>
              </a:rPr>
              <a:t>c. </a:t>
            </a:r>
            <a:r>
              <a:rPr lang="fr-FR" sz="4000" dirty="0">
                <a:solidFill>
                  <a:srgbClr val="B6AE53"/>
                </a:solidFill>
              </a:rPr>
              <a:t>Diagramme de séquence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7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6" y="1450757"/>
            <a:ext cx="11468027" cy="475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3. Contexte de travail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Prendre avantages des différences de chacun ? </a:t>
            </a:r>
          </a:p>
          <a:p>
            <a:pPr marL="0" indent="0">
              <a:buNone/>
            </a:pPr>
            <a:r>
              <a:rPr lang="fr-FR" sz="3200" dirty="0" smtClean="0"/>
              <a:t>Avancer efficacement malgré des points de vue différents ?</a:t>
            </a:r>
          </a:p>
          <a:p>
            <a:pPr marL="0" indent="0">
              <a:buNone/>
            </a:pPr>
            <a:endParaRPr lang="fr-FR" sz="3200" dirty="0" smtClean="0"/>
          </a:p>
          <a:p>
            <a:pPr lvl="1">
              <a:buFont typeface="Wingdings" charset="2"/>
              <a:buChar char="§"/>
            </a:pPr>
            <a:r>
              <a:rPr lang="fr-FR" sz="3000" dirty="0"/>
              <a:t> </a:t>
            </a:r>
            <a:r>
              <a:rPr lang="fr-FR" sz="3000" dirty="0" smtClean="0"/>
              <a:t>Mise en place de « </a:t>
            </a:r>
            <a:r>
              <a:rPr lang="fr-FR" sz="3000" dirty="0" smtClean="0">
                <a:solidFill>
                  <a:srgbClr val="93A299"/>
                </a:solidFill>
              </a:rPr>
              <a:t>Responsables </a:t>
            </a:r>
            <a:r>
              <a:rPr lang="fr-FR" sz="3000" dirty="0" smtClean="0"/>
              <a:t>»</a:t>
            </a:r>
          </a:p>
          <a:p>
            <a:pPr lvl="1">
              <a:buFont typeface="Wingdings" charset="2"/>
              <a:buChar char="§"/>
            </a:pPr>
            <a:r>
              <a:rPr lang="fr-FR" sz="3000" dirty="0"/>
              <a:t> </a:t>
            </a:r>
            <a:r>
              <a:rPr lang="fr-FR" sz="3000" dirty="0" smtClean="0"/>
              <a:t>Organisation et répartition des tâches</a:t>
            </a:r>
          </a:p>
          <a:p>
            <a:pPr lvl="1">
              <a:buFont typeface="Wingdings" charset="2"/>
              <a:buChar char="§"/>
            </a:pPr>
            <a:r>
              <a:rPr lang="fr-FR" sz="3000" dirty="0"/>
              <a:t> </a:t>
            </a:r>
            <a:r>
              <a:rPr lang="fr-FR" sz="3000" dirty="0" smtClean="0"/>
              <a:t>Google Drive, Skype, </a:t>
            </a:r>
            <a:r>
              <a:rPr lang="fr-FR" sz="3000" dirty="0" err="1" smtClean="0"/>
              <a:t>StarUML</a:t>
            </a:r>
            <a:endParaRPr lang="fr-FR" sz="3000" dirty="0" smtClean="0"/>
          </a:p>
          <a:p>
            <a:pPr lvl="1">
              <a:buFont typeface="Wingdings" charset="2"/>
              <a:buChar char="§"/>
            </a:pPr>
            <a:r>
              <a:rPr lang="fr-FR" sz="3000" dirty="0" smtClean="0"/>
              <a:t> </a:t>
            </a:r>
            <a:r>
              <a:rPr lang="fr-FR" sz="3000" dirty="0" smtClean="0">
                <a:solidFill>
                  <a:srgbClr val="93A299"/>
                </a:solidFill>
              </a:rPr>
              <a:t>Bonnes relations </a:t>
            </a:r>
            <a:r>
              <a:rPr lang="fr-FR" sz="3000" dirty="0" smtClean="0"/>
              <a:t>au sein du groupe</a:t>
            </a:r>
          </a:p>
          <a:p>
            <a:pPr marL="635508" lvl="1" indent="-342900"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8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284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Conclusion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Travail à venir :</a:t>
            </a:r>
          </a:p>
          <a:p>
            <a:pPr>
              <a:buFont typeface="Wingdings" charset="2"/>
              <a:buChar char="§"/>
            </a:pPr>
            <a:r>
              <a:rPr lang="fr-FR" sz="3200" dirty="0"/>
              <a:t> </a:t>
            </a:r>
            <a:r>
              <a:rPr lang="fr-FR" sz="3200" smtClean="0"/>
              <a:t>Diagramme d’états-transitions</a:t>
            </a:r>
            <a:endParaRPr lang="fr-FR" sz="3200" dirty="0" smtClean="0"/>
          </a:p>
          <a:p>
            <a:pPr>
              <a:buFont typeface="Wingdings" charset="2"/>
              <a:buChar char="§"/>
            </a:pPr>
            <a:r>
              <a:rPr lang="fr-FR" sz="3200" dirty="0"/>
              <a:t> </a:t>
            </a:r>
            <a:r>
              <a:rPr lang="fr-FR" sz="3200" dirty="0" smtClean="0"/>
              <a:t>Coder </a:t>
            </a:r>
            <a:r>
              <a:rPr lang="fr-FR" sz="3200" dirty="0" smtClean="0"/>
              <a:t>en </a:t>
            </a:r>
            <a:r>
              <a:rPr lang="fr-FR" sz="3200" dirty="0" smtClean="0">
                <a:solidFill>
                  <a:srgbClr val="93A299"/>
                </a:solidFill>
              </a:rPr>
              <a:t>Java</a:t>
            </a:r>
          </a:p>
          <a:p>
            <a:pPr>
              <a:buFont typeface="Wingdings" charset="2"/>
              <a:buChar char="§"/>
            </a:pPr>
            <a:r>
              <a:rPr lang="fr-FR" sz="3200" dirty="0"/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Fonctionnalités critiques</a:t>
            </a:r>
          </a:p>
          <a:p>
            <a:pPr marL="635508" lvl="1" indent="-342900"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316" y="6432074"/>
            <a:ext cx="2472271" cy="365125"/>
          </a:xfrm>
        </p:spPr>
        <p:txBody>
          <a:bodyPr/>
          <a:lstStyle/>
          <a:p>
            <a:r>
              <a:rPr lang="fr-FR" sz="1600" dirty="0" smtClean="0"/>
              <a:t>05/04/2017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9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21132202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on">
  <a:themeElements>
    <a:clrScheme name="Rétrospection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étrospectio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174</TotalTime>
  <Words>298</Words>
  <Application>Microsoft Office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Avenir Book</vt:lpstr>
      <vt:lpstr>Calibri</vt:lpstr>
      <vt:lpstr>Calibri Light</vt:lpstr>
      <vt:lpstr>Wingdings</vt:lpstr>
      <vt:lpstr>Rétrospection</vt:lpstr>
      <vt:lpstr>Projet Génie Logiciel 2 </vt:lpstr>
      <vt:lpstr>Sommaire</vt:lpstr>
      <vt:lpstr>1. Présentation brève du projet</vt:lpstr>
      <vt:lpstr>2. Analyse UML   a. Diagramme de cas d’utilisation</vt:lpstr>
      <vt:lpstr>PowerPoint Presentation</vt:lpstr>
      <vt:lpstr>2. Analyse UML  b. Diagramme de classes</vt:lpstr>
      <vt:lpstr>2. Analyse UML   c. Diagramme de séquence</vt:lpstr>
      <vt:lpstr>3. Contexte de travail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Génie Logiciel 2 </dc:title>
  <dc:creator>Thomas Saravaki</dc:creator>
  <cp:lastModifiedBy>Admin</cp:lastModifiedBy>
  <cp:revision>18</cp:revision>
  <dcterms:created xsi:type="dcterms:W3CDTF">2017-04-01T08:53:42Z</dcterms:created>
  <dcterms:modified xsi:type="dcterms:W3CDTF">2017-04-05T07:56:22Z</dcterms:modified>
</cp:coreProperties>
</file>