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65" r:id="rId3"/>
    <p:sldId id="266" r:id="rId4"/>
    <p:sldId id="267" r:id="rId5"/>
    <p:sldId id="268" r:id="rId6"/>
    <p:sldId id="271" r:id="rId7"/>
    <p:sldId id="272" r:id="rId8"/>
    <p:sldId id="273" r:id="rId9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9" d="100"/>
          <a:sy n="129" d="100"/>
        </p:scale>
        <p:origin x="-120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D9D7-EDC2-414B-AC36-C5D9D423AA7D}" type="datetimeFigureOut">
              <a:rPr lang="fr-FR" smtClean="0"/>
              <a:t>01/11/14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DAB2-491F-594D-AA94-332F83783A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4875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D9D7-EDC2-414B-AC36-C5D9D423AA7D}" type="datetimeFigureOut">
              <a:rPr lang="fr-FR" smtClean="0"/>
              <a:t>01/11/14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DAB2-491F-594D-AA94-332F83783A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5731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D9D7-EDC2-414B-AC36-C5D9D423AA7D}" type="datetimeFigureOut">
              <a:rPr lang="fr-FR" smtClean="0"/>
              <a:t>01/11/14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DAB2-491F-594D-AA94-332F83783A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5758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D9D7-EDC2-414B-AC36-C5D9D423AA7D}" type="datetimeFigureOut">
              <a:rPr lang="fr-FR" smtClean="0"/>
              <a:t>01/11/14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DAB2-491F-594D-AA94-332F83783A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0703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D9D7-EDC2-414B-AC36-C5D9D423AA7D}" type="datetimeFigureOut">
              <a:rPr lang="fr-FR" smtClean="0"/>
              <a:t>01/11/14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DAB2-491F-594D-AA94-332F83783A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8481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D9D7-EDC2-414B-AC36-C5D9D423AA7D}" type="datetimeFigureOut">
              <a:rPr lang="fr-FR" smtClean="0"/>
              <a:t>01/11/14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DAB2-491F-594D-AA94-332F83783A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8250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D9D7-EDC2-414B-AC36-C5D9D423AA7D}" type="datetimeFigureOut">
              <a:rPr lang="fr-FR" smtClean="0"/>
              <a:t>01/11/14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DAB2-491F-594D-AA94-332F83783A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6800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D9D7-EDC2-414B-AC36-C5D9D423AA7D}" type="datetimeFigureOut">
              <a:rPr lang="fr-FR" smtClean="0"/>
              <a:t>01/11/14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DAB2-491F-594D-AA94-332F83783A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9274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D9D7-EDC2-414B-AC36-C5D9D423AA7D}" type="datetimeFigureOut">
              <a:rPr lang="fr-FR" smtClean="0"/>
              <a:t>01/11/14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DAB2-491F-594D-AA94-332F83783A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4161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D9D7-EDC2-414B-AC36-C5D9D423AA7D}" type="datetimeFigureOut">
              <a:rPr lang="fr-FR" smtClean="0"/>
              <a:t>01/11/14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DAB2-491F-594D-AA94-332F83783A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2579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5D9D7-EDC2-414B-AC36-C5D9D423AA7D}" type="datetimeFigureOut">
              <a:rPr lang="fr-FR" smtClean="0"/>
              <a:t>01/11/14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DAB2-491F-594D-AA94-332F83783A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302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5D9D7-EDC2-414B-AC36-C5D9D423AA7D}" type="datetimeFigureOut">
              <a:rPr lang="fr-FR" smtClean="0"/>
              <a:t>01/11/14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9DAB2-491F-594D-AA94-332F83783A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029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Relationship Id="rId3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Relationship Id="rId3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Relationship Id="rId3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4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Chapitre 3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Statique des fluides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8046910" y="6581001"/>
            <a:ext cx="10970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1200" b="1" dirty="0" smtClean="0">
                <a:latin typeface="Courier New"/>
                <a:cs typeface="Courier New"/>
              </a:rPr>
              <a:t>Ch3-</a:t>
            </a:r>
            <a:fld id="{21D2F9FD-86D1-394D-8A5A-2BE5CD31F09F}" type="slidenum">
              <a:rPr lang="fr-FR" sz="1200" b="1" smtClean="0">
                <a:latin typeface="Courier New"/>
                <a:cs typeface="Courier New"/>
              </a:rPr>
              <a:pPr algn="r"/>
              <a:t>1</a:t>
            </a:fld>
            <a:endParaRPr lang="fr-FR" sz="12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612565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Ce chapitre est consacré aux méthodes et outils permettant de </a:t>
            </a:r>
            <a:r>
              <a:rPr lang="fr-FR" dirty="0" smtClean="0"/>
              <a:t>calculer </a:t>
            </a:r>
            <a:r>
              <a:rPr lang="fr-FR" dirty="0" smtClean="0"/>
              <a:t>la pression dans un fluide – gaz ou liquide</a:t>
            </a:r>
          </a:p>
          <a:p>
            <a:endParaRPr lang="fr-FR" dirty="0"/>
          </a:p>
          <a:p>
            <a:r>
              <a:rPr lang="fr-FR" dirty="0" smtClean="0"/>
              <a:t>Nous nous limiterons aux fluides en équilibre (statique) i.e. au repos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8046910" y="6581001"/>
            <a:ext cx="10970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1200" b="1" dirty="0" smtClean="0">
                <a:latin typeface="Courier New"/>
                <a:cs typeface="Courier New"/>
              </a:rPr>
              <a:t>Ch3-</a:t>
            </a:r>
            <a:fld id="{21D2F9FD-86D1-394D-8A5A-2BE5CD31F09F}" type="slidenum">
              <a:rPr lang="fr-FR" sz="1200" b="1" smtClean="0">
                <a:latin typeface="Courier New"/>
                <a:cs typeface="Courier New"/>
              </a:rPr>
              <a:pPr algn="r"/>
              <a:t>2</a:t>
            </a:fld>
            <a:endParaRPr lang="fr-FR" sz="12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970751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Masse volumique (rappel)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C’est la masse dm d’un volume </a:t>
            </a:r>
            <a:r>
              <a:rPr lang="fr-FR" dirty="0" err="1" smtClean="0"/>
              <a:t>dV</a:t>
            </a:r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C’est une grandeur locale et intensive</a:t>
            </a:r>
          </a:p>
          <a:p>
            <a:pPr marL="457200" lvl="1" indent="0">
              <a:buNone/>
            </a:pPr>
            <a:endParaRPr lang="fr-FR" dirty="0"/>
          </a:p>
        </p:txBody>
      </p:sp>
      <p:pic>
        <p:nvPicPr>
          <p:cNvPr id="4" name="Image 3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8105" y="2990273"/>
            <a:ext cx="1536700" cy="96520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046910" y="6581001"/>
            <a:ext cx="10970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1200" b="1" dirty="0" smtClean="0">
                <a:latin typeface="Courier New"/>
                <a:cs typeface="Courier New"/>
              </a:rPr>
              <a:t>Ch3-</a:t>
            </a:r>
            <a:fld id="{21D2F9FD-86D1-394D-8A5A-2BE5CD31F09F}" type="slidenum">
              <a:rPr lang="fr-FR" sz="1200" b="1" smtClean="0">
                <a:latin typeface="Courier New"/>
                <a:cs typeface="Courier New"/>
              </a:rPr>
              <a:pPr algn="r"/>
              <a:t>3</a:t>
            </a:fld>
            <a:endParaRPr lang="fr-FR" sz="12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900369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Pression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Sur une surface (orientée) élémentaire :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Dans un fluide au repos :</a:t>
            </a:r>
          </a:p>
          <a:p>
            <a:pPr lvl="1"/>
            <a:r>
              <a:rPr lang="fr-FR" dirty="0" smtClean="0"/>
              <a:t>la pression est indépendante de l’orientation de la surface considérée</a:t>
            </a:r>
          </a:p>
          <a:p>
            <a:pPr lvl="1"/>
            <a:r>
              <a:rPr lang="fr-FR" dirty="0" smtClean="0"/>
              <a:t>La pression est constante dans un plan horizontal</a:t>
            </a:r>
            <a:endParaRPr lang="fr-FR" dirty="0"/>
          </a:p>
        </p:txBody>
      </p:sp>
      <p:pic>
        <p:nvPicPr>
          <p:cNvPr id="5" name="Image 4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027" y="2571173"/>
            <a:ext cx="2311400" cy="5461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2910" y="5218184"/>
            <a:ext cx="4156364" cy="1639816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8046910" y="6581001"/>
            <a:ext cx="10970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1200" b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Courier New"/>
                <a:cs typeface="Courier New"/>
              </a:rPr>
              <a:t>Ch3-</a:t>
            </a:r>
            <a:fld id="{21D2F9FD-86D1-394D-8A5A-2BE5CD31F09F}" type="slidenum">
              <a:rPr lang="fr-FR" sz="1200" b="1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Courier New"/>
                <a:cs typeface="Courier New"/>
              </a:rPr>
              <a:pPr algn="r"/>
              <a:t>4</a:t>
            </a:fld>
            <a:endParaRPr lang="fr-FR" sz="1200" b="1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399486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Variation de pression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99755"/>
            <a:ext cx="5981700" cy="4923712"/>
          </a:xfrm>
          <a:prstGeom prst="rect">
            <a:avLst/>
          </a:prstGeom>
        </p:spPr>
      </p:pic>
      <p:pic>
        <p:nvPicPr>
          <p:cNvPr id="8" name="Image 7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036" y="2873086"/>
            <a:ext cx="2997200" cy="41910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046910" y="6581001"/>
            <a:ext cx="10970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1200" b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Courier New"/>
                <a:cs typeface="Courier New"/>
              </a:rPr>
              <a:t>Ch3-</a:t>
            </a:r>
            <a:fld id="{21D2F9FD-86D1-394D-8A5A-2BE5CD31F09F}" type="slidenum">
              <a:rPr lang="fr-FR" sz="1200" b="1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Courier New"/>
                <a:cs typeface="Courier New"/>
              </a:rPr>
              <a:pPr algn="r"/>
              <a:t>5</a:t>
            </a:fld>
            <a:endParaRPr lang="fr-FR" sz="1200" b="1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366001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Fluide </a:t>
            </a:r>
            <a:r>
              <a:rPr lang="fr-FR" dirty="0" smtClean="0"/>
              <a:t>incompressible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Cas des liquides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Permet la mesure de pression atmosphérique</a:t>
            </a:r>
            <a:br>
              <a:rPr lang="fr-FR" dirty="0" smtClean="0"/>
            </a:br>
            <a:r>
              <a:rPr lang="fr-FR" dirty="0" smtClean="0">
                <a:sym typeface="Wingdings"/>
              </a:rPr>
              <a:t> Baromètre de Torricelli</a:t>
            </a:r>
          </a:p>
          <a:p>
            <a:endParaRPr lang="fr-FR" dirty="0">
              <a:sym typeface="Wingdings"/>
            </a:endParaRPr>
          </a:p>
          <a:p>
            <a:r>
              <a:rPr lang="fr-FR" dirty="0" smtClean="0">
                <a:sym typeface="Wingdings"/>
              </a:rPr>
              <a:t>Expérience du tonneau de Pascal</a:t>
            </a:r>
          </a:p>
          <a:p>
            <a:endParaRPr lang="fr-FR" dirty="0"/>
          </a:p>
          <a:p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Image 3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327" y="2628323"/>
            <a:ext cx="5638800" cy="4699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3610" y="4387273"/>
            <a:ext cx="991791" cy="226695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8046910" y="6581001"/>
            <a:ext cx="1097090" cy="276999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1200" b="1" dirty="0" smtClean="0">
                <a:latin typeface="Courier New"/>
                <a:cs typeface="Courier New"/>
              </a:rPr>
              <a:t>Ch3-</a:t>
            </a:r>
            <a:fld id="{21D2F9FD-86D1-394D-8A5A-2BE5CD31F09F}" type="slidenum">
              <a:rPr lang="fr-FR" sz="1200" b="1" smtClean="0">
                <a:latin typeface="Courier New"/>
                <a:cs typeface="Courier New"/>
              </a:rPr>
              <a:pPr algn="r"/>
              <a:t>6</a:t>
            </a:fld>
            <a:endParaRPr lang="fr-FR" sz="12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265669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Fluide compressible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Il faut tenir compte de la compressibilité i.e. de la variation de la masse volumique </a:t>
            </a:r>
            <a:r>
              <a:rPr lang="fr-FR" dirty="0" smtClean="0"/>
              <a:t>avec </a:t>
            </a:r>
            <a:r>
              <a:rPr lang="fr-FR" dirty="0" smtClean="0"/>
              <a:t>la pression !</a:t>
            </a:r>
            <a:endParaRPr lang="fr-FR" dirty="0"/>
          </a:p>
        </p:txBody>
      </p:sp>
      <p:pic>
        <p:nvPicPr>
          <p:cNvPr id="4" name="Image 3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855" y="3636817"/>
            <a:ext cx="2997200" cy="419100"/>
          </a:xfrm>
          <a:prstGeom prst="rect">
            <a:avLst/>
          </a:prstGeom>
        </p:spPr>
      </p:pic>
      <p:pic>
        <p:nvPicPr>
          <p:cNvPr id="5" name="Image 4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855" y="4384963"/>
            <a:ext cx="3162300" cy="406400"/>
          </a:xfrm>
          <a:prstGeom prst="rect">
            <a:avLst/>
          </a:prstGeom>
        </p:spPr>
      </p:pic>
      <p:sp>
        <p:nvSpPr>
          <p:cNvPr id="6" name="Virage 5"/>
          <p:cNvSpPr/>
          <p:nvPr/>
        </p:nvSpPr>
        <p:spPr>
          <a:xfrm flipV="1">
            <a:off x="2713182" y="5253182"/>
            <a:ext cx="762000" cy="704273"/>
          </a:xfrm>
          <a:prstGeom prst="ben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pic>
        <p:nvPicPr>
          <p:cNvPr id="7" name="Image 6" descr="latex-image-1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1527" y="5197186"/>
            <a:ext cx="4978400" cy="110490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8046910" y="6581001"/>
            <a:ext cx="1097090" cy="276999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1200" b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Courier New"/>
                <a:cs typeface="Courier New"/>
              </a:rPr>
              <a:t>Ch3-</a:t>
            </a:r>
            <a:fld id="{21D2F9FD-86D1-394D-8A5A-2BE5CD31F09F}" type="slidenum">
              <a:rPr lang="fr-FR" sz="1200" b="1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Courier New"/>
                <a:cs typeface="Courier New"/>
              </a:rPr>
              <a:pPr algn="r"/>
              <a:t>7</a:t>
            </a:fld>
            <a:endParaRPr lang="fr-FR" sz="1200" b="1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310011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Euréka ! Le théorème d’Archimède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Tout corps solide immergé dans un fluide en équilibre subit une force égale mais opposée au poids du fluide déplacé.</a:t>
            </a:r>
          </a:p>
          <a:p>
            <a:r>
              <a:rPr lang="fr-FR" dirty="0" smtClean="0"/>
              <a:t>C’est la force d’Archimède qui s’exerce au centre d’inertie du corps.</a:t>
            </a:r>
          </a:p>
          <a:p>
            <a:endParaRPr lang="fr-FR" dirty="0"/>
          </a:p>
          <a:p>
            <a:pPr marL="0" indent="0" algn="ctr">
              <a:buNone/>
            </a:pPr>
            <a:r>
              <a:rPr lang="fr-FR" sz="2800" i="1" smtClean="0">
                <a:solidFill>
                  <a:srgbClr val="FF0000"/>
                </a:solidFill>
              </a:rPr>
              <a:t>Démonstration triviale !</a:t>
            </a:r>
            <a:endParaRPr lang="fr-FR" sz="2800" i="1" dirty="0">
              <a:solidFill>
                <a:srgbClr val="FF00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8046910" y="6581001"/>
            <a:ext cx="10970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1200" b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Courier New"/>
                <a:cs typeface="Courier New"/>
              </a:rPr>
              <a:t>Ch3-</a:t>
            </a:r>
            <a:fld id="{21D2F9FD-86D1-394D-8A5A-2BE5CD31F09F}" type="slidenum">
              <a:rPr lang="fr-FR" sz="1200" b="1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Courier New"/>
                <a:cs typeface="Courier New"/>
              </a:rPr>
              <a:pPr algn="r"/>
              <a:t>8</a:t>
            </a:fld>
            <a:endParaRPr lang="fr-FR" sz="1200" b="1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76756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192</Words>
  <Application>Microsoft Macintosh PowerPoint</Application>
  <PresentationFormat>Présentation à l'écran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Chapitre 3</vt:lpstr>
      <vt:lpstr>Introduction</vt:lpstr>
      <vt:lpstr>Masse volumique (rappel)</vt:lpstr>
      <vt:lpstr>Pression</vt:lpstr>
      <vt:lpstr>Variation de pression</vt:lpstr>
      <vt:lpstr>Fluide incompressible</vt:lpstr>
      <vt:lpstr>Fluide compressible</vt:lpstr>
      <vt:lpstr>Euréka ! Le théorème d’Archimède</vt:lpstr>
    </vt:vector>
  </TitlesOfParts>
  <Company>LaTEP/ENSGTI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Thermodynamique</dc:title>
  <dc:creator>Stéphane Gibout</dc:creator>
  <cp:lastModifiedBy>Stéphane Gibout</cp:lastModifiedBy>
  <cp:revision>37</cp:revision>
  <dcterms:created xsi:type="dcterms:W3CDTF">2014-10-27T10:50:42Z</dcterms:created>
  <dcterms:modified xsi:type="dcterms:W3CDTF">2014-11-01T15:34:06Z</dcterms:modified>
</cp:coreProperties>
</file>