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7" r:id="rId3"/>
    <p:sldId id="268" r:id="rId4"/>
    <p:sldId id="258" r:id="rId5"/>
    <p:sldId id="259" r:id="rId6"/>
    <p:sldId id="261" r:id="rId7"/>
    <p:sldId id="262" r:id="rId8"/>
    <p:sldId id="263" r:id="rId9"/>
    <p:sldId id="269" r:id="rId10"/>
    <p:sldId id="270" r:id="rId11"/>
    <p:sldId id="271" r:id="rId12"/>
    <p:sldId id="266" r:id="rId13"/>
    <p:sldId id="272" r:id="rId14"/>
    <p:sldId id="273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3" d="100"/>
          <a:sy n="63" d="100"/>
        </p:scale>
        <p:origin x="-720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nès Despeyroux" userId="8cad2f65ee80dfbc" providerId="LiveId" clId="{828A221E-CCC2-4A3A-B5D1-01C3CE18CCE0}"/>
    <pc:docChg chg="undo custSel addSld delSld modSld">
      <pc:chgData name="Agnès Despeyroux" userId="8cad2f65ee80dfbc" providerId="LiveId" clId="{828A221E-CCC2-4A3A-B5D1-01C3CE18CCE0}" dt="2017-11-10T17:27:19.381" v="2937" actId="20577"/>
      <pc:docMkLst>
        <pc:docMk/>
      </pc:docMkLst>
      <pc:sldChg chg="modSp">
        <pc:chgData name="Agnès Despeyroux" userId="8cad2f65ee80dfbc" providerId="LiveId" clId="{828A221E-CCC2-4A3A-B5D1-01C3CE18CCE0}" dt="2017-11-10T16:45:23.852" v="1877" actId="122"/>
        <pc:sldMkLst>
          <pc:docMk/>
          <pc:sldMk cId="2914793468" sldId="257"/>
        </pc:sldMkLst>
        <pc:spChg chg="mod">
          <ac:chgData name="Agnès Despeyroux" userId="8cad2f65ee80dfbc" providerId="LiveId" clId="{828A221E-CCC2-4A3A-B5D1-01C3CE18CCE0}" dt="2017-11-10T16:45:23.852" v="1877" actId="122"/>
          <ac:spMkLst>
            <pc:docMk/>
            <pc:sldMk cId="2914793468" sldId="257"/>
            <ac:spMk id="3" creationId="{00000000-0000-0000-0000-000000000000}"/>
          </ac:spMkLst>
        </pc:spChg>
      </pc:sldChg>
      <pc:sldChg chg="modSp">
        <pc:chgData name="Agnès Despeyroux" userId="8cad2f65ee80dfbc" providerId="LiveId" clId="{828A221E-CCC2-4A3A-B5D1-01C3CE18CCE0}" dt="2017-11-10T17:19:01.494" v="2859" actId="1036"/>
        <pc:sldMkLst>
          <pc:docMk/>
          <pc:sldMk cId="3851576947" sldId="258"/>
        </pc:sldMkLst>
        <pc:spChg chg="mod">
          <ac:chgData name="Agnès Despeyroux" userId="8cad2f65ee80dfbc" providerId="LiveId" clId="{828A221E-CCC2-4A3A-B5D1-01C3CE18CCE0}" dt="2017-11-10T17:19:01.494" v="2859" actId="1036"/>
          <ac:spMkLst>
            <pc:docMk/>
            <pc:sldMk cId="3851576947" sldId="258"/>
            <ac:spMk id="2" creationId="{00000000-0000-0000-0000-000000000000}"/>
          </ac:spMkLst>
        </pc:spChg>
        <pc:spChg chg="mod">
          <ac:chgData name="Agnès Despeyroux" userId="8cad2f65ee80dfbc" providerId="LiveId" clId="{828A221E-CCC2-4A3A-B5D1-01C3CE18CCE0}" dt="2017-11-10T16:30:55.410" v="1348" actId="20577"/>
          <ac:spMkLst>
            <pc:docMk/>
            <pc:sldMk cId="3851576947" sldId="258"/>
            <ac:spMk id="3" creationId="{00000000-0000-0000-0000-000000000000}"/>
          </ac:spMkLst>
        </pc:spChg>
      </pc:sldChg>
      <pc:sldChg chg="modSp">
        <pc:chgData name="Agnès Despeyroux" userId="8cad2f65ee80dfbc" providerId="LiveId" clId="{828A221E-CCC2-4A3A-B5D1-01C3CE18CCE0}" dt="2017-11-10T17:19:32.560" v="2867" actId="1036"/>
        <pc:sldMkLst>
          <pc:docMk/>
          <pc:sldMk cId="163669179" sldId="259"/>
        </pc:sldMkLst>
        <pc:spChg chg="mod">
          <ac:chgData name="Agnès Despeyroux" userId="8cad2f65ee80dfbc" providerId="LiveId" clId="{828A221E-CCC2-4A3A-B5D1-01C3CE18CCE0}" dt="2017-11-10T17:19:32.560" v="2867" actId="1036"/>
          <ac:spMkLst>
            <pc:docMk/>
            <pc:sldMk cId="163669179" sldId="259"/>
            <ac:spMk id="2" creationId="{00000000-0000-0000-0000-000000000000}"/>
          </ac:spMkLst>
        </pc:spChg>
        <pc:spChg chg="mod">
          <ac:chgData name="Agnès Despeyroux" userId="8cad2f65ee80dfbc" providerId="LiveId" clId="{828A221E-CCC2-4A3A-B5D1-01C3CE18CCE0}" dt="2017-11-10T17:19:21.982" v="2864" actId="27636"/>
          <ac:spMkLst>
            <pc:docMk/>
            <pc:sldMk cId="163669179" sldId="259"/>
            <ac:spMk id="3" creationId="{00000000-0000-0000-0000-000000000000}"/>
          </ac:spMkLst>
        </pc:spChg>
      </pc:sldChg>
      <pc:sldChg chg="del">
        <pc:chgData name="Agnès Despeyroux" userId="8cad2f65ee80dfbc" providerId="LiveId" clId="{828A221E-CCC2-4A3A-B5D1-01C3CE18CCE0}" dt="2017-11-10T16:31:33.772" v="1371" actId="2696"/>
        <pc:sldMkLst>
          <pc:docMk/>
          <pc:sldMk cId="3567394606" sldId="260"/>
        </pc:sldMkLst>
      </pc:sldChg>
      <pc:sldChg chg="modSp modTransition">
        <pc:chgData name="Agnès Despeyroux" userId="8cad2f65ee80dfbc" providerId="LiveId" clId="{828A221E-CCC2-4A3A-B5D1-01C3CE18CCE0}" dt="2017-11-10T17:20:48.524" v="2884" actId="403"/>
        <pc:sldMkLst>
          <pc:docMk/>
          <pc:sldMk cId="4291998454" sldId="261"/>
        </pc:sldMkLst>
        <pc:spChg chg="mod">
          <ac:chgData name="Agnès Despeyroux" userId="8cad2f65ee80dfbc" providerId="LiveId" clId="{828A221E-CCC2-4A3A-B5D1-01C3CE18CCE0}" dt="2017-11-10T17:20:05.477" v="2875" actId="1036"/>
          <ac:spMkLst>
            <pc:docMk/>
            <pc:sldMk cId="4291998454" sldId="261"/>
            <ac:spMk id="2" creationId="{00000000-0000-0000-0000-000000000000}"/>
          </ac:spMkLst>
        </pc:spChg>
        <pc:spChg chg="mod">
          <ac:chgData name="Agnès Despeyroux" userId="8cad2f65ee80dfbc" providerId="LiveId" clId="{828A221E-CCC2-4A3A-B5D1-01C3CE18CCE0}" dt="2017-11-10T17:20:48.524" v="2884" actId="403"/>
          <ac:spMkLst>
            <pc:docMk/>
            <pc:sldMk cId="4291998454" sldId="261"/>
            <ac:spMk id="3" creationId="{00000000-0000-0000-0000-000000000000}"/>
          </ac:spMkLst>
        </pc:spChg>
      </pc:sldChg>
      <pc:sldChg chg="modSp">
        <pc:chgData name="Agnès Despeyroux" userId="8cad2f65ee80dfbc" providerId="LiveId" clId="{828A221E-CCC2-4A3A-B5D1-01C3CE18CCE0}" dt="2017-11-10T17:21:27.169" v="2888" actId="1036"/>
        <pc:sldMkLst>
          <pc:docMk/>
          <pc:sldMk cId="1588271475" sldId="262"/>
        </pc:sldMkLst>
        <pc:spChg chg="mod">
          <ac:chgData name="Agnès Despeyroux" userId="8cad2f65ee80dfbc" providerId="LiveId" clId="{828A221E-CCC2-4A3A-B5D1-01C3CE18CCE0}" dt="2017-11-10T17:21:27.169" v="2888" actId="1036"/>
          <ac:spMkLst>
            <pc:docMk/>
            <pc:sldMk cId="1588271475" sldId="262"/>
            <ac:spMk id="2" creationId="{00000000-0000-0000-0000-000000000000}"/>
          </ac:spMkLst>
        </pc:spChg>
        <pc:spChg chg="mod">
          <ac:chgData name="Agnès Despeyroux" userId="8cad2f65ee80dfbc" providerId="LiveId" clId="{828A221E-CCC2-4A3A-B5D1-01C3CE18CCE0}" dt="2017-11-10T16:41:55.081" v="1851" actId="20577"/>
          <ac:spMkLst>
            <pc:docMk/>
            <pc:sldMk cId="1588271475" sldId="262"/>
            <ac:spMk id="3" creationId="{00000000-0000-0000-0000-000000000000}"/>
          </ac:spMkLst>
        </pc:spChg>
      </pc:sldChg>
      <pc:sldChg chg="modSp">
        <pc:chgData name="Agnès Despeyroux" userId="8cad2f65ee80dfbc" providerId="LiveId" clId="{828A221E-CCC2-4A3A-B5D1-01C3CE18CCE0}" dt="2017-11-10T17:22:42.279" v="2890" actId="20577"/>
        <pc:sldMkLst>
          <pc:docMk/>
          <pc:sldMk cId="2669818049" sldId="263"/>
        </pc:sldMkLst>
        <pc:spChg chg="mod">
          <ac:chgData name="Agnès Despeyroux" userId="8cad2f65ee80dfbc" providerId="LiveId" clId="{828A221E-CCC2-4A3A-B5D1-01C3CE18CCE0}" dt="2017-11-10T17:22:42.279" v="2890" actId="20577"/>
          <ac:spMkLst>
            <pc:docMk/>
            <pc:sldMk cId="2669818049" sldId="263"/>
            <ac:spMk id="3" creationId="{00000000-0000-0000-0000-000000000000}"/>
          </ac:spMkLst>
        </pc:spChg>
      </pc:sldChg>
      <pc:sldChg chg="del modTransition">
        <pc:chgData name="Agnès Despeyroux" userId="8cad2f65ee80dfbc" providerId="LiveId" clId="{828A221E-CCC2-4A3A-B5D1-01C3CE18CCE0}" dt="2017-11-10T16:42:16.692" v="1852" actId="2696"/>
        <pc:sldMkLst>
          <pc:docMk/>
          <pc:sldMk cId="2358977523" sldId="264"/>
        </pc:sldMkLst>
      </pc:sldChg>
      <pc:sldChg chg="modSp del">
        <pc:chgData name="Agnès Despeyroux" userId="8cad2f65ee80dfbc" providerId="LiveId" clId="{828A221E-CCC2-4A3A-B5D1-01C3CE18CCE0}" dt="2017-11-10T16:54:10.983" v="2193" actId="2696"/>
        <pc:sldMkLst>
          <pc:docMk/>
          <pc:sldMk cId="1571462204" sldId="265"/>
        </pc:sldMkLst>
        <pc:spChg chg="mod">
          <ac:chgData name="Agnès Despeyroux" userId="8cad2f65ee80dfbc" providerId="LiveId" clId="{828A221E-CCC2-4A3A-B5D1-01C3CE18CCE0}" dt="2017-11-10T16:42:22.786" v="1853" actId="6549"/>
          <ac:spMkLst>
            <pc:docMk/>
            <pc:sldMk cId="1571462204" sldId="265"/>
            <ac:spMk id="2" creationId="{00000000-0000-0000-0000-000000000000}"/>
          </ac:spMkLst>
        </pc:spChg>
      </pc:sldChg>
      <pc:sldChg chg="addSp delSp modSp">
        <pc:chgData name="Agnès Despeyroux" userId="8cad2f65ee80dfbc" providerId="LiveId" clId="{828A221E-CCC2-4A3A-B5D1-01C3CE18CCE0}" dt="2017-11-10T17:23:42.407" v="2902" actId="255"/>
        <pc:sldMkLst>
          <pc:docMk/>
          <pc:sldMk cId="3132544286" sldId="266"/>
        </pc:sldMkLst>
        <pc:spChg chg="del mod">
          <ac:chgData name="Agnès Despeyroux" userId="8cad2f65ee80dfbc" providerId="LiveId" clId="{828A221E-CCC2-4A3A-B5D1-01C3CE18CCE0}" dt="2017-11-10T17:05:08.901" v="2510" actId="478"/>
          <ac:spMkLst>
            <pc:docMk/>
            <pc:sldMk cId="3132544286" sldId="266"/>
            <ac:spMk id="2" creationId="{00000000-0000-0000-0000-000000000000}"/>
          </ac:spMkLst>
        </pc:spChg>
        <pc:spChg chg="mod">
          <ac:chgData name="Agnès Despeyroux" userId="8cad2f65ee80dfbc" providerId="LiveId" clId="{828A221E-CCC2-4A3A-B5D1-01C3CE18CCE0}" dt="2017-11-10T17:06:12.981" v="2558" actId="20577"/>
          <ac:spMkLst>
            <pc:docMk/>
            <pc:sldMk cId="3132544286" sldId="266"/>
            <ac:spMk id="3" creationId="{00000000-0000-0000-0000-000000000000}"/>
          </ac:spMkLst>
        </pc:spChg>
        <pc:spChg chg="add del mod">
          <ac:chgData name="Agnès Despeyroux" userId="8cad2f65ee80dfbc" providerId="LiveId" clId="{828A221E-CCC2-4A3A-B5D1-01C3CE18CCE0}" dt="2017-11-10T17:05:41.421" v="2516" actId="478"/>
          <ac:spMkLst>
            <pc:docMk/>
            <pc:sldMk cId="3132544286" sldId="266"/>
            <ac:spMk id="6" creationId="{F0FE36A0-7EC4-4DAE-BA3F-42C07F1446BE}"/>
          </ac:spMkLst>
        </pc:spChg>
        <pc:spChg chg="add del mod">
          <ac:chgData name="Agnès Despeyroux" userId="8cad2f65ee80dfbc" providerId="LiveId" clId="{828A221E-CCC2-4A3A-B5D1-01C3CE18CCE0}" dt="2017-11-10T17:23:42.407" v="2902" actId="255"/>
          <ac:spMkLst>
            <pc:docMk/>
            <pc:sldMk cId="3132544286" sldId="266"/>
            <ac:spMk id="7" creationId="{234C9682-894F-4CE9-BCED-6545ADAE0362}"/>
          </ac:spMkLst>
        </pc:spChg>
      </pc:sldChg>
      <pc:sldChg chg="modSp add">
        <pc:chgData name="Agnès Despeyroux" userId="8cad2f65ee80dfbc" providerId="LiveId" clId="{828A221E-CCC2-4A3A-B5D1-01C3CE18CCE0}" dt="2017-11-10T16:20:49.740" v="894" actId="113"/>
        <pc:sldMkLst>
          <pc:docMk/>
          <pc:sldMk cId="547092122" sldId="267"/>
        </pc:sldMkLst>
        <pc:spChg chg="mod">
          <ac:chgData name="Agnès Despeyroux" userId="8cad2f65ee80dfbc" providerId="LiveId" clId="{828A221E-CCC2-4A3A-B5D1-01C3CE18CCE0}" dt="2017-11-10T16:09:36.640" v="91" actId="20577"/>
          <ac:spMkLst>
            <pc:docMk/>
            <pc:sldMk cId="547092122" sldId="267"/>
            <ac:spMk id="2" creationId="{00000000-0000-0000-0000-000000000000}"/>
          </ac:spMkLst>
        </pc:spChg>
        <pc:spChg chg="mod">
          <ac:chgData name="Agnès Despeyroux" userId="8cad2f65ee80dfbc" providerId="LiveId" clId="{828A221E-CCC2-4A3A-B5D1-01C3CE18CCE0}" dt="2017-11-10T16:20:49.740" v="894" actId="113"/>
          <ac:spMkLst>
            <pc:docMk/>
            <pc:sldMk cId="547092122" sldId="267"/>
            <ac:spMk id="3" creationId="{00000000-0000-0000-0000-000000000000}"/>
          </ac:spMkLst>
        </pc:spChg>
      </pc:sldChg>
      <pc:sldChg chg="modSp add">
        <pc:chgData name="Agnès Despeyroux" userId="8cad2f65ee80dfbc" providerId="LiveId" clId="{828A221E-CCC2-4A3A-B5D1-01C3CE18CCE0}" dt="2017-11-10T16:30:12.710" v="1330" actId="20577"/>
        <pc:sldMkLst>
          <pc:docMk/>
          <pc:sldMk cId="4004022127" sldId="268"/>
        </pc:sldMkLst>
        <pc:spChg chg="mod">
          <ac:chgData name="Agnès Despeyroux" userId="8cad2f65ee80dfbc" providerId="LiveId" clId="{828A221E-CCC2-4A3A-B5D1-01C3CE18CCE0}" dt="2017-11-10T16:23:42.075" v="960" actId="20577"/>
          <ac:spMkLst>
            <pc:docMk/>
            <pc:sldMk cId="4004022127" sldId="268"/>
            <ac:spMk id="2" creationId="{00000000-0000-0000-0000-000000000000}"/>
          </ac:spMkLst>
        </pc:spChg>
        <pc:spChg chg="mod">
          <ac:chgData name="Agnès Despeyroux" userId="8cad2f65ee80dfbc" providerId="LiveId" clId="{828A221E-CCC2-4A3A-B5D1-01C3CE18CCE0}" dt="2017-11-10T16:30:12.710" v="1330" actId="20577"/>
          <ac:spMkLst>
            <pc:docMk/>
            <pc:sldMk cId="4004022127" sldId="268"/>
            <ac:spMk id="3" creationId="{00000000-0000-0000-0000-000000000000}"/>
          </ac:spMkLst>
        </pc:spChg>
      </pc:sldChg>
      <pc:sldChg chg="modSp add">
        <pc:chgData name="Agnès Despeyroux" userId="8cad2f65ee80dfbc" providerId="LiveId" clId="{828A221E-CCC2-4A3A-B5D1-01C3CE18CCE0}" dt="2017-11-10T17:27:19.381" v="2937" actId="20577"/>
        <pc:sldMkLst>
          <pc:docMk/>
          <pc:sldMk cId="2650361790" sldId="269"/>
        </pc:sldMkLst>
        <pc:spChg chg="mod">
          <ac:chgData name="Agnès Despeyroux" userId="8cad2f65ee80dfbc" providerId="LiveId" clId="{828A221E-CCC2-4A3A-B5D1-01C3CE18CCE0}" dt="2017-11-10T17:27:19.381" v="2937" actId="20577"/>
          <ac:spMkLst>
            <pc:docMk/>
            <pc:sldMk cId="2650361790" sldId="269"/>
            <ac:spMk id="3" creationId="{00000000-0000-0000-0000-000000000000}"/>
          </ac:spMkLst>
        </pc:spChg>
      </pc:sldChg>
      <pc:sldChg chg="modSp add">
        <pc:chgData name="Agnès Despeyroux" userId="8cad2f65ee80dfbc" providerId="LiveId" clId="{828A221E-CCC2-4A3A-B5D1-01C3CE18CCE0}" dt="2017-11-10T16:54:00.680" v="2192" actId="20577"/>
        <pc:sldMkLst>
          <pc:docMk/>
          <pc:sldMk cId="1059350586" sldId="270"/>
        </pc:sldMkLst>
        <pc:spChg chg="mod">
          <ac:chgData name="Agnès Despeyroux" userId="8cad2f65ee80dfbc" providerId="LiveId" clId="{828A221E-CCC2-4A3A-B5D1-01C3CE18CCE0}" dt="2017-11-10T16:47:39.326" v="1926" actId="20577"/>
          <ac:spMkLst>
            <pc:docMk/>
            <pc:sldMk cId="1059350586" sldId="270"/>
            <ac:spMk id="2" creationId="{00000000-0000-0000-0000-000000000000}"/>
          </ac:spMkLst>
        </pc:spChg>
        <pc:spChg chg="mod">
          <ac:chgData name="Agnès Despeyroux" userId="8cad2f65ee80dfbc" providerId="LiveId" clId="{828A221E-CCC2-4A3A-B5D1-01C3CE18CCE0}" dt="2017-11-10T16:54:00.680" v="2192" actId="20577"/>
          <ac:spMkLst>
            <pc:docMk/>
            <pc:sldMk cId="1059350586" sldId="270"/>
            <ac:spMk id="3" creationId="{00000000-0000-0000-0000-000000000000}"/>
          </ac:spMkLst>
        </pc:spChg>
      </pc:sldChg>
      <pc:sldChg chg="modSp add">
        <pc:chgData name="Agnès Despeyroux" userId="8cad2f65ee80dfbc" providerId="LiveId" clId="{828A221E-CCC2-4A3A-B5D1-01C3CE18CCE0}" dt="2017-11-10T17:23:24.444" v="2899" actId="1036"/>
        <pc:sldMkLst>
          <pc:docMk/>
          <pc:sldMk cId="2257464873" sldId="271"/>
        </pc:sldMkLst>
        <pc:spChg chg="mod">
          <ac:chgData name="Agnès Despeyroux" userId="8cad2f65ee80dfbc" providerId="LiveId" clId="{828A221E-CCC2-4A3A-B5D1-01C3CE18CCE0}" dt="2017-11-10T17:23:24.444" v="2899" actId="1036"/>
          <ac:spMkLst>
            <pc:docMk/>
            <pc:sldMk cId="2257464873" sldId="271"/>
            <ac:spMk id="2" creationId="{00000000-0000-0000-0000-000000000000}"/>
          </ac:spMkLst>
        </pc:spChg>
        <pc:spChg chg="mod">
          <ac:chgData name="Agnès Despeyroux" userId="8cad2f65ee80dfbc" providerId="LiveId" clId="{828A221E-CCC2-4A3A-B5D1-01C3CE18CCE0}" dt="2017-11-10T16:59:10.267" v="2361" actId="113"/>
          <ac:spMkLst>
            <pc:docMk/>
            <pc:sldMk cId="2257464873" sldId="271"/>
            <ac:spMk id="3" creationId="{00000000-0000-0000-0000-000000000000}"/>
          </ac:spMkLst>
        </pc:spChg>
      </pc:sldChg>
      <pc:sldChg chg="modSp add">
        <pc:chgData name="Agnès Despeyroux" userId="8cad2f65ee80dfbc" providerId="LiveId" clId="{828A221E-CCC2-4A3A-B5D1-01C3CE18CCE0}" dt="2017-11-10T17:24:12.968" v="2907" actId="404"/>
        <pc:sldMkLst>
          <pc:docMk/>
          <pc:sldMk cId="1052828270" sldId="272"/>
        </pc:sldMkLst>
        <pc:spChg chg="mod">
          <ac:chgData name="Agnès Despeyroux" userId="8cad2f65ee80dfbc" providerId="LiveId" clId="{828A221E-CCC2-4A3A-B5D1-01C3CE18CCE0}" dt="2017-11-10T17:24:03.051" v="2906" actId="1036"/>
          <ac:spMkLst>
            <pc:docMk/>
            <pc:sldMk cId="1052828270" sldId="272"/>
            <ac:spMk id="2" creationId="{00000000-0000-0000-0000-000000000000}"/>
          </ac:spMkLst>
        </pc:spChg>
        <pc:spChg chg="mod">
          <ac:chgData name="Agnès Despeyroux" userId="8cad2f65ee80dfbc" providerId="LiveId" clId="{828A221E-CCC2-4A3A-B5D1-01C3CE18CCE0}" dt="2017-11-10T17:24:12.968" v="2907" actId="404"/>
          <ac:spMkLst>
            <pc:docMk/>
            <pc:sldMk cId="1052828270" sldId="272"/>
            <ac:spMk id="3" creationId="{00000000-0000-0000-0000-000000000000}"/>
          </ac:spMkLst>
        </pc:spChg>
      </pc:sldChg>
      <pc:sldChg chg="modSp add">
        <pc:chgData name="Agnès Despeyroux" userId="8cad2f65ee80dfbc" providerId="LiveId" clId="{828A221E-CCC2-4A3A-B5D1-01C3CE18CCE0}" dt="2017-11-10T17:25:39.048" v="2926" actId="20577"/>
        <pc:sldMkLst>
          <pc:docMk/>
          <pc:sldMk cId="208638150" sldId="273"/>
        </pc:sldMkLst>
        <pc:spChg chg="mod">
          <ac:chgData name="Agnès Despeyroux" userId="8cad2f65ee80dfbc" providerId="LiveId" clId="{828A221E-CCC2-4A3A-B5D1-01C3CE18CCE0}" dt="2017-11-10T17:25:39.048" v="2926" actId="20577"/>
          <ac:spMkLst>
            <pc:docMk/>
            <pc:sldMk cId="208638150" sldId="273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A2A6-FF33-4BD3-81A7-E6FE22C698E8}" type="datetime1">
              <a:rPr lang="fr-FR" smtClean="0">
                <a:solidFill>
                  <a:srgbClr val="696464"/>
                </a:solidFill>
              </a:rPr>
              <a:pPr/>
              <a:t>13/11/2017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696464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12A3799-E7A8-4E2F-B697-AC48CB2E1C9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050380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417C-18E9-4881-A116-7CB08D820E4F}" type="datetime1">
              <a:rPr lang="fr-FR" smtClean="0">
                <a:solidFill>
                  <a:srgbClr val="696464"/>
                </a:solidFill>
              </a:rPr>
              <a:pPr/>
              <a:t>13/11/2017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696464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1515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A708-8264-4489-9831-562FC2247F34}" type="datetime1">
              <a:rPr lang="fr-FR" smtClean="0">
                <a:solidFill>
                  <a:srgbClr val="696464"/>
                </a:solidFill>
              </a:rPr>
              <a:pPr/>
              <a:t>13/11/2017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696464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8173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11C8D-8E09-47D1-BB6D-5F5D9B904B50}" type="datetime1">
              <a:rPr lang="fr-FR" smtClean="0">
                <a:solidFill>
                  <a:srgbClr val="696464"/>
                </a:solidFill>
              </a:rPr>
              <a:pPr/>
              <a:t>13/11/2017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696464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97765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F7A2A-6F47-4EFA-8A9C-D355F4797243}" type="datetime1">
              <a:rPr lang="fr-FR" smtClean="0">
                <a:solidFill>
                  <a:srgbClr val="696464"/>
                </a:solidFill>
              </a:rPr>
              <a:pPr/>
              <a:t>13/11/2017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>
              <a:solidFill>
                <a:srgbClr val="69646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12A3799-E7A8-4E2F-B697-AC48CB2E1C9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58994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E98F-F2B4-42B3-B522-CF0C6E75412E}" type="datetime1">
              <a:rPr lang="fr-FR" smtClean="0">
                <a:solidFill>
                  <a:srgbClr val="696464"/>
                </a:solidFill>
              </a:rPr>
              <a:pPr/>
              <a:t>13/11/2017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696464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42051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E62D0-989C-4F8F-BC15-16FB68A933CF}" type="datetime1">
              <a:rPr lang="fr-FR" smtClean="0">
                <a:solidFill>
                  <a:srgbClr val="696464"/>
                </a:solidFill>
              </a:rPr>
              <a:pPr/>
              <a:t>13/11/2017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696464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2078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B3B8-5089-43BC-9EC7-C0DA5790D3FD}" type="datetime1">
              <a:rPr lang="fr-FR" smtClean="0">
                <a:solidFill>
                  <a:srgbClr val="696464"/>
                </a:solidFill>
              </a:rPr>
              <a:pPr/>
              <a:t>13/11/2017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696464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6071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3E67B-9813-4BF9-96BD-3EA0EF933245}" type="datetime1">
              <a:rPr lang="fr-FR" smtClean="0">
                <a:solidFill>
                  <a:srgbClr val="696464"/>
                </a:solidFill>
              </a:rPr>
              <a:pPr/>
              <a:t>13/11/2017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696464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3674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F895F-E3AA-4212-B43C-F1B60C11E248}" type="datetime1">
              <a:rPr lang="fr-FR" smtClean="0">
                <a:solidFill>
                  <a:srgbClr val="696464"/>
                </a:solidFill>
              </a:rPr>
              <a:pPr/>
              <a:t>13/11/2017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696464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5382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48F10-060C-499D-8C34-50A49795BEAF}" type="datetime1">
              <a:rPr lang="fr-FR" smtClean="0">
                <a:solidFill>
                  <a:srgbClr val="696464"/>
                </a:solidFill>
              </a:rPr>
              <a:pPr/>
              <a:t>13/11/2017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>
              <a:solidFill>
                <a:srgbClr val="696464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12A3799-E7A8-4E2F-B697-AC48CB2E1C9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725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1EC7FD5-7CE9-40CC-9D20-7C14044EFBAA}" type="datetime1">
              <a:rPr lang="fr-FR" smtClean="0">
                <a:solidFill>
                  <a:srgbClr val="696464"/>
                </a:solidFill>
              </a:rPr>
              <a:pPr/>
              <a:t>13/11/2017</a:t>
            </a:fld>
            <a:endParaRPr lang="fr-FR">
              <a:solidFill>
                <a:srgbClr val="696464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>
              <a:solidFill>
                <a:srgbClr val="696464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12A3799-E7A8-4E2F-B697-AC48CB2E1C9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1210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L’entretien de recrutement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6038060"/>
            <a:ext cx="7859216" cy="50256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fr-FR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Les grandes lignes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412776"/>
            <a:ext cx="6241844" cy="4356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79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L’enjeu relationnel de l’entretien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endParaRPr lang="fr-FR" dirty="0"/>
          </a:p>
          <a:p>
            <a:pPr lvl="0"/>
            <a:r>
              <a:rPr lang="fr-FR" sz="2400" b="1" dirty="0"/>
              <a:t>Relation équilibrée</a:t>
            </a:r>
            <a:r>
              <a:rPr lang="fr-FR" sz="2400" dirty="0"/>
              <a:t> : l’entreprise ne vous fait pas une faveur. Elle a un besoin… comme vous. Cela doit vous détendre…</a:t>
            </a:r>
          </a:p>
          <a:p>
            <a:pPr lvl="0"/>
            <a:r>
              <a:rPr lang="fr-FR" sz="2400" b="1" dirty="0"/>
              <a:t>Relation professionnelle</a:t>
            </a:r>
            <a:r>
              <a:rPr lang="fr-FR" sz="2400" dirty="0"/>
              <a:t> : vous devez laisser entrevoir le futur collaborateur que vous êtes. Soyez sobre (y compris dans la tenue), précis, organisé.</a:t>
            </a:r>
          </a:p>
          <a:p>
            <a:pPr lvl="0"/>
            <a:r>
              <a:rPr lang="fr-FR" sz="2400" b="1" dirty="0"/>
              <a:t>Relation chaleureuse et personnifiée</a:t>
            </a:r>
            <a:r>
              <a:rPr lang="fr-FR" sz="2400" dirty="0"/>
              <a:t> : vous devez laisser une empreinte, créer une émotion. Soyez avenant, ouvert, parlez facilement… mais pas trop.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35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5800"/>
            <a:ext cx="7772400" cy="1143000"/>
          </a:xfrm>
        </p:spPr>
        <p:txBody>
          <a:bodyPr>
            <a:noAutofit/>
          </a:bodyPr>
          <a:lstStyle/>
          <a:p>
            <a:r>
              <a:rPr lang="fr-FR" dirty="0"/>
              <a:t>Donner du contenu à votre entretien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endParaRPr lang="fr-FR" dirty="0"/>
          </a:p>
          <a:p>
            <a:pPr lvl="0"/>
            <a:r>
              <a:rPr lang="fr-FR" sz="2400" dirty="0"/>
              <a:t>Montrer et illustrer votre activité</a:t>
            </a:r>
            <a:r>
              <a:rPr lang="fr-FR" sz="2400" b="1" dirty="0"/>
              <a:t> </a:t>
            </a:r>
            <a:r>
              <a:rPr lang="fr-FR" sz="2400" dirty="0"/>
              <a:t>: vous êtes actif(</a:t>
            </a:r>
            <a:r>
              <a:rPr lang="fr-FR" sz="2400" dirty="0" err="1"/>
              <a:t>ve</a:t>
            </a:r>
            <a:r>
              <a:rPr lang="fr-FR" sz="2400" dirty="0"/>
              <a:t>) dans vos recherches, dans vos occupations… entreprenant(e), dynamique : </a:t>
            </a:r>
            <a:r>
              <a:rPr lang="fr-FR" sz="2400" b="1" dirty="0"/>
              <a:t>des exemples, des exemples</a:t>
            </a:r>
            <a:r>
              <a:rPr lang="fr-FR" sz="2400" dirty="0"/>
              <a:t>…</a:t>
            </a:r>
          </a:p>
          <a:p>
            <a:pPr lvl="0"/>
            <a:r>
              <a:rPr lang="fr-FR" sz="2400" dirty="0"/>
              <a:t>Parler de </a:t>
            </a:r>
            <a:r>
              <a:rPr lang="fr-FR" sz="2400"/>
              <a:t>vos </a:t>
            </a:r>
            <a:r>
              <a:rPr lang="fr-FR" sz="2400" smtClean="0"/>
              <a:t>expériences </a:t>
            </a:r>
            <a:r>
              <a:rPr lang="fr-FR" sz="2400" dirty="0"/>
              <a:t>(jobs d’été, stages, etc.) mais surtout sur </a:t>
            </a:r>
            <a:r>
              <a:rPr lang="fr-FR" sz="2400" b="1" dirty="0"/>
              <a:t>ce que vous y avez appris</a:t>
            </a:r>
            <a:r>
              <a:rPr lang="fr-FR" sz="2400" dirty="0"/>
              <a:t> : le résultat. </a:t>
            </a:r>
          </a:p>
          <a:p>
            <a:pPr lvl="0"/>
            <a:r>
              <a:rPr lang="fr-FR" sz="2400" dirty="0"/>
              <a:t>Parler de </a:t>
            </a:r>
            <a:r>
              <a:rPr lang="fr-FR" sz="2400" b="1" dirty="0"/>
              <a:t>vos projets</a:t>
            </a:r>
            <a:r>
              <a:rPr lang="fr-FR" sz="2400" dirty="0"/>
              <a:t>, même s’ils sont encore flous mais vous en avez forcément… Pourquoi vous êtes là.</a:t>
            </a:r>
          </a:p>
          <a:p>
            <a:pPr lvl="0"/>
            <a:r>
              <a:rPr lang="fr-FR" sz="2400" b="1" dirty="0"/>
              <a:t>POSER DES QUESTIONS</a:t>
            </a:r>
            <a:r>
              <a:rPr lang="fr-FR" sz="2400" dirty="0"/>
              <a:t>, montrer que vous êtes intéressé(e) par cette entreprise ou du moins que vous vous y êtes intéressé(e)</a:t>
            </a:r>
          </a:p>
          <a:p>
            <a:pPr lvl="0"/>
            <a:r>
              <a:rPr lang="fr-FR" sz="2400" dirty="0"/>
              <a:t>Mais aussi </a:t>
            </a:r>
            <a:r>
              <a:rPr lang="fr-FR" sz="2400" b="1" dirty="0"/>
              <a:t>ECOUTER</a:t>
            </a:r>
            <a:r>
              <a:rPr lang="fr-FR" sz="2400" dirty="0"/>
              <a:t> attentivement, rebondissez, reformulez, mais surtout ne coupez pas la parole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746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844824"/>
            <a:ext cx="7772400" cy="4174976"/>
          </a:xfrm>
        </p:spPr>
        <p:txBody>
          <a:bodyPr>
            <a:noAutofit/>
          </a:bodyPr>
          <a:lstStyle/>
          <a:p>
            <a:r>
              <a:rPr lang="fr-FR" dirty="0"/>
              <a:t>Avant l’entretien, </a:t>
            </a:r>
          </a:p>
          <a:p>
            <a:pPr lvl="1"/>
            <a:r>
              <a:rPr lang="fr-FR" dirty="0"/>
              <a:t>Renseignez-vous sur l’entreprise, si vous y connaissez des personnes et contactez-les</a:t>
            </a:r>
          </a:p>
          <a:p>
            <a:pPr lvl="1"/>
            <a:r>
              <a:rPr lang="fr-FR" dirty="0"/>
              <a:t>Préparez votre présentation en l’adaptant au contexte</a:t>
            </a:r>
          </a:p>
          <a:p>
            <a:pPr lvl="1"/>
            <a:r>
              <a:rPr lang="fr-FR" dirty="0"/>
              <a:t>Préparer une liste de questions : sur l’entreprise, ses marchés, le contenu du stage…</a:t>
            </a:r>
          </a:p>
          <a:p>
            <a:r>
              <a:rPr lang="fr-FR" dirty="0"/>
              <a:t>Après l’entretien,</a:t>
            </a:r>
          </a:p>
          <a:p>
            <a:pPr lvl="1"/>
            <a:r>
              <a:rPr lang="fr-FR" dirty="0"/>
              <a:t>Envoyez un mail de remerciement et de reformulation de la conclusion de l’entretien</a:t>
            </a:r>
          </a:p>
          <a:p>
            <a:pPr lvl="1"/>
            <a:r>
              <a:rPr lang="fr-FR" dirty="0"/>
              <a:t>N’hésitez pas à poser une question complémentaire (de fond) s’il vous manque une info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7" name="Titre 1">
            <a:extLst>
              <a:ext uri="{FF2B5EF4-FFF2-40B4-BE49-F238E27FC236}">
                <a16:creationId xmlns="" xmlns:a16="http://schemas.microsoft.com/office/drawing/2014/main" id="{234C9682-894F-4CE9-BCED-6545ADAE0362}"/>
              </a:ext>
            </a:extLst>
          </p:cNvPr>
          <p:cNvSpPr txBox="1">
            <a:spLocks/>
          </p:cNvSpPr>
          <p:nvPr/>
        </p:nvSpPr>
        <p:spPr>
          <a:xfrm>
            <a:off x="1066800" y="427038"/>
            <a:ext cx="7772400" cy="1143000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Un entretien commence avant et se termine après</a:t>
            </a:r>
          </a:p>
        </p:txBody>
      </p:sp>
    </p:spTree>
    <p:extLst>
      <p:ext uri="{BB962C8B-B14F-4D97-AF65-F5344CB8AC3E}">
        <p14:creationId xmlns:p14="http://schemas.microsoft.com/office/powerpoint/2010/main" val="313254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778694"/>
            <a:ext cx="7772400" cy="850106"/>
          </a:xfrm>
        </p:spPr>
        <p:txBody>
          <a:bodyPr>
            <a:noAutofit/>
          </a:bodyPr>
          <a:lstStyle/>
          <a:p>
            <a:r>
              <a:rPr lang="fr-FR" dirty="0"/>
              <a:t>L’importance du réseau dans le processus de recrutement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844824"/>
            <a:ext cx="7772400" cy="41749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dirty="0"/>
              <a:t>LinkedIN:</a:t>
            </a:r>
          </a:p>
          <a:p>
            <a:pPr lvl="0"/>
            <a:r>
              <a:rPr lang="fr-FR" sz="2400" dirty="0"/>
              <a:t>Incontournable. Peaufinez votre profil (cv) et vos contacts. </a:t>
            </a:r>
          </a:p>
          <a:p>
            <a:pPr lvl="0"/>
            <a:r>
              <a:rPr lang="fr-FR" sz="2400" dirty="0"/>
              <a:t>Utilisez ce réseau social pour cibler une entreprise précise et/ou pour entrer en contact</a:t>
            </a:r>
          </a:p>
          <a:p>
            <a:pPr marL="0" lvl="0" indent="0">
              <a:buNone/>
            </a:pPr>
            <a:r>
              <a:rPr lang="fr-FR" sz="2400" dirty="0"/>
              <a:t>Autres réseaux:</a:t>
            </a:r>
          </a:p>
          <a:p>
            <a:pPr lvl="0"/>
            <a:r>
              <a:rPr lang="fr-FR" sz="2400" dirty="0"/>
              <a:t>Attention à votre image sur Facebook et autres… les recruteurs surfent…</a:t>
            </a:r>
          </a:p>
          <a:p>
            <a:pPr marL="0" lvl="0" indent="0">
              <a:buNone/>
            </a:pPr>
            <a:endParaRPr lang="fr-FR" sz="2400" dirty="0"/>
          </a:p>
          <a:p>
            <a:pPr marL="0" lvl="0" indent="0">
              <a:buNone/>
            </a:pPr>
            <a:r>
              <a:rPr lang="fr-FR" sz="2400" dirty="0"/>
              <a:t>Mais le réseau, c’est aussi les associations d’anciens élèves, les clubs divers, ou encore la famille, les amis, les voisins, …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282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L’entretien de recrutement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6038060"/>
            <a:ext cx="7859216" cy="50256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fr-FR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Mises en situation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412776"/>
            <a:ext cx="6241844" cy="4356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63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 quoi sert un entretien?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fr-FR" dirty="0"/>
          </a:p>
          <a:p>
            <a:r>
              <a:rPr lang="fr-FR" b="1" dirty="0"/>
              <a:t>Faire mutuellement connaissance </a:t>
            </a:r>
            <a:r>
              <a:rPr lang="fr-FR" dirty="0"/>
              <a:t>: se présenter, se découvrir, se « jauger » </a:t>
            </a:r>
          </a:p>
          <a:p>
            <a:r>
              <a:rPr lang="fr-FR" b="1" dirty="0"/>
              <a:t>Échanger des informations </a:t>
            </a:r>
            <a:r>
              <a:rPr lang="fr-FR" dirty="0"/>
              <a:t>sur l’entreprise et le poste, sur les connaissances et l’expérience du candidat</a:t>
            </a:r>
          </a:p>
          <a:p>
            <a:r>
              <a:rPr lang="fr-FR" b="1" dirty="0"/>
              <a:t>Se convaincre mutuellement </a:t>
            </a:r>
            <a:r>
              <a:rPr lang="fr-FR" dirty="0"/>
              <a:t>s’il y a un intérêt réciproque à poursuivre le processus de recrutement 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Un processus de recrutement peut contenir </a:t>
            </a:r>
            <a:r>
              <a:rPr lang="fr-FR" b="1" dirty="0"/>
              <a:t>un ou plusieurs </a:t>
            </a:r>
            <a:r>
              <a:rPr lang="fr-FR" dirty="0"/>
              <a:t>entretiens avec des interlocuteurs différents : Responsable de recrutement, hiérarchique direct, consultant de cabinet de recrutement, chef du personnel ou DRH, psychologue, chef d’entreprise, collaborateur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709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Qui mène l’entretien?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endParaRPr lang="fr-FR" dirty="0"/>
          </a:p>
          <a:p>
            <a:pPr marL="0" indent="0">
              <a:buNone/>
            </a:pPr>
            <a:r>
              <a:rPr lang="fr-FR" sz="2800" dirty="0"/>
              <a:t>Un processus de recrutement peut contenir </a:t>
            </a:r>
            <a:r>
              <a:rPr lang="fr-FR" sz="2800" b="1" dirty="0"/>
              <a:t>un ou plusieurs </a:t>
            </a:r>
            <a:r>
              <a:rPr lang="fr-FR" sz="2800" dirty="0"/>
              <a:t>entretiens avec des interlocuteurs différents : </a:t>
            </a:r>
          </a:p>
          <a:p>
            <a:r>
              <a:rPr lang="fr-FR" sz="2800" dirty="0"/>
              <a:t>Responsable de recrutement, responsable RH</a:t>
            </a:r>
          </a:p>
          <a:p>
            <a:r>
              <a:rPr lang="fr-FR" sz="2800" dirty="0"/>
              <a:t>Manager, futur éventuel hiérarchique direct</a:t>
            </a:r>
          </a:p>
          <a:p>
            <a:r>
              <a:rPr lang="fr-FR" sz="2800" dirty="0"/>
              <a:t>Chef d’entreprise (PME ou TPE)</a:t>
            </a:r>
          </a:p>
          <a:p>
            <a:r>
              <a:rPr lang="fr-FR" sz="2800" dirty="0"/>
              <a:t>Autre collaborateur de l’entreprise, futur éventuel collègue</a:t>
            </a:r>
          </a:p>
          <a:p>
            <a:r>
              <a:rPr lang="fr-FR" sz="2800" dirty="0"/>
              <a:t>Consultant de cabinet de recrutement (très rarement pour un stage)</a:t>
            </a:r>
          </a:p>
          <a:p>
            <a:r>
              <a:rPr lang="fr-FR" sz="2800" dirty="0"/>
              <a:t>Psychologue (assez rare)</a:t>
            </a:r>
          </a:p>
          <a:p>
            <a:endParaRPr lang="fr-FR" sz="2800" dirty="0"/>
          </a:p>
          <a:p>
            <a:pPr marL="0" indent="0">
              <a:buNone/>
            </a:pPr>
            <a:r>
              <a:rPr lang="fr-FR" sz="2800" dirty="0"/>
              <a:t>Il faudra </a:t>
            </a:r>
            <a:r>
              <a:rPr lang="fr-FR" sz="2800" b="1" dirty="0"/>
              <a:t>adapter son discours</a:t>
            </a:r>
            <a:r>
              <a:rPr lang="fr-FR" sz="2800" dirty="0"/>
              <a:t>: sur sa personnalité et ses motivations ou plutôt sur ses connaissances et compétences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402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5800"/>
            <a:ext cx="7772400" cy="1143000"/>
          </a:xfrm>
        </p:spPr>
        <p:txBody>
          <a:bodyPr>
            <a:noAutofit/>
          </a:bodyPr>
          <a:lstStyle/>
          <a:p>
            <a:r>
              <a:rPr lang="fr-FR" dirty="0"/>
              <a:t>Différents types d’entretiens: L’entretien individuel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Il peut prendre plusieurs formes: </a:t>
            </a:r>
          </a:p>
          <a:p>
            <a:pPr lvl="1"/>
            <a:r>
              <a:rPr lang="fr-FR" b="1" dirty="0"/>
              <a:t>Directif</a:t>
            </a:r>
            <a:r>
              <a:rPr lang="fr-FR" dirty="0"/>
              <a:t>: l’interviewer pose des questions appelant des réponses précises de la part du candidat</a:t>
            </a:r>
          </a:p>
          <a:p>
            <a:pPr lvl="1"/>
            <a:r>
              <a:rPr lang="fr-FR" b="1" dirty="0"/>
              <a:t>Semi-directif</a:t>
            </a:r>
            <a:r>
              <a:rPr lang="fr-FR" dirty="0"/>
              <a:t>: l’interviewer et le candidat ont un échange équilibré</a:t>
            </a:r>
          </a:p>
          <a:p>
            <a:pPr lvl="1"/>
            <a:r>
              <a:rPr lang="fr-FR" b="1" dirty="0"/>
              <a:t>Non-directif</a:t>
            </a:r>
            <a:r>
              <a:rPr lang="fr-FR" dirty="0"/>
              <a:t>: l’interviewer laisse l’initiative au candidat, le but étant de le faire s’exprimer en relançant le dialogue de temps en temps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57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5800"/>
            <a:ext cx="7772400" cy="1143000"/>
          </a:xfrm>
        </p:spPr>
        <p:txBody>
          <a:bodyPr>
            <a:noAutofit/>
          </a:bodyPr>
          <a:lstStyle/>
          <a:p>
            <a:r>
              <a:rPr lang="fr-FR" dirty="0"/>
              <a:t>Différents types d’entretiens: L’entretien collectif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fr-FR" dirty="0"/>
          </a:p>
          <a:p>
            <a:r>
              <a:rPr lang="fr-FR" dirty="0"/>
              <a:t>La </a:t>
            </a:r>
            <a:r>
              <a:rPr lang="fr-FR" b="1" dirty="0"/>
              <a:t>réunion d’informations</a:t>
            </a:r>
            <a:r>
              <a:rPr lang="fr-FR" dirty="0"/>
              <a:t>: elle se situe en début de sélection,  peut être prolongée par les entretiens individuels. Objectif: fournir à plusieurs candidats simultanément toutes les informations concernant la société et le poste à pourvoir</a:t>
            </a:r>
          </a:p>
          <a:p>
            <a:r>
              <a:rPr lang="fr-FR" dirty="0"/>
              <a:t>L’</a:t>
            </a:r>
            <a:r>
              <a:rPr lang="fr-FR" b="1" dirty="0"/>
              <a:t>entretien de groupe: </a:t>
            </a:r>
            <a:r>
              <a:rPr lang="fr-FR" dirty="0"/>
              <a:t>il consiste à réunir des candidats sélectionnés pour un poste et à les faire réagir par rapport à un sujet ou une situation donnée afin d’observer et d’analyser leur personnalité sous plusieurs aspects.</a:t>
            </a:r>
          </a:p>
          <a:p>
            <a:r>
              <a:rPr lang="fr-FR" b="1" dirty="0"/>
              <a:t>Les mises en situation ou </a:t>
            </a:r>
            <a:r>
              <a:rPr lang="fr-FR" b="1" dirty="0" err="1"/>
              <a:t>assessment</a:t>
            </a:r>
            <a:r>
              <a:rPr lang="fr-FR" b="1" dirty="0"/>
              <a:t> </a:t>
            </a:r>
            <a:r>
              <a:rPr lang="fr-FR" b="1" dirty="0" err="1"/>
              <a:t>centers</a:t>
            </a:r>
            <a:r>
              <a:rPr lang="fr-FR" b="1" dirty="0"/>
              <a:t>: </a:t>
            </a:r>
            <a:r>
              <a:rPr lang="fr-FR" dirty="0"/>
              <a:t>évaluations en situation professionnelle, le plus souvent études de cas, jeux de rôles ou prise de poste</a:t>
            </a:r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6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5800"/>
            <a:ext cx="7772400" cy="1143000"/>
          </a:xfrm>
        </p:spPr>
        <p:txBody>
          <a:bodyPr>
            <a:noAutofit/>
          </a:bodyPr>
          <a:lstStyle/>
          <a:p>
            <a:r>
              <a:rPr lang="fr-FR" dirty="0"/>
              <a:t>Les différentes phases de l’entretien de recrutement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628800"/>
            <a:ext cx="7772400" cy="4391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dirty="0"/>
              <a:t>Un entretien individuel dure entre 30 et 90 mn et se déroule généralement selon le schéma ci-dessous:</a:t>
            </a:r>
          </a:p>
          <a:p>
            <a:r>
              <a:rPr lang="fr-FR" dirty="0"/>
              <a:t>Phase 1: accueil et présentation des recruteurs</a:t>
            </a:r>
          </a:p>
          <a:p>
            <a:r>
              <a:rPr lang="fr-FR" dirty="0"/>
              <a:t>Phase 2: présentation du candidat</a:t>
            </a:r>
          </a:p>
          <a:p>
            <a:r>
              <a:rPr lang="fr-FR" dirty="0"/>
              <a:t>Phase 3: présentation du poste et de l’entreprise</a:t>
            </a:r>
          </a:p>
          <a:p>
            <a:pPr marL="0" indent="0">
              <a:buNone/>
            </a:pPr>
            <a:r>
              <a:rPr lang="fr-FR" dirty="0"/>
              <a:t>	les phases 2 et 3 peuvent être inversées</a:t>
            </a:r>
          </a:p>
          <a:p>
            <a:r>
              <a:rPr lang="fr-FR" dirty="0"/>
              <a:t>Phase 4: évaluation réciproque</a:t>
            </a:r>
          </a:p>
          <a:p>
            <a:pPr marL="0" indent="0">
              <a:buNone/>
            </a:pPr>
            <a:r>
              <a:rPr lang="fr-FR" dirty="0"/>
              <a:t>	questions / réponses / argumentation</a:t>
            </a:r>
          </a:p>
          <a:p>
            <a:r>
              <a:rPr lang="fr-FR" dirty="0"/>
              <a:t>Phase 5: conclusion et suite </a:t>
            </a:r>
          </a:p>
          <a:p>
            <a:pPr marL="0" indent="0">
              <a:buNone/>
            </a:pPr>
            <a:r>
              <a:rPr lang="fr-FR" dirty="0"/>
              <a:t>	ne pas se quitter sans savoir ce qui se passe après…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99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5800"/>
            <a:ext cx="7772400" cy="1143000"/>
          </a:xfrm>
        </p:spPr>
        <p:txBody>
          <a:bodyPr>
            <a:noAutofit/>
          </a:bodyPr>
          <a:lstStyle/>
          <a:p>
            <a:r>
              <a:rPr lang="fr-FR" dirty="0"/>
              <a:t>Un entretien de recrutement est une situation multi-facettes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33528"/>
          </a:xfrm>
        </p:spPr>
        <p:txBody>
          <a:bodyPr>
            <a:normAutofit/>
          </a:bodyPr>
          <a:lstStyle/>
          <a:p>
            <a:endParaRPr lang="fr-FR" sz="2400" b="1" dirty="0"/>
          </a:p>
          <a:p>
            <a:r>
              <a:rPr lang="fr-FR" sz="2400" b="1" dirty="0"/>
              <a:t>Une situation relationnelle</a:t>
            </a:r>
            <a:r>
              <a:rPr lang="fr-FR" sz="2400" dirty="0"/>
              <a:t>: une situation de rencontre, un face à face</a:t>
            </a:r>
          </a:p>
          <a:p>
            <a:r>
              <a:rPr lang="fr-FR" sz="2400" b="1" dirty="0"/>
              <a:t>Une situation interactive</a:t>
            </a:r>
            <a:r>
              <a:rPr lang="fr-FR" sz="2400" dirty="0"/>
              <a:t>: les deux interlocuteurs ont à s’exprimer tour à tour, interview et évaluation réciproque</a:t>
            </a:r>
          </a:p>
          <a:p>
            <a:r>
              <a:rPr lang="fr-FR" sz="2400" b="1" dirty="0"/>
              <a:t>Une situation doublement structurée</a:t>
            </a:r>
            <a:r>
              <a:rPr lang="fr-FR" sz="2400" dirty="0"/>
              <a:t>: les règles de l’entretien (structure méthodologique) et les paramètres affectifs (structure subjective: émotions, sympathie, antipathie)</a:t>
            </a:r>
          </a:p>
          <a:p>
            <a:r>
              <a:rPr lang="fr-FR" sz="2400" b="1" dirty="0"/>
              <a:t>Une situation dynamique</a:t>
            </a:r>
            <a:r>
              <a:rPr lang="fr-FR" sz="2400" dirty="0"/>
              <a:t>: communication évolutive (approximations successives, essais, erreurs)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827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Ce que ce n’est pas…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525073"/>
            <a:ext cx="7772400" cy="4572000"/>
          </a:xfrm>
        </p:spPr>
        <p:txBody>
          <a:bodyPr/>
          <a:lstStyle/>
          <a:p>
            <a:endParaRPr lang="fr-FR" sz="2400" dirty="0"/>
          </a:p>
          <a:p>
            <a:r>
              <a:rPr lang="fr-FR" sz="2400" dirty="0"/>
              <a:t>Un </a:t>
            </a:r>
            <a:r>
              <a:rPr lang="fr-FR" sz="2400" b="1" dirty="0"/>
              <a:t>monologue</a:t>
            </a:r>
            <a:r>
              <a:rPr lang="fr-FR" sz="2400" dirty="0"/>
              <a:t>: ce n’est pas une simple séance d’information</a:t>
            </a:r>
          </a:p>
          <a:p>
            <a:r>
              <a:rPr lang="fr-FR" sz="2400" dirty="0"/>
              <a:t>Une </a:t>
            </a:r>
            <a:r>
              <a:rPr lang="fr-FR" sz="2400" b="1" dirty="0"/>
              <a:t>conversation</a:t>
            </a:r>
            <a:r>
              <a:rPr lang="fr-FR" sz="2400" dirty="0"/>
              <a:t>, du style on s’assoit et on cause</a:t>
            </a:r>
          </a:p>
          <a:p>
            <a:r>
              <a:rPr lang="fr-FR" sz="2400" dirty="0"/>
              <a:t>Un </a:t>
            </a:r>
            <a:r>
              <a:rPr lang="fr-FR" sz="2400" b="1" dirty="0"/>
              <a:t>interrogatoire</a:t>
            </a:r>
            <a:r>
              <a:rPr lang="fr-FR" sz="2400" dirty="0"/>
              <a:t>: pas de bombardement de questions</a:t>
            </a:r>
          </a:p>
          <a:p>
            <a:r>
              <a:rPr lang="fr-FR" sz="2400" dirty="0"/>
              <a:t>Une </a:t>
            </a:r>
            <a:r>
              <a:rPr lang="fr-FR" sz="2400" b="1" dirty="0"/>
              <a:t>interview </a:t>
            </a:r>
            <a:r>
              <a:rPr lang="fr-FR" sz="2400" dirty="0"/>
              <a:t>au sens « journalistique » ou un </a:t>
            </a:r>
            <a:r>
              <a:rPr lang="fr-FR" sz="2400" b="1" dirty="0"/>
              <a:t>show</a:t>
            </a:r>
            <a:r>
              <a:rPr lang="fr-FR" sz="2400" dirty="0"/>
              <a:t>: rien de spectaculaire, pas de mise en valeur excessive</a:t>
            </a:r>
          </a:p>
          <a:p>
            <a:r>
              <a:rPr lang="fr-FR" sz="2400" dirty="0"/>
              <a:t>Une </a:t>
            </a:r>
            <a:r>
              <a:rPr lang="fr-FR" sz="2400" b="1" dirty="0"/>
              <a:t>discussion d’idées </a:t>
            </a:r>
            <a:r>
              <a:rPr lang="fr-FR" sz="2400" dirty="0"/>
              <a:t>ou un </a:t>
            </a:r>
            <a:r>
              <a:rPr lang="fr-FR" sz="2400" b="1" dirty="0"/>
              <a:t>débat</a:t>
            </a:r>
            <a:r>
              <a:rPr lang="fr-FR" sz="2400" dirty="0"/>
              <a:t>: pas d’idées ou d’opinion à défendre</a:t>
            </a:r>
          </a:p>
          <a:p>
            <a:r>
              <a:rPr lang="fr-FR" sz="2400" dirty="0"/>
              <a:t>Une </a:t>
            </a:r>
            <a:r>
              <a:rPr lang="fr-FR" sz="2400" b="1" dirty="0"/>
              <a:t>confession</a:t>
            </a:r>
            <a:r>
              <a:rPr lang="fr-FR" sz="2400" dirty="0"/>
              <a:t>: pas d’aveux  ni de jugements moraux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981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L’entretien de recrutement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6038060"/>
            <a:ext cx="7859216" cy="50256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fr-FR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Les conseils du terrain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412776"/>
            <a:ext cx="6241844" cy="4356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A3799-E7A8-4E2F-B697-AC48CB2E1C92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036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600</Words>
  <Application>Microsoft Office PowerPoint</Application>
  <PresentationFormat>Affichage à l'écran (4:3)</PresentationFormat>
  <Paragraphs>102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Capitaux</vt:lpstr>
      <vt:lpstr>L’entretien de recrutement</vt:lpstr>
      <vt:lpstr>A quoi sert un entretien?</vt:lpstr>
      <vt:lpstr>Qui mène l’entretien?</vt:lpstr>
      <vt:lpstr>Différents types d’entretiens: L’entretien individuel </vt:lpstr>
      <vt:lpstr>Différents types d’entretiens: L’entretien collectif</vt:lpstr>
      <vt:lpstr>Les différentes phases de l’entretien de recrutement</vt:lpstr>
      <vt:lpstr>Un entretien de recrutement est une situation multi-facettes</vt:lpstr>
      <vt:lpstr>Ce que ce n’est pas…</vt:lpstr>
      <vt:lpstr>L’entretien de recrutement</vt:lpstr>
      <vt:lpstr>L’enjeu relationnel de l’entretien</vt:lpstr>
      <vt:lpstr>Donner du contenu à votre entretien</vt:lpstr>
      <vt:lpstr>Présentation PowerPoint</vt:lpstr>
      <vt:lpstr>L’importance du réseau dans le processus de recrutement</vt:lpstr>
      <vt:lpstr>L’entretien de recrutement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L’entretien de recrutement</dc:title>
  <dc:creator>Sophie Mano</dc:creator>
  <cp:lastModifiedBy>Sophie Mano</cp:lastModifiedBy>
  <cp:revision>2</cp:revision>
  <dcterms:created xsi:type="dcterms:W3CDTF">2017-11-10T14:51:20Z</dcterms:created>
  <dcterms:modified xsi:type="dcterms:W3CDTF">2017-11-13T15:36:52Z</dcterms:modified>
</cp:coreProperties>
</file>