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61" r:id="rId2"/>
    <p:sldId id="272" r:id="rId3"/>
    <p:sldId id="286" r:id="rId4"/>
    <p:sldId id="285" r:id="rId5"/>
    <p:sldId id="283" r:id="rId6"/>
    <p:sldId id="274" r:id="rId7"/>
    <p:sldId id="277" r:id="rId8"/>
    <p:sldId id="278" r:id="rId9"/>
    <p:sldId id="279" r:id="rId10"/>
    <p:sldId id="280" r:id="rId11"/>
    <p:sldId id="281" r:id="rId12"/>
    <p:sldId id="282" r:id="rId13"/>
    <p:sldId id="284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E0000"/>
    <a:srgbClr val="238C91"/>
    <a:srgbClr val="E8E0A6"/>
    <a:srgbClr val="E0D688"/>
    <a:srgbClr val="D5C6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141" autoAdjust="0"/>
    <p:restoredTop sz="45045" autoAdjust="0"/>
  </p:normalViewPr>
  <p:slideViewPr>
    <p:cSldViewPr snapToObjects="1" showGuides="1">
      <p:cViewPr varScale="1">
        <p:scale>
          <a:sx n="66" d="100"/>
          <a:sy n="66" d="100"/>
        </p:scale>
        <p:origin x="-92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B3CF8-05DF-440D-B763-DA38D34F2011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13F75235-F694-49E0-B8A3-5A930D701711}">
      <dgm:prSet phldrT="[Texte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dirty="0" smtClean="0"/>
            <a:t>Construire une bonne vision</a:t>
          </a:r>
          <a:endParaRPr lang="fr-FR" dirty="0"/>
        </a:p>
      </dgm:t>
    </dgm:pt>
    <dgm:pt modelId="{9402CC22-F224-4C0A-9A89-A56A521B3718}" type="parTrans" cxnId="{453F403C-810B-4E0F-A5E3-E559982EF903}">
      <dgm:prSet/>
      <dgm:spPr/>
      <dgm:t>
        <a:bodyPr/>
        <a:lstStyle/>
        <a:p>
          <a:endParaRPr lang="fr-FR"/>
        </a:p>
      </dgm:t>
    </dgm:pt>
    <dgm:pt modelId="{176EB2BC-D345-44EA-A562-9FE0F7FF6442}" type="sibTrans" cxnId="{453F403C-810B-4E0F-A5E3-E559982EF903}">
      <dgm:prSet/>
      <dgm:spPr/>
      <dgm:t>
        <a:bodyPr/>
        <a:lstStyle/>
        <a:p>
          <a:endParaRPr lang="fr-FR"/>
        </a:p>
      </dgm:t>
    </dgm:pt>
    <dgm:pt modelId="{FD667449-3608-4CAA-A40B-A457B0371841}">
      <dgm:prSet phldrT="[Texte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dirty="0" smtClean="0"/>
            <a:t>Identifier les rôles utilisateurs</a:t>
          </a:r>
          <a:endParaRPr lang="fr-FR" dirty="0"/>
        </a:p>
      </dgm:t>
    </dgm:pt>
    <dgm:pt modelId="{0290B7A2-80AA-489E-BA7F-2014DCD6B4F0}" type="parTrans" cxnId="{2FD6BDC6-E7F6-42A8-8FC1-6922A45F8F84}">
      <dgm:prSet/>
      <dgm:spPr/>
      <dgm:t>
        <a:bodyPr/>
        <a:lstStyle/>
        <a:p>
          <a:endParaRPr lang="fr-FR"/>
        </a:p>
      </dgm:t>
    </dgm:pt>
    <dgm:pt modelId="{DC7FFBB6-948A-4538-9ED2-BA5B1C1561B2}" type="sibTrans" cxnId="{2FD6BDC6-E7F6-42A8-8FC1-6922A45F8F84}">
      <dgm:prSet/>
      <dgm:spPr/>
      <dgm:t>
        <a:bodyPr/>
        <a:lstStyle/>
        <a:p>
          <a:endParaRPr lang="fr-FR"/>
        </a:p>
      </dgm:t>
    </dgm:pt>
    <dgm:pt modelId="{5521F13B-CFAD-4E41-BC65-CA12919A67F9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Lister les </a:t>
          </a:r>
          <a:r>
            <a:rPr lang="fr-FR" dirty="0" err="1" smtClean="0"/>
            <a:t>Features</a:t>
          </a:r>
          <a:r>
            <a:rPr lang="fr-FR" dirty="0" smtClean="0"/>
            <a:t> Produit</a:t>
          </a:r>
          <a:endParaRPr lang="fr-FR" dirty="0"/>
        </a:p>
      </dgm:t>
    </dgm:pt>
    <dgm:pt modelId="{C1747BCD-D451-426B-B6B4-CE3F3E084CAB}" type="parTrans" cxnId="{B8F13B8C-6EE2-4E05-A178-F1D920ACC564}">
      <dgm:prSet/>
      <dgm:spPr/>
      <dgm:t>
        <a:bodyPr/>
        <a:lstStyle/>
        <a:p>
          <a:endParaRPr lang="fr-FR"/>
        </a:p>
      </dgm:t>
    </dgm:pt>
    <dgm:pt modelId="{EBA80FFD-B523-4336-8F45-9732116515E2}" type="sibTrans" cxnId="{B8F13B8C-6EE2-4E05-A178-F1D920ACC564}">
      <dgm:prSet/>
      <dgm:spPr/>
      <dgm:t>
        <a:bodyPr/>
        <a:lstStyle/>
        <a:p>
          <a:endParaRPr lang="fr-FR"/>
        </a:p>
      </dgm:t>
    </dgm:pt>
    <dgm:pt modelId="{3D8D1172-D87F-4A26-B5D2-B87ED5C0DF1C}">
      <dgm:prSet phldrT="[Texte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dirty="0" smtClean="0"/>
            <a:t>Décomposer en User Stories</a:t>
          </a:r>
          <a:endParaRPr lang="fr-FR" dirty="0"/>
        </a:p>
      </dgm:t>
    </dgm:pt>
    <dgm:pt modelId="{EB763091-4798-45A2-93F3-796F894ED1F5}" type="parTrans" cxnId="{0C922CD9-D5FD-4F61-92C9-F0BB3A13B6E8}">
      <dgm:prSet/>
      <dgm:spPr/>
      <dgm:t>
        <a:bodyPr/>
        <a:lstStyle/>
        <a:p>
          <a:endParaRPr lang="fr-FR"/>
        </a:p>
      </dgm:t>
    </dgm:pt>
    <dgm:pt modelId="{0BB84B2B-2E58-4E01-AD7E-7A4CC632EE68}" type="sibTrans" cxnId="{0C922CD9-D5FD-4F61-92C9-F0BB3A13B6E8}">
      <dgm:prSet/>
      <dgm:spPr/>
      <dgm:t>
        <a:bodyPr/>
        <a:lstStyle/>
        <a:p>
          <a:endParaRPr lang="fr-FR"/>
        </a:p>
      </dgm:t>
    </dgm:pt>
    <dgm:pt modelId="{73541971-99A0-4B9F-914E-B6EA9D792855}" type="pres">
      <dgm:prSet presAssocID="{736B3CF8-05DF-440D-B763-DA38D34F2011}" presName="Name0" presStyleCnt="0">
        <dgm:presLayoutVars>
          <dgm:dir/>
          <dgm:animLvl val="lvl"/>
          <dgm:resizeHandles val="exact"/>
        </dgm:presLayoutVars>
      </dgm:prSet>
      <dgm:spPr/>
    </dgm:pt>
    <dgm:pt modelId="{2B0F2B6C-31E6-41AA-A28C-FA79291F2EEC}" type="pres">
      <dgm:prSet presAssocID="{13F75235-F694-49E0-B8A3-5A930D701711}" presName="parTxOnly" presStyleLbl="node1" presStyleIdx="0" presStyleCnt="4" custLinFactNeighborX="-1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96C5D7-4707-4CBA-91EE-7964DF4D0085}" type="pres">
      <dgm:prSet presAssocID="{176EB2BC-D345-44EA-A562-9FE0F7FF6442}" presName="parTxOnlySpace" presStyleCnt="0"/>
      <dgm:spPr/>
    </dgm:pt>
    <dgm:pt modelId="{3C461519-3772-4417-ACB5-A0299F5C126F}" type="pres">
      <dgm:prSet presAssocID="{FD667449-3608-4CAA-A40B-A457B037184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C841F2-EF31-402E-9E5D-1DF8F7140B81}" type="pres">
      <dgm:prSet presAssocID="{DC7FFBB6-948A-4538-9ED2-BA5B1C1561B2}" presName="parTxOnlySpace" presStyleCnt="0"/>
      <dgm:spPr/>
    </dgm:pt>
    <dgm:pt modelId="{F990F6F2-29D0-4F59-BDBA-0F4D8FB32F5F}" type="pres">
      <dgm:prSet presAssocID="{5521F13B-CFAD-4E41-BC65-CA12919A67F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1C0788-22D6-44A1-949F-7F31C231FD29}" type="pres">
      <dgm:prSet presAssocID="{EBA80FFD-B523-4336-8F45-9732116515E2}" presName="parTxOnlySpace" presStyleCnt="0"/>
      <dgm:spPr/>
    </dgm:pt>
    <dgm:pt modelId="{0DE41C68-9611-4C40-8EFB-328CB5C4DEB8}" type="pres">
      <dgm:prSet presAssocID="{3D8D1172-D87F-4A26-B5D2-B87ED5C0DF1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22FB42-F486-4B93-94B5-F31293CA6C47}" type="presOf" srcId="{3D8D1172-D87F-4A26-B5D2-B87ED5C0DF1C}" destId="{0DE41C68-9611-4C40-8EFB-328CB5C4DEB8}" srcOrd="0" destOrd="0" presId="urn:microsoft.com/office/officeart/2005/8/layout/chevron1"/>
    <dgm:cxn modelId="{B8F13B8C-6EE2-4E05-A178-F1D920ACC564}" srcId="{736B3CF8-05DF-440D-B763-DA38D34F2011}" destId="{5521F13B-CFAD-4E41-BC65-CA12919A67F9}" srcOrd="2" destOrd="0" parTransId="{C1747BCD-D451-426B-B6B4-CE3F3E084CAB}" sibTransId="{EBA80FFD-B523-4336-8F45-9732116515E2}"/>
    <dgm:cxn modelId="{2FD6BDC6-E7F6-42A8-8FC1-6922A45F8F84}" srcId="{736B3CF8-05DF-440D-B763-DA38D34F2011}" destId="{FD667449-3608-4CAA-A40B-A457B0371841}" srcOrd="1" destOrd="0" parTransId="{0290B7A2-80AA-489E-BA7F-2014DCD6B4F0}" sibTransId="{DC7FFBB6-948A-4538-9ED2-BA5B1C1561B2}"/>
    <dgm:cxn modelId="{D4DCFBF2-812B-4522-8F26-DD5F26889A97}" type="presOf" srcId="{13F75235-F694-49E0-B8A3-5A930D701711}" destId="{2B0F2B6C-31E6-41AA-A28C-FA79291F2EEC}" srcOrd="0" destOrd="0" presId="urn:microsoft.com/office/officeart/2005/8/layout/chevron1"/>
    <dgm:cxn modelId="{3429AC84-482F-4AA9-B3DD-2F50731450B1}" type="presOf" srcId="{5521F13B-CFAD-4E41-BC65-CA12919A67F9}" destId="{F990F6F2-29D0-4F59-BDBA-0F4D8FB32F5F}" srcOrd="0" destOrd="0" presId="urn:microsoft.com/office/officeart/2005/8/layout/chevron1"/>
    <dgm:cxn modelId="{0C922CD9-D5FD-4F61-92C9-F0BB3A13B6E8}" srcId="{736B3CF8-05DF-440D-B763-DA38D34F2011}" destId="{3D8D1172-D87F-4A26-B5D2-B87ED5C0DF1C}" srcOrd="3" destOrd="0" parTransId="{EB763091-4798-45A2-93F3-796F894ED1F5}" sibTransId="{0BB84B2B-2E58-4E01-AD7E-7A4CC632EE68}"/>
    <dgm:cxn modelId="{453F403C-810B-4E0F-A5E3-E559982EF903}" srcId="{736B3CF8-05DF-440D-B763-DA38D34F2011}" destId="{13F75235-F694-49E0-B8A3-5A930D701711}" srcOrd="0" destOrd="0" parTransId="{9402CC22-F224-4C0A-9A89-A56A521B3718}" sibTransId="{176EB2BC-D345-44EA-A562-9FE0F7FF6442}"/>
    <dgm:cxn modelId="{586472C3-761D-4A89-9C75-645711ACB97F}" type="presOf" srcId="{736B3CF8-05DF-440D-B763-DA38D34F2011}" destId="{73541971-99A0-4B9F-914E-B6EA9D792855}" srcOrd="0" destOrd="0" presId="urn:microsoft.com/office/officeart/2005/8/layout/chevron1"/>
    <dgm:cxn modelId="{0FDCDD07-7A7F-47F1-B0A9-56B0E7B22DA1}" type="presOf" srcId="{FD667449-3608-4CAA-A40B-A457B0371841}" destId="{3C461519-3772-4417-ACB5-A0299F5C126F}" srcOrd="0" destOrd="0" presId="urn:microsoft.com/office/officeart/2005/8/layout/chevron1"/>
    <dgm:cxn modelId="{28510005-AA18-4064-AC67-8DC0697A89CD}" type="presParOf" srcId="{73541971-99A0-4B9F-914E-B6EA9D792855}" destId="{2B0F2B6C-31E6-41AA-A28C-FA79291F2EEC}" srcOrd="0" destOrd="0" presId="urn:microsoft.com/office/officeart/2005/8/layout/chevron1"/>
    <dgm:cxn modelId="{747AD8E9-AE2D-4426-AD66-C3AB1F0815FC}" type="presParOf" srcId="{73541971-99A0-4B9F-914E-B6EA9D792855}" destId="{4396C5D7-4707-4CBA-91EE-7964DF4D0085}" srcOrd="1" destOrd="0" presId="urn:microsoft.com/office/officeart/2005/8/layout/chevron1"/>
    <dgm:cxn modelId="{8C2B864B-D365-4DE6-A437-36C9B3E53F02}" type="presParOf" srcId="{73541971-99A0-4B9F-914E-B6EA9D792855}" destId="{3C461519-3772-4417-ACB5-A0299F5C126F}" srcOrd="2" destOrd="0" presId="urn:microsoft.com/office/officeart/2005/8/layout/chevron1"/>
    <dgm:cxn modelId="{DA64B8D0-8EC2-4B52-80B9-165398A5D2F1}" type="presParOf" srcId="{73541971-99A0-4B9F-914E-B6EA9D792855}" destId="{D9C841F2-EF31-402E-9E5D-1DF8F7140B81}" srcOrd="3" destOrd="0" presId="urn:microsoft.com/office/officeart/2005/8/layout/chevron1"/>
    <dgm:cxn modelId="{6B5C4646-896F-4FB0-8928-0694AFD6DB3B}" type="presParOf" srcId="{73541971-99A0-4B9F-914E-B6EA9D792855}" destId="{F990F6F2-29D0-4F59-BDBA-0F4D8FB32F5F}" srcOrd="4" destOrd="0" presId="urn:microsoft.com/office/officeart/2005/8/layout/chevron1"/>
    <dgm:cxn modelId="{3482BF12-440B-4D12-9BEB-8CEA6F4312FA}" type="presParOf" srcId="{73541971-99A0-4B9F-914E-B6EA9D792855}" destId="{BB1C0788-22D6-44A1-949F-7F31C231FD29}" srcOrd="5" destOrd="0" presId="urn:microsoft.com/office/officeart/2005/8/layout/chevron1"/>
    <dgm:cxn modelId="{44FD1566-3AE1-45DF-979F-647E74212CCC}" type="presParOf" srcId="{73541971-99A0-4B9F-914E-B6EA9D792855}" destId="{0DE41C68-9611-4C40-8EFB-328CB5C4DEB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45EA6-9F04-4BB9-AEB8-61403217CA8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25E547-CC4B-41DE-BBEC-7573B9BC7A1B}">
      <dgm:prSet phldrT="[Texte]"/>
      <dgm:spPr>
        <a:solidFill>
          <a:schemeClr val="accent1">
            <a:hueOff val="0"/>
            <a:satOff val="0"/>
            <a:lumOff val="0"/>
            <a:alpha val="31000"/>
          </a:schemeClr>
        </a:solidFill>
      </dgm:spPr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ADMIN EPN-95</a:t>
          </a:r>
          <a:endParaRPr lang="fr-FR" b="1" dirty="0">
            <a:solidFill>
              <a:srgbClr val="0070C0"/>
            </a:solidFill>
          </a:endParaRPr>
        </a:p>
      </dgm:t>
    </dgm:pt>
    <dgm:pt modelId="{F5E57E36-416F-434D-AAEA-A03308012448}" type="parTrans" cxnId="{69353575-5603-4E86-BFD6-5360B6429A29}">
      <dgm:prSet/>
      <dgm:spPr/>
      <dgm:t>
        <a:bodyPr/>
        <a:lstStyle/>
        <a:p>
          <a:endParaRPr lang="fr-FR"/>
        </a:p>
      </dgm:t>
    </dgm:pt>
    <dgm:pt modelId="{A3D29B04-627B-4DF3-B2D3-802AE07B6F62}" type="sibTrans" cxnId="{69353575-5603-4E86-BFD6-5360B6429A29}">
      <dgm:prSet/>
      <dgm:spPr/>
      <dgm:t>
        <a:bodyPr/>
        <a:lstStyle/>
        <a:p>
          <a:endParaRPr lang="fr-FR"/>
        </a:p>
      </dgm:t>
    </dgm:pt>
    <dgm:pt modelId="{F96CB2AE-0CA4-4285-A2F2-A127CF43F37C}">
      <dgm:prSet phldrT="[Texte]"/>
      <dgm:spPr>
        <a:solidFill>
          <a:schemeClr val="accent1">
            <a:hueOff val="0"/>
            <a:satOff val="0"/>
            <a:lumOff val="0"/>
            <a:alpha val="30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1- Vitrine</a:t>
          </a:r>
          <a:endParaRPr lang="fr-FR" dirty="0"/>
        </a:p>
      </dgm:t>
    </dgm:pt>
    <dgm:pt modelId="{870B7FBE-2CFF-4699-9AB9-E0E0D04A7478}" type="parTrans" cxnId="{CFAE9993-CBC7-4D78-9003-C7BB4AAEB02D}">
      <dgm:prSet/>
      <dgm:spPr/>
      <dgm:t>
        <a:bodyPr/>
        <a:lstStyle/>
        <a:p>
          <a:endParaRPr lang="fr-FR"/>
        </a:p>
      </dgm:t>
    </dgm:pt>
    <dgm:pt modelId="{AA29912B-6832-479E-B1A4-D1FA929A8CE7}" type="sibTrans" cxnId="{CFAE9993-CBC7-4D78-9003-C7BB4AAEB02D}">
      <dgm:prSet/>
      <dgm:spPr/>
      <dgm:t>
        <a:bodyPr/>
        <a:lstStyle/>
        <a:p>
          <a:endParaRPr lang="fr-FR"/>
        </a:p>
      </dgm:t>
    </dgm:pt>
    <dgm:pt modelId="{82D524D6-1C4E-4561-BFA1-99B95FC06D24}">
      <dgm:prSet phldrT="[Texte]"/>
      <dgm:spPr>
        <a:solidFill>
          <a:schemeClr val="accent1">
            <a:hueOff val="0"/>
            <a:satOff val="0"/>
            <a:lumOff val="0"/>
            <a:alpha val="30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2- Inscription vs Connexion</a:t>
          </a:r>
          <a:endParaRPr lang="fr-FR" dirty="0"/>
        </a:p>
      </dgm:t>
    </dgm:pt>
    <dgm:pt modelId="{00B2F54A-E9B5-4A6D-8779-ECF7D9AAA5F9}" type="parTrans" cxnId="{6010A88A-0A62-4847-A512-26F13E74F8FD}">
      <dgm:prSet/>
      <dgm:spPr/>
      <dgm:t>
        <a:bodyPr/>
        <a:lstStyle/>
        <a:p>
          <a:endParaRPr lang="fr-FR"/>
        </a:p>
      </dgm:t>
    </dgm:pt>
    <dgm:pt modelId="{35741F6E-46E6-4521-AE60-DC0725609935}" type="sibTrans" cxnId="{6010A88A-0A62-4847-A512-26F13E74F8FD}">
      <dgm:prSet/>
      <dgm:spPr/>
      <dgm:t>
        <a:bodyPr/>
        <a:lstStyle/>
        <a:p>
          <a:endParaRPr lang="fr-FR"/>
        </a:p>
      </dgm:t>
    </dgm:pt>
    <dgm:pt modelId="{14827522-FD78-46E4-93C1-9E2E50EC7935}">
      <dgm:prSet phldrT="[Texte]"/>
      <dgm:spPr>
        <a:solidFill>
          <a:schemeClr val="bg1">
            <a:lumMod val="85000"/>
            <a:alpha val="31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Aides à l'apprentissage</a:t>
          </a:r>
          <a:endParaRPr lang="fr-FR" b="1" dirty="0">
            <a:solidFill>
              <a:srgbClr val="0070C0"/>
            </a:solidFill>
          </a:endParaRPr>
        </a:p>
      </dgm:t>
    </dgm:pt>
    <dgm:pt modelId="{2A0C0DF2-6783-4306-B956-E9B94547A31C}" type="parTrans" cxnId="{5D8ACF8B-D320-422D-900A-2B30BE6CDE33}">
      <dgm:prSet/>
      <dgm:spPr/>
      <dgm:t>
        <a:bodyPr/>
        <a:lstStyle/>
        <a:p>
          <a:endParaRPr lang="fr-FR"/>
        </a:p>
      </dgm:t>
    </dgm:pt>
    <dgm:pt modelId="{8775B22A-E331-4BD3-B431-50D30979C241}" type="sibTrans" cxnId="{5D8ACF8B-D320-422D-900A-2B30BE6CDE33}">
      <dgm:prSet/>
      <dgm:spPr/>
      <dgm:t>
        <a:bodyPr/>
        <a:lstStyle/>
        <a:p>
          <a:endParaRPr lang="fr-FR"/>
        </a:p>
      </dgm:t>
    </dgm:pt>
    <dgm:pt modelId="{96FCACA4-AB80-495E-9E78-5C090BC2BB5D}">
      <dgm:prSet phldrT="[Texte]"/>
      <dgm:spPr>
        <a:solidFill>
          <a:schemeClr val="accent1">
            <a:hueOff val="0"/>
            <a:satOff val="0"/>
            <a:lumOff val="0"/>
            <a:alpha val="31000"/>
          </a:schemeClr>
        </a:solidFill>
        <a:ln w="127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3- Partage de contenu Cours/Exercices</a:t>
          </a:r>
          <a:endParaRPr lang="fr-FR" dirty="0"/>
        </a:p>
      </dgm:t>
    </dgm:pt>
    <dgm:pt modelId="{6DE6706C-3F89-4892-AA25-3CB38EDB5FD7}" type="parTrans" cxnId="{B6D243EF-1144-4F1F-9CDA-1039FE8CCE8E}">
      <dgm:prSet/>
      <dgm:spPr/>
      <dgm:t>
        <a:bodyPr/>
        <a:lstStyle/>
        <a:p>
          <a:endParaRPr lang="fr-FR"/>
        </a:p>
      </dgm:t>
    </dgm:pt>
    <dgm:pt modelId="{9AC1CF54-6BF0-4AAE-9F8E-80201699ADDC}" type="sibTrans" cxnId="{B6D243EF-1144-4F1F-9CDA-1039FE8CCE8E}">
      <dgm:prSet/>
      <dgm:spPr/>
      <dgm:t>
        <a:bodyPr/>
        <a:lstStyle/>
        <a:p>
          <a:endParaRPr lang="fr-FR"/>
        </a:p>
      </dgm:t>
    </dgm:pt>
    <dgm:pt modelId="{03416790-3822-4443-A68A-44147764A357}">
      <dgm:prSet phldrT="[Texte]"/>
      <dgm:spPr>
        <a:solidFill>
          <a:schemeClr val="accent1">
            <a:hueOff val="0"/>
            <a:satOff val="0"/>
            <a:lumOff val="0"/>
            <a:alpha val="31000"/>
          </a:schemeClr>
        </a:solidFill>
        <a:ln w="12700"/>
      </dgm:spPr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4- Gestion des Ressources</a:t>
          </a:r>
          <a:endParaRPr lang="fr-FR" dirty="0"/>
        </a:p>
      </dgm:t>
    </dgm:pt>
    <dgm:pt modelId="{58934885-6676-471D-817E-E9D216B0FD96}" type="parTrans" cxnId="{EA249AE7-4641-4164-8E06-A99C4B2A3386}">
      <dgm:prSet/>
      <dgm:spPr/>
      <dgm:t>
        <a:bodyPr/>
        <a:lstStyle/>
        <a:p>
          <a:endParaRPr lang="fr-FR"/>
        </a:p>
      </dgm:t>
    </dgm:pt>
    <dgm:pt modelId="{BC441CC8-37FD-46A4-9C08-BB51DD2D905C}" type="sibTrans" cxnId="{EA249AE7-4641-4164-8E06-A99C4B2A3386}">
      <dgm:prSet/>
      <dgm:spPr/>
      <dgm:t>
        <a:bodyPr/>
        <a:lstStyle/>
        <a:p>
          <a:endParaRPr lang="fr-FR"/>
        </a:p>
      </dgm:t>
    </dgm:pt>
    <dgm:pt modelId="{E241339F-0948-4E38-81D5-EE1CFAB9D2BD}">
      <dgm:prSet phldrT="[Texte]"/>
      <dgm:spPr>
        <a:solidFill>
          <a:schemeClr val="accent1">
            <a:hueOff val="0"/>
            <a:satOff val="0"/>
            <a:lumOff val="0"/>
            <a:alpha val="31000"/>
          </a:schemeClr>
        </a:solidFill>
        <a:ln w="127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5- Forum Q/R</a:t>
          </a:r>
          <a:endParaRPr lang="fr-FR" dirty="0"/>
        </a:p>
      </dgm:t>
    </dgm:pt>
    <dgm:pt modelId="{DADD7843-6A3A-4FFE-B1BF-B05BD77D2C92}" type="parTrans" cxnId="{339B1CD9-2E19-401C-A85B-702FAADA6825}">
      <dgm:prSet/>
      <dgm:spPr/>
      <dgm:t>
        <a:bodyPr/>
        <a:lstStyle/>
        <a:p>
          <a:endParaRPr lang="fr-FR"/>
        </a:p>
      </dgm:t>
    </dgm:pt>
    <dgm:pt modelId="{036D3B2D-789D-49AB-BBE1-84E856D92EF3}" type="sibTrans" cxnId="{339B1CD9-2E19-401C-A85B-702FAADA6825}">
      <dgm:prSet/>
      <dgm:spPr/>
      <dgm:t>
        <a:bodyPr/>
        <a:lstStyle/>
        <a:p>
          <a:endParaRPr lang="fr-FR"/>
        </a:p>
      </dgm:t>
    </dgm:pt>
    <dgm:pt modelId="{B107E619-E1A2-4626-B6B0-6CEE19A63872}">
      <dgm:prSet phldrT="[Texte]"/>
      <dgm:spPr>
        <a:solidFill>
          <a:schemeClr val="accent1">
            <a:hueOff val="0"/>
            <a:satOff val="0"/>
            <a:lumOff val="0"/>
            <a:alpha val="31000"/>
          </a:schemeClr>
        </a:solidFill>
        <a:ln w="127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6- FAQ</a:t>
          </a:r>
          <a:endParaRPr lang="fr-FR" dirty="0"/>
        </a:p>
      </dgm:t>
    </dgm:pt>
    <dgm:pt modelId="{D7B6DBD4-CD4D-4E43-9FD4-CAADEB24DE50}" type="parTrans" cxnId="{31B550C0-7A66-4D3B-BBF4-55B951B9C7D0}">
      <dgm:prSet/>
      <dgm:spPr/>
      <dgm:t>
        <a:bodyPr/>
        <a:lstStyle/>
        <a:p>
          <a:endParaRPr lang="fr-FR"/>
        </a:p>
      </dgm:t>
    </dgm:pt>
    <dgm:pt modelId="{8E6AA09F-95C3-4FD2-9F5F-13432D847A56}" type="sibTrans" cxnId="{31B550C0-7A66-4D3B-BBF4-55B951B9C7D0}">
      <dgm:prSet/>
      <dgm:spPr/>
      <dgm:t>
        <a:bodyPr/>
        <a:lstStyle/>
        <a:p>
          <a:endParaRPr lang="fr-FR"/>
        </a:p>
      </dgm:t>
    </dgm:pt>
    <dgm:pt modelId="{FFD88BEC-2189-4BEF-AD9D-4FA91B8766C7}">
      <dgm:prSet phldrT="[Texte]"/>
      <dgm:spPr>
        <a:solidFill>
          <a:schemeClr val="accent1">
            <a:hueOff val="0"/>
            <a:satOff val="0"/>
            <a:lumOff val="0"/>
            <a:alpha val="31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7- Evaluation des niveaux</a:t>
          </a:r>
          <a:endParaRPr lang="fr-FR" dirty="0"/>
        </a:p>
      </dgm:t>
    </dgm:pt>
    <dgm:pt modelId="{09E04317-732F-4DFC-A2E5-C869531C2529}" type="parTrans" cxnId="{733BD261-38A9-4310-A790-DCEF81C368D4}">
      <dgm:prSet/>
      <dgm:spPr/>
      <dgm:t>
        <a:bodyPr/>
        <a:lstStyle/>
        <a:p>
          <a:endParaRPr lang="fr-FR"/>
        </a:p>
      </dgm:t>
    </dgm:pt>
    <dgm:pt modelId="{3C176E01-40E8-48B3-AF7B-948473B18B36}" type="sibTrans" cxnId="{733BD261-38A9-4310-A790-DCEF81C368D4}">
      <dgm:prSet/>
      <dgm:spPr/>
      <dgm:t>
        <a:bodyPr/>
        <a:lstStyle/>
        <a:p>
          <a:endParaRPr lang="fr-FR"/>
        </a:p>
      </dgm:t>
    </dgm:pt>
    <dgm:pt modelId="{E0897152-429A-42C1-B419-E2BF0EE4D4D4}">
      <dgm:prSet phldrT="[Texte]"/>
      <dgm:spPr>
        <a:solidFill>
          <a:schemeClr val="accent1">
            <a:hueOff val="0"/>
            <a:satOff val="0"/>
            <a:lumOff val="0"/>
            <a:alpha val="31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8- Gestion administrative</a:t>
          </a:r>
          <a:endParaRPr lang="fr-FR" dirty="0"/>
        </a:p>
      </dgm:t>
    </dgm:pt>
    <dgm:pt modelId="{15B50F6F-C305-46E8-AD1B-8A66E32E7308}" type="parTrans" cxnId="{7856D6A8-1A01-46CA-8073-5CCE0D31910C}">
      <dgm:prSet/>
      <dgm:spPr/>
      <dgm:t>
        <a:bodyPr/>
        <a:lstStyle/>
        <a:p>
          <a:endParaRPr lang="fr-FR"/>
        </a:p>
      </dgm:t>
    </dgm:pt>
    <dgm:pt modelId="{4143D5D8-F6D5-4665-968B-2F3C0F069E40}" type="sibTrans" cxnId="{7856D6A8-1A01-46CA-8073-5CCE0D31910C}">
      <dgm:prSet/>
      <dgm:spPr/>
      <dgm:t>
        <a:bodyPr/>
        <a:lstStyle/>
        <a:p>
          <a:endParaRPr lang="fr-FR"/>
        </a:p>
      </dgm:t>
    </dgm:pt>
    <dgm:pt modelId="{AA75C1EE-CF1E-4DB8-BD01-22F17D5E04B6}">
      <dgm:prSet phldrT="[Texte]"/>
      <dgm:spPr>
        <a:solidFill>
          <a:srgbClr val="FFC000">
            <a:alpha val="31000"/>
          </a:srgb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b="1" dirty="0" smtClean="0">
              <a:solidFill>
                <a:srgbClr val="0070C0"/>
              </a:solidFill>
            </a:rPr>
            <a:t>9- Tableaux de bord</a:t>
          </a:r>
          <a:endParaRPr lang="fr-FR" b="1" dirty="0">
            <a:solidFill>
              <a:srgbClr val="0070C0"/>
            </a:solidFill>
          </a:endParaRPr>
        </a:p>
      </dgm:t>
    </dgm:pt>
    <dgm:pt modelId="{8CE1C209-5F1F-458A-BA90-1BB8DFF86866}" type="parTrans" cxnId="{105ABAB7-E774-44AC-92EF-D91380CA6A15}">
      <dgm:prSet/>
      <dgm:spPr/>
      <dgm:t>
        <a:bodyPr/>
        <a:lstStyle/>
        <a:p>
          <a:endParaRPr lang="fr-FR"/>
        </a:p>
      </dgm:t>
    </dgm:pt>
    <dgm:pt modelId="{67532B4F-F6AC-4CE3-A3E4-337E4E02F7E0}" type="sibTrans" cxnId="{105ABAB7-E774-44AC-92EF-D91380CA6A15}">
      <dgm:prSet/>
      <dgm:spPr/>
      <dgm:t>
        <a:bodyPr/>
        <a:lstStyle/>
        <a:p>
          <a:endParaRPr lang="fr-FR"/>
        </a:p>
      </dgm:t>
    </dgm:pt>
    <dgm:pt modelId="{5367F04B-9C20-4909-ACBE-3C49CEF1D040}" type="pres">
      <dgm:prSet presAssocID="{D9945EA6-9F04-4BB9-AEB8-61403217CA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855D5C-BB19-45E8-9587-5035A36FEE51}" type="pres">
      <dgm:prSet presAssocID="{9925E547-CC4B-41DE-BBEC-7573B9BC7A1B}" presName="root1" presStyleCnt="0"/>
      <dgm:spPr/>
    </dgm:pt>
    <dgm:pt modelId="{6D005267-5B87-44C5-AF06-0FDE9596EDE3}" type="pres">
      <dgm:prSet presAssocID="{9925E547-CC4B-41DE-BBEC-7573B9BC7A1B}" presName="LevelOneTextNode" presStyleLbl="node0" presStyleIdx="0" presStyleCnt="1" custScaleX="150282" custLinFactNeighborX="166" custLinFactNeighborY="-72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554FB38-D927-46F9-AB94-773EF58B378F}" type="pres">
      <dgm:prSet presAssocID="{9925E547-CC4B-41DE-BBEC-7573B9BC7A1B}" presName="level2hierChild" presStyleCnt="0"/>
      <dgm:spPr/>
    </dgm:pt>
    <dgm:pt modelId="{2B745156-8CC5-422A-9607-9CB714E1201E}" type="pres">
      <dgm:prSet presAssocID="{870B7FBE-2CFF-4699-9AB9-E0E0D04A7478}" presName="conn2-1" presStyleLbl="parChTrans1D2" presStyleIdx="0" presStyleCnt="6"/>
      <dgm:spPr/>
      <dgm:t>
        <a:bodyPr/>
        <a:lstStyle/>
        <a:p>
          <a:endParaRPr lang="fr-FR"/>
        </a:p>
      </dgm:t>
    </dgm:pt>
    <dgm:pt modelId="{9EE46C93-4475-44E5-AD32-73DADBFA639F}" type="pres">
      <dgm:prSet presAssocID="{870B7FBE-2CFF-4699-9AB9-E0E0D04A7478}" presName="connTx" presStyleLbl="parChTrans1D2" presStyleIdx="0" presStyleCnt="6"/>
      <dgm:spPr/>
      <dgm:t>
        <a:bodyPr/>
        <a:lstStyle/>
        <a:p>
          <a:endParaRPr lang="fr-FR"/>
        </a:p>
      </dgm:t>
    </dgm:pt>
    <dgm:pt modelId="{28427233-1E4A-4DF4-A274-6D7639D13BB5}" type="pres">
      <dgm:prSet presAssocID="{F96CB2AE-0CA4-4285-A2F2-A127CF43F37C}" presName="root2" presStyleCnt="0"/>
      <dgm:spPr/>
    </dgm:pt>
    <dgm:pt modelId="{60201815-3ED7-48D9-A16D-FC2FBE4BBE36}" type="pres">
      <dgm:prSet presAssocID="{F96CB2AE-0CA4-4285-A2F2-A127CF43F37C}" presName="LevelTwoTextNode" presStyleLbl="node2" presStyleIdx="0" presStyleCnt="6" custLinFactNeighborX="166" custLinFactNeighborY="-72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9409812-DA16-4F4D-B087-7E61FED7E2EC}" type="pres">
      <dgm:prSet presAssocID="{F96CB2AE-0CA4-4285-A2F2-A127CF43F37C}" presName="level3hierChild" presStyleCnt="0"/>
      <dgm:spPr/>
    </dgm:pt>
    <dgm:pt modelId="{D3AB00D5-9CE3-4C63-B2B8-70908CB7A993}" type="pres">
      <dgm:prSet presAssocID="{00B2F54A-E9B5-4A6D-8779-ECF7D9AAA5F9}" presName="conn2-1" presStyleLbl="parChTrans1D2" presStyleIdx="1" presStyleCnt="6"/>
      <dgm:spPr/>
      <dgm:t>
        <a:bodyPr/>
        <a:lstStyle/>
        <a:p>
          <a:endParaRPr lang="fr-FR"/>
        </a:p>
      </dgm:t>
    </dgm:pt>
    <dgm:pt modelId="{8CDE6340-0422-41C3-878F-2741589409C8}" type="pres">
      <dgm:prSet presAssocID="{00B2F54A-E9B5-4A6D-8779-ECF7D9AAA5F9}" presName="connTx" presStyleLbl="parChTrans1D2" presStyleIdx="1" presStyleCnt="6"/>
      <dgm:spPr/>
      <dgm:t>
        <a:bodyPr/>
        <a:lstStyle/>
        <a:p>
          <a:endParaRPr lang="fr-FR"/>
        </a:p>
      </dgm:t>
    </dgm:pt>
    <dgm:pt modelId="{F5AFDCE8-8659-4289-AC77-F43238F1A371}" type="pres">
      <dgm:prSet presAssocID="{82D524D6-1C4E-4561-BFA1-99B95FC06D24}" presName="root2" presStyleCnt="0"/>
      <dgm:spPr/>
    </dgm:pt>
    <dgm:pt modelId="{B16DB9B8-6D62-4729-949F-B71651BE4F47}" type="pres">
      <dgm:prSet presAssocID="{82D524D6-1C4E-4561-BFA1-99B95FC06D24}" presName="LevelTwoTextNode" presStyleLbl="node2" presStyleIdx="1" presStyleCnt="6" custLinFactNeighborX="166" custLinFactNeighborY="-72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7720C33-0D97-45B0-83AE-17E58356F9A3}" type="pres">
      <dgm:prSet presAssocID="{82D524D6-1C4E-4561-BFA1-99B95FC06D24}" presName="level3hierChild" presStyleCnt="0"/>
      <dgm:spPr/>
    </dgm:pt>
    <dgm:pt modelId="{1B74BF3D-8F03-4527-853B-929502C7670A}" type="pres">
      <dgm:prSet presAssocID="{2A0C0DF2-6783-4306-B956-E9B94547A31C}" presName="conn2-1" presStyleLbl="parChTrans1D2" presStyleIdx="2" presStyleCnt="6"/>
      <dgm:spPr/>
      <dgm:t>
        <a:bodyPr/>
        <a:lstStyle/>
        <a:p>
          <a:endParaRPr lang="fr-FR"/>
        </a:p>
      </dgm:t>
    </dgm:pt>
    <dgm:pt modelId="{00A97F4C-2DD8-4FBC-906D-06749921FDBF}" type="pres">
      <dgm:prSet presAssocID="{2A0C0DF2-6783-4306-B956-E9B94547A31C}" presName="connTx" presStyleLbl="parChTrans1D2" presStyleIdx="2" presStyleCnt="6"/>
      <dgm:spPr/>
      <dgm:t>
        <a:bodyPr/>
        <a:lstStyle/>
        <a:p>
          <a:endParaRPr lang="fr-FR"/>
        </a:p>
      </dgm:t>
    </dgm:pt>
    <dgm:pt modelId="{561A7C34-4037-4D18-A35E-5E5987D8E643}" type="pres">
      <dgm:prSet presAssocID="{14827522-FD78-46E4-93C1-9E2E50EC7935}" presName="root2" presStyleCnt="0"/>
      <dgm:spPr/>
    </dgm:pt>
    <dgm:pt modelId="{8B851149-EC30-40CC-A3C2-9916D4C5F284}" type="pres">
      <dgm:prSet presAssocID="{14827522-FD78-46E4-93C1-9E2E50EC7935}" presName="LevelTwoTextNode" presStyleLbl="node2" presStyleIdx="2" presStyleCnt="6" custLinFactNeighborX="166" custLinFactNeighborY="-72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16D5CA-6B68-4A78-840D-46C1738A397F}" type="pres">
      <dgm:prSet presAssocID="{14827522-FD78-46E4-93C1-9E2E50EC7935}" presName="level3hierChild" presStyleCnt="0"/>
      <dgm:spPr/>
    </dgm:pt>
    <dgm:pt modelId="{BE44EEA1-00CF-4B2C-B4C8-C9CD08A06401}" type="pres">
      <dgm:prSet presAssocID="{6DE6706C-3F89-4892-AA25-3CB38EDB5FD7}" presName="conn2-1" presStyleLbl="parChTrans1D3" presStyleIdx="0" presStyleCnt="4"/>
      <dgm:spPr/>
      <dgm:t>
        <a:bodyPr/>
        <a:lstStyle/>
        <a:p>
          <a:endParaRPr lang="fr-FR"/>
        </a:p>
      </dgm:t>
    </dgm:pt>
    <dgm:pt modelId="{40C80463-7377-4713-833B-B2CB525D1257}" type="pres">
      <dgm:prSet presAssocID="{6DE6706C-3F89-4892-AA25-3CB38EDB5FD7}" presName="connTx" presStyleLbl="parChTrans1D3" presStyleIdx="0" presStyleCnt="4"/>
      <dgm:spPr/>
      <dgm:t>
        <a:bodyPr/>
        <a:lstStyle/>
        <a:p>
          <a:endParaRPr lang="fr-FR"/>
        </a:p>
      </dgm:t>
    </dgm:pt>
    <dgm:pt modelId="{FA81620D-D1A4-48C0-9546-EFBD4D6AE11D}" type="pres">
      <dgm:prSet presAssocID="{96FCACA4-AB80-495E-9E78-5C090BC2BB5D}" presName="root2" presStyleCnt="0"/>
      <dgm:spPr/>
    </dgm:pt>
    <dgm:pt modelId="{1915EAC2-0C83-4542-AAEC-1DF2004AB4E9}" type="pres">
      <dgm:prSet presAssocID="{96FCACA4-AB80-495E-9E78-5C090BC2BB5D}" presName="LevelTwoTextNode" presStyleLbl="node3" presStyleIdx="0" presStyleCnt="4" custLinFactNeighborX="166" custLinFactNeighborY="-72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9B65A1D-F389-4938-91B6-E1D6BDF5F37C}" type="pres">
      <dgm:prSet presAssocID="{96FCACA4-AB80-495E-9E78-5C090BC2BB5D}" presName="level3hierChild" presStyleCnt="0"/>
      <dgm:spPr/>
    </dgm:pt>
    <dgm:pt modelId="{F6F6AD28-22BB-4A01-980F-39780678E8D4}" type="pres">
      <dgm:prSet presAssocID="{58934885-6676-471D-817E-E9D216B0FD96}" presName="conn2-1" presStyleLbl="parChTrans1D3" presStyleIdx="1" presStyleCnt="4"/>
      <dgm:spPr/>
      <dgm:t>
        <a:bodyPr/>
        <a:lstStyle/>
        <a:p>
          <a:endParaRPr lang="fr-FR"/>
        </a:p>
      </dgm:t>
    </dgm:pt>
    <dgm:pt modelId="{8C651A38-54F5-48F7-B127-08EE6D825F45}" type="pres">
      <dgm:prSet presAssocID="{58934885-6676-471D-817E-E9D216B0FD96}" presName="connTx" presStyleLbl="parChTrans1D3" presStyleIdx="1" presStyleCnt="4"/>
      <dgm:spPr/>
      <dgm:t>
        <a:bodyPr/>
        <a:lstStyle/>
        <a:p>
          <a:endParaRPr lang="fr-FR"/>
        </a:p>
      </dgm:t>
    </dgm:pt>
    <dgm:pt modelId="{F9C4C622-2641-413D-AC96-04D45EFEEF26}" type="pres">
      <dgm:prSet presAssocID="{03416790-3822-4443-A68A-44147764A357}" presName="root2" presStyleCnt="0"/>
      <dgm:spPr/>
    </dgm:pt>
    <dgm:pt modelId="{68C48AD0-EC93-466F-9807-74F4CC7CE185}" type="pres">
      <dgm:prSet presAssocID="{03416790-3822-4443-A68A-44147764A35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9A009EA-1039-4E73-AD9D-AFC6FBF7C4B9}" type="pres">
      <dgm:prSet presAssocID="{03416790-3822-4443-A68A-44147764A357}" presName="level3hierChild" presStyleCnt="0"/>
      <dgm:spPr/>
    </dgm:pt>
    <dgm:pt modelId="{35B6B546-C2AE-4880-B88A-2B7B29D74A64}" type="pres">
      <dgm:prSet presAssocID="{DADD7843-6A3A-4FFE-B1BF-B05BD77D2C92}" presName="conn2-1" presStyleLbl="parChTrans1D3" presStyleIdx="2" presStyleCnt="4"/>
      <dgm:spPr/>
      <dgm:t>
        <a:bodyPr/>
        <a:lstStyle/>
        <a:p>
          <a:endParaRPr lang="fr-FR"/>
        </a:p>
      </dgm:t>
    </dgm:pt>
    <dgm:pt modelId="{40D362D3-08EA-46CD-A01C-90C5A008EA2D}" type="pres">
      <dgm:prSet presAssocID="{DADD7843-6A3A-4FFE-B1BF-B05BD77D2C92}" presName="connTx" presStyleLbl="parChTrans1D3" presStyleIdx="2" presStyleCnt="4"/>
      <dgm:spPr/>
      <dgm:t>
        <a:bodyPr/>
        <a:lstStyle/>
        <a:p>
          <a:endParaRPr lang="fr-FR"/>
        </a:p>
      </dgm:t>
    </dgm:pt>
    <dgm:pt modelId="{3E477E22-955E-4DD5-8C52-B5D3C03E8C8C}" type="pres">
      <dgm:prSet presAssocID="{E241339F-0948-4E38-81D5-EE1CFAB9D2BD}" presName="root2" presStyleCnt="0"/>
      <dgm:spPr/>
    </dgm:pt>
    <dgm:pt modelId="{0BC46CF9-6BF5-48F4-8552-8F7DE7533AC7}" type="pres">
      <dgm:prSet presAssocID="{E241339F-0948-4E38-81D5-EE1CFAB9D2B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458EA62-EA5C-48D2-AA33-F3A9B35FEC1E}" type="pres">
      <dgm:prSet presAssocID="{E241339F-0948-4E38-81D5-EE1CFAB9D2BD}" presName="level3hierChild" presStyleCnt="0"/>
      <dgm:spPr/>
    </dgm:pt>
    <dgm:pt modelId="{F5364AF9-FE2D-48B3-A336-D27D4DC108DD}" type="pres">
      <dgm:prSet presAssocID="{D7B6DBD4-CD4D-4E43-9FD4-CAADEB24DE50}" presName="conn2-1" presStyleLbl="parChTrans1D3" presStyleIdx="3" presStyleCnt="4"/>
      <dgm:spPr/>
      <dgm:t>
        <a:bodyPr/>
        <a:lstStyle/>
        <a:p>
          <a:endParaRPr lang="fr-FR"/>
        </a:p>
      </dgm:t>
    </dgm:pt>
    <dgm:pt modelId="{A6543A93-F432-46B3-9E2E-7D2DF9C218E6}" type="pres">
      <dgm:prSet presAssocID="{D7B6DBD4-CD4D-4E43-9FD4-CAADEB24DE50}" presName="connTx" presStyleLbl="parChTrans1D3" presStyleIdx="3" presStyleCnt="4"/>
      <dgm:spPr/>
      <dgm:t>
        <a:bodyPr/>
        <a:lstStyle/>
        <a:p>
          <a:endParaRPr lang="fr-FR"/>
        </a:p>
      </dgm:t>
    </dgm:pt>
    <dgm:pt modelId="{8C58C63A-C668-438A-A11F-585265618EE1}" type="pres">
      <dgm:prSet presAssocID="{B107E619-E1A2-4626-B6B0-6CEE19A63872}" presName="root2" presStyleCnt="0"/>
      <dgm:spPr/>
    </dgm:pt>
    <dgm:pt modelId="{684F21F4-6589-49D9-B105-667D40BD334C}" type="pres">
      <dgm:prSet presAssocID="{B107E619-E1A2-4626-B6B0-6CEE19A6387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1E8082-1361-41AF-B5C3-585AA7F0C9EB}" type="pres">
      <dgm:prSet presAssocID="{B107E619-E1A2-4626-B6B0-6CEE19A63872}" presName="level3hierChild" presStyleCnt="0"/>
      <dgm:spPr/>
    </dgm:pt>
    <dgm:pt modelId="{AB36DBCA-252C-4F7F-B2E6-56D320458640}" type="pres">
      <dgm:prSet presAssocID="{09E04317-732F-4DFC-A2E5-C869531C2529}" presName="conn2-1" presStyleLbl="parChTrans1D2" presStyleIdx="3" presStyleCnt="6"/>
      <dgm:spPr/>
      <dgm:t>
        <a:bodyPr/>
        <a:lstStyle/>
        <a:p>
          <a:endParaRPr lang="fr-FR"/>
        </a:p>
      </dgm:t>
    </dgm:pt>
    <dgm:pt modelId="{EBD33635-388C-47C3-B56C-D6A48BEBEB3D}" type="pres">
      <dgm:prSet presAssocID="{09E04317-732F-4DFC-A2E5-C869531C2529}" presName="connTx" presStyleLbl="parChTrans1D2" presStyleIdx="3" presStyleCnt="6"/>
      <dgm:spPr/>
      <dgm:t>
        <a:bodyPr/>
        <a:lstStyle/>
        <a:p>
          <a:endParaRPr lang="fr-FR"/>
        </a:p>
      </dgm:t>
    </dgm:pt>
    <dgm:pt modelId="{268798E9-A195-480F-B584-12CC18013AA9}" type="pres">
      <dgm:prSet presAssocID="{FFD88BEC-2189-4BEF-AD9D-4FA91B8766C7}" presName="root2" presStyleCnt="0"/>
      <dgm:spPr/>
    </dgm:pt>
    <dgm:pt modelId="{00C498D0-AD0F-473A-AC38-D63C40BC6F5A}" type="pres">
      <dgm:prSet presAssocID="{FFD88BEC-2189-4BEF-AD9D-4FA91B8766C7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B9EE24C-D345-4869-809F-2A439CD3F419}" type="pres">
      <dgm:prSet presAssocID="{FFD88BEC-2189-4BEF-AD9D-4FA91B8766C7}" presName="level3hierChild" presStyleCnt="0"/>
      <dgm:spPr/>
    </dgm:pt>
    <dgm:pt modelId="{400437FA-7CF3-494C-8342-EC66BAD20A85}" type="pres">
      <dgm:prSet presAssocID="{15B50F6F-C305-46E8-AD1B-8A66E32E7308}" presName="conn2-1" presStyleLbl="parChTrans1D2" presStyleIdx="4" presStyleCnt="6"/>
      <dgm:spPr/>
      <dgm:t>
        <a:bodyPr/>
        <a:lstStyle/>
        <a:p>
          <a:endParaRPr lang="fr-FR"/>
        </a:p>
      </dgm:t>
    </dgm:pt>
    <dgm:pt modelId="{437E1C62-BDB9-4BE5-A76D-6ECFC3E887D9}" type="pres">
      <dgm:prSet presAssocID="{15B50F6F-C305-46E8-AD1B-8A66E32E7308}" presName="connTx" presStyleLbl="parChTrans1D2" presStyleIdx="4" presStyleCnt="6"/>
      <dgm:spPr/>
      <dgm:t>
        <a:bodyPr/>
        <a:lstStyle/>
        <a:p>
          <a:endParaRPr lang="fr-FR"/>
        </a:p>
      </dgm:t>
    </dgm:pt>
    <dgm:pt modelId="{FC5EC448-C99E-4D4F-8ECE-9E733ADFFF23}" type="pres">
      <dgm:prSet presAssocID="{E0897152-429A-42C1-B419-E2BF0EE4D4D4}" presName="root2" presStyleCnt="0"/>
      <dgm:spPr/>
    </dgm:pt>
    <dgm:pt modelId="{7304088A-13E1-473B-889C-2E0A86BCE850}" type="pres">
      <dgm:prSet presAssocID="{E0897152-429A-42C1-B419-E2BF0EE4D4D4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F13628B-FA09-45A2-9D04-8161A58321F9}" type="pres">
      <dgm:prSet presAssocID="{E0897152-429A-42C1-B419-E2BF0EE4D4D4}" presName="level3hierChild" presStyleCnt="0"/>
      <dgm:spPr/>
    </dgm:pt>
    <dgm:pt modelId="{082DC449-8F47-4407-A8A6-E699B23E3012}" type="pres">
      <dgm:prSet presAssocID="{8CE1C209-5F1F-458A-BA90-1BB8DFF86866}" presName="conn2-1" presStyleLbl="parChTrans1D2" presStyleIdx="5" presStyleCnt="6"/>
      <dgm:spPr/>
      <dgm:t>
        <a:bodyPr/>
        <a:lstStyle/>
        <a:p>
          <a:endParaRPr lang="fr-FR"/>
        </a:p>
      </dgm:t>
    </dgm:pt>
    <dgm:pt modelId="{7D98FBD3-20A5-41C0-B413-D8499279EB02}" type="pres">
      <dgm:prSet presAssocID="{8CE1C209-5F1F-458A-BA90-1BB8DFF86866}" presName="connTx" presStyleLbl="parChTrans1D2" presStyleIdx="5" presStyleCnt="6"/>
      <dgm:spPr/>
      <dgm:t>
        <a:bodyPr/>
        <a:lstStyle/>
        <a:p>
          <a:endParaRPr lang="fr-FR"/>
        </a:p>
      </dgm:t>
    </dgm:pt>
    <dgm:pt modelId="{4F9F6079-C525-495B-836E-7F3AE354E0A4}" type="pres">
      <dgm:prSet presAssocID="{AA75C1EE-CF1E-4DB8-BD01-22F17D5E04B6}" presName="root2" presStyleCnt="0"/>
      <dgm:spPr/>
    </dgm:pt>
    <dgm:pt modelId="{A203CFDB-C5D2-4DE7-931A-0B0B952BAE4C}" type="pres">
      <dgm:prSet presAssocID="{AA75C1EE-CF1E-4DB8-BD01-22F17D5E04B6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BA0695D-604B-4B6B-ADE2-6C72C82B7787}" type="pres">
      <dgm:prSet presAssocID="{AA75C1EE-CF1E-4DB8-BD01-22F17D5E04B6}" presName="level3hierChild" presStyleCnt="0"/>
      <dgm:spPr/>
    </dgm:pt>
  </dgm:ptLst>
  <dgm:cxnLst>
    <dgm:cxn modelId="{EA249AE7-4641-4164-8E06-A99C4B2A3386}" srcId="{14827522-FD78-46E4-93C1-9E2E50EC7935}" destId="{03416790-3822-4443-A68A-44147764A357}" srcOrd="1" destOrd="0" parTransId="{58934885-6676-471D-817E-E9D216B0FD96}" sibTransId="{BC441CC8-37FD-46A4-9C08-BB51DD2D905C}"/>
    <dgm:cxn modelId="{339B1CD9-2E19-401C-A85B-702FAADA6825}" srcId="{14827522-FD78-46E4-93C1-9E2E50EC7935}" destId="{E241339F-0948-4E38-81D5-EE1CFAB9D2BD}" srcOrd="2" destOrd="0" parTransId="{DADD7843-6A3A-4FFE-B1BF-B05BD77D2C92}" sibTransId="{036D3B2D-789D-49AB-BBE1-84E856D92EF3}"/>
    <dgm:cxn modelId="{4C29A238-55A0-4CAB-9643-7DE3696C743D}" type="presOf" srcId="{E241339F-0948-4E38-81D5-EE1CFAB9D2BD}" destId="{0BC46CF9-6BF5-48F4-8552-8F7DE7533AC7}" srcOrd="0" destOrd="0" presId="urn:microsoft.com/office/officeart/2005/8/layout/hierarchy2"/>
    <dgm:cxn modelId="{733BD261-38A9-4310-A790-DCEF81C368D4}" srcId="{9925E547-CC4B-41DE-BBEC-7573B9BC7A1B}" destId="{FFD88BEC-2189-4BEF-AD9D-4FA91B8766C7}" srcOrd="3" destOrd="0" parTransId="{09E04317-732F-4DFC-A2E5-C869531C2529}" sibTransId="{3C176E01-40E8-48B3-AF7B-948473B18B36}"/>
    <dgm:cxn modelId="{105ABAB7-E774-44AC-92EF-D91380CA6A15}" srcId="{9925E547-CC4B-41DE-BBEC-7573B9BC7A1B}" destId="{AA75C1EE-CF1E-4DB8-BD01-22F17D5E04B6}" srcOrd="5" destOrd="0" parTransId="{8CE1C209-5F1F-458A-BA90-1BB8DFF86866}" sibTransId="{67532B4F-F6AC-4CE3-A3E4-337E4E02F7E0}"/>
    <dgm:cxn modelId="{9AFE270D-3396-46E4-B816-64BEA0DE5B67}" type="presOf" srcId="{15B50F6F-C305-46E8-AD1B-8A66E32E7308}" destId="{400437FA-7CF3-494C-8342-EC66BAD20A85}" srcOrd="0" destOrd="0" presId="urn:microsoft.com/office/officeart/2005/8/layout/hierarchy2"/>
    <dgm:cxn modelId="{B97E4B5D-A494-455F-A863-AB5C6ACE9527}" type="presOf" srcId="{82D524D6-1C4E-4561-BFA1-99B95FC06D24}" destId="{B16DB9B8-6D62-4729-949F-B71651BE4F47}" srcOrd="0" destOrd="0" presId="urn:microsoft.com/office/officeart/2005/8/layout/hierarchy2"/>
    <dgm:cxn modelId="{60608431-439D-47D2-8310-DEDF378E1107}" type="presOf" srcId="{B107E619-E1A2-4626-B6B0-6CEE19A63872}" destId="{684F21F4-6589-49D9-B105-667D40BD334C}" srcOrd="0" destOrd="0" presId="urn:microsoft.com/office/officeart/2005/8/layout/hierarchy2"/>
    <dgm:cxn modelId="{CFAB8BC5-5392-4D69-82FE-0A38FF681130}" type="presOf" srcId="{DADD7843-6A3A-4FFE-B1BF-B05BD77D2C92}" destId="{35B6B546-C2AE-4880-B88A-2B7B29D74A64}" srcOrd="0" destOrd="0" presId="urn:microsoft.com/office/officeart/2005/8/layout/hierarchy2"/>
    <dgm:cxn modelId="{9EC76FB2-095C-4FC1-BFB7-0BA62DAE73D7}" type="presOf" srcId="{FFD88BEC-2189-4BEF-AD9D-4FA91B8766C7}" destId="{00C498D0-AD0F-473A-AC38-D63C40BC6F5A}" srcOrd="0" destOrd="0" presId="urn:microsoft.com/office/officeart/2005/8/layout/hierarchy2"/>
    <dgm:cxn modelId="{0B41754B-70D5-4154-A45D-506F6FDE2D7D}" type="presOf" srcId="{58934885-6676-471D-817E-E9D216B0FD96}" destId="{8C651A38-54F5-48F7-B127-08EE6D825F45}" srcOrd="1" destOrd="0" presId="urn:microsoft.com/office/officeart/2005/8/layout/hierarchy2"/>
    <dgm:cxn modelId="{DC67F9A1-0260-4BD9-8DB3-21D7FBCC4816}" type="presOf" srcId="{14827522-FD78-46E4-93C1-9E2E50EC7935}" destId="{8B851149-EC30-40CC-A3C2-9916D4C5F284}" srcOrd="0" destOrd="0" presId="urn:microsoft.com/office/officeart/2005/8/layout/hierarchy2"/>
    <dgm:cxn modelId="{69353575-5603-4E86-BFD6-5360B6429A29}" srcId="{D9945EA6-9F04-4BB9-AEB8-61403217CA87}" destId="{9925E547-CC4B-41DE-BBEC-7573B9BC7A1B}" srcOrd="0" destOrd="0" parTransId="{F5E57E36-416F-434D-AAEA-A03308012448}" sibTransId="{A3D29B04-627B-4DF3-B2D3-802AE07B6F62}"/>
    <dgm:cxn modelId="{6238FF0E-C2B8-4F30-A217-67807D8E514E}" type="presOf" srcId="{8CE1C209-5F1F-458A-BA90-1BB8DFF86866}" destId="{7D98FBD3-20A5-41C0-B413-D8499279EB02}" srcOrd="1" destOrd="0" presId="urn:microsoft.com/office/officeart/2005/8/layout/hierarchy2"/>
    <dgm:cxn modelId="{7856D6A8-1A01-46CA-8073-5CCE0D31910C}" srcId="{9925E547-CC4B-41DE-BBEC-7573B9BC7A1B}" destId="{E0897152-429A-42C1-B419-E2BF0EE4D4D4}" srcOrd="4" destOrd="0" parTransId="{15B50F6F-C305-46E8-AD1B-8A66E32E7308}" sibTransId="{4143D5D8-F6D5-4665-968B-2F3C0F069E40}"/>
    <dgm:cxn modelId="{22BA884F-5BDC-433D-8829-E9F46ECED577}" type="presOf" srcId="{00B2F54A-E9B5-4A6D-8779-ECF7D9AAA5F9}" destId="{D3AB00D5-9CE3-4C63-B2B8-70908CB7A993}" srcOrd="0" destOrd="0" presId="urn:microsoft.com/office/officeart/2005/8/layout/hierarchy2"/>
    <dgm:cxn modelId="{77333D95-678F-410F-865F-C8BE93B26B11}" type="presOf" srcId="{D7B6DBD4-CD4D-4E43-9FD4-CAADEB24DE50}" destId="{F5364AF9-FE2D-48B3-A336-D27D4DC108DD}" srcOrd="0" destOrd="0" presId="urn:microsoft.com/office/officeart/2005/8/layout/hierarchy2"/>
    <dgm:cxn modelId="{AF3162A9-371F-4FCD-ADB0-54D0228EB52E}" type="presOf" srcId="{AA75C1EE-CF1E-4DB8-BD01-22F17D5E04B6}" destId="{A203CFDB-C5D2-4DE7-931A-0B0B952BAE4C}" srcOrd="0" destOrd="0" presId="urn:microsoft.com/office/officeart/2005/8/layout/hierarchy2"/>
    <dgm:cxn modelId="{3D393827-A07D-4063-96A4-9A0F314C6D96}" type="presOf" srcId="{F96CB2AE-0CA4-4285-A2F2-A127CF43F37C}" destId="{60201815-3ED7-48D9-A16D-FC2FBE4BBE36}" srcOrd="0" destOrd="0" presId="urn:microsoft.com/office/officeart/2005/8/layout/hierarchy2"/>
    <dgm:cxn modelId="{6D10E325-7180-446D-A6AD-21E5BA34F73D}" type="presOf" srcId="{09E04317-732F-4DFC-A2E5-C869531C2529}" destId="{AB36DBCA-252C-4F7F-B2E6-56D320458640}" srcOrd="0" destOrd="0" presId="urn:microsoft.com/office/officeart/2005/8/layout/hierarchy2"/>
    <dgm:cxn modelId="{31B550C0-7A66-4D3B-BBF4-55B951B9C7D0}" srcId="{14827522-FD78-46E4-93C1-9E2E50EC7935}" destId="{B107E619-E1A2-4626-B6B0-6CEE19A63872}" srcOrd="3" destOrd="0" parTransId="{D7B6DBD4-CD4D-4E43-9FD4-CAADEB24DE50}" sibTransId="{8E6AA09F-95C3-4FD2-9F5F-13432D847A56}"/>
    <dgm:cxn modelId="{8BE56EF7-185F-455B-84DF-6EFFB6062E41}" type="presOf" srcId="{2A0C0DF2-6783-4306-B956-E9B94547A31C}" destId="{1B74BF3D-8F03-4527-853B-929502C7670A}" srcOrd="0" destOrd="0" presId="urn:microsoft.com/office/officeart/2005/8/layout/hierarchy2"/>
    <dgm:cxn modelId="{94AF47F7-D3CE-4095-B232-DC83CDF817DF}" type="presOf" srcId="{E0897152-429A-42C1-B419-E2BF0EE4D4D4}" destId="{7304088A-13E1-473B-889C-2E0A86BCE850}" srcOrd="0" destOrd="0" presId="urn:microsoft.com/office/officeart/2005/8/layout/hierarchy2"/>
    <dgm:cxn modelId="{E42F388E-AFA4-4BF4-8550-2C997B83C100}" type="presOf" srcId="{9925E547-CC4B-41DE-BBEC-7573B9BC7A1B}" destId="{6D005267-5B87-44C5-AF06-0FDE9596EDE3}" srcOrd="0" destOrd="0" presId="urn:microsoft.com/office/officeart/2005/8/layout/hierarchy2"/>
    <dgm:cxn modelId="{B6D243EF-1144-4F1F-9CDA-1039FE8CCE8E}" srcId="{14827522-FD78-46E4-93C1-9E2E50EC7935}" destId="{96FCACA4-AB80-495E-9E78-5C090BC2BB5D}" srcOrd="0" destOrd="0" parTransId="{6DE6706C-3F89-4892-AA25-3CB38EDB5FD7}" sibTransId="{9AC1CF54-6BF0-4AAE-9F8E-80201699ADDC}"/>
    <dgm:cxn modelId="{CCB2F505-C52B-4D89-A4F6-10DFFE55F610}" type="presOf" srcId="{D7B6DBD4-CD4D-4E43-9FD4-CAADEB24DE50}" destId="{A6543A93-F432-46B3-9E2E-7D2DF9C218E6}" srcOrd="1" destOrd="0" presId="urn:microsoft.com/office/officeart/2005/8/layout/hierarchy2"/>
    <dgm:cxn modelId="{470DE547-CAFA-4C36-88B7-B8F0C56BB18A}" type="presOf" srcId="{8CE1C209-5F1F-458A-BA90-1BB8DFF86866}" destId="{082DC449-8F47-4407-A8A6-E699B23E3012}" srcOrd="0" destOrd="0" presId="urn:microsoft.com/office/officeart/2005/8/layout/hierarchy2"/>
    <dgm:cxn modelId="{9F65952B-EB60-4C36-81A2-2BA8D02A3599}" type="presOf" srcId="{03416790-3822-4443-A68A-44147764A357}" destId="{68C48AD0-EC93-466F-9807-74F4CC7CE185}" srcOrd="0" destOrd="0" presId="urn:microsoft.com/office/officeart/2005/8/layout/hierarchy2"/>
    <dgm:cxn modelId="{5D8ACF8B-D320-422D-900A-2B30BE6CDE33}" srcId="{9925E547-CC4B-41DE-BBEC-7573B9BC7A1B}" destId="{14827522-FD78-46E4-93C1-9E2E50EC7935}" srcOrd="2" destOrd="0" parTransId="{2A0C0DF2-6783-4306-B956-E9B94547A31C}" sibTransId="{8775B22A-E331-4BD3-B431-50D30979C241}"/>
    <dgm:cxn modelId="{3DA02131-0868-460F-A565-7228846A1459}" type="presOf" srcId="{2A0C0DF2-6783-4306-B956-E9B94547A31C}" destId="{00A97F4C-2DD8-4FBC-906D-06749921FDBF}" srcOrd="1" destOrd="0" presId="urn:microsoft.com/office/officeart/2005/8/layout/hierarchy2"/>
    <dgm:cxn modelId="{CFAE9993-CBC7-4D78-9003-C7BB4AAEB02D}" srcId="{9925E547-CC4B-41DE-BBEC-7573B9BC7A1B}" destId="{F96CB2AE-0CA4-4285-A2F2-A127CF43F37C}" srcOrd="0" destOrd="0" parTransId="{870B7FBE-2CFF-4699-9AB9-E0E0D04A7478}" sibTransId="{AA29912B-6832-479E-B1A4-D1FA929A8CE7}"/>
    <dgm:cxn modelId="{4824F938-0B55-4E26-AAFC-3BF81BBBEF6C}" type="presOf" srcId="{DADD7843-6A3A-4FFE-B1BF-B05BD77D2C92}" destId="{40D362D3-08EA-46CD-A01C-90C5A008EA2D}" srcOrd="1" destOrd="0" presId="urn:microsoft.com/office/officeart/2005/8/layout/hierarchy2"/>
    <dgm:cxn modelId="{4AC6BB85-E4E8-41C1-8259-1102751BA6A0}" type="presOf" srcId="{870B7FBE-2CFF-4699-9AB9-E0E0D04A7478}" destId="{9EE46C93-4475-44E5-AD32-73DADBFA639F}" srcOrd="1" destOrd="0" presId="urn:microsoft.com/office/officeart/2005/8/layout/hierarchy2"/>
    <dgm:cxn modelId="{B101EE4C-5175-473B-908B-E8322B2EA822}" type="presOf" srcId="{00B2F54A-E9B5-4A6D-8779-ECF7D9AAA5F9}" destId="{8CDE6340-0422-41C3-878F-2741589409C8}" srcOrd="1" destOrd="0" presId="urn:microsoft.com/office/officeart/2005/8/layout/hierarchy2"/>
    <dgm:cxn modelId="{32C209F3-4C81-4CF4-BA02-FE80B62670D7}" type="presOf" srcId="{96FCACA4-AB80-495E-9E78-5C090BC2BB5D}" destId="{1915EAC2-0C83-4542-AAEC-1DF2004AB4E9}" srcOrd="0" destOrd="0" presId="urn:microsoft.com/office/officeart/2005/8/layout/hierarchy2"/>
    <dgm:cxn modelId="{B1EAABCE-1935-4ED4-8CD8-EFF33658FF16}" type="presOf" srcId="{15B50F6F-C305-46E8-AD1B-8A66E32E7308}" destId="{437E1C62-BDB9-4BE5-A76D-6ECFC3E887D9}" srcOrd="1" destOrd="0" presId="urn:microsoft.com/office/officeart/2005/8/layout/hierarchy2"/>
    <dgm:cxn modelId="{B47B9077-8975-4126-BB8B-A68D37DF84AA}" type="presOf" srcId="{6DE6706C-3F89-4892-AA25-3CB38EDB5FD7}" destId="{BE44EEA1-00CF-4B2C-B4C8-C9CD08A06401}" srcOrd="0" destOrd="0" presId="urn:microsoft.com/office/officeart/2005/8/layout/hierarchy2"/>
    <dgm:cxn modelId="{4623A7B1-17D4-4025-9505-D8AFD261E404}" type="presOf" srcId="{58934885-6676-471D-817E-E9D216B0FD96}" destId="{F6F6AD28-22BB-4A01-980F-39780678E8D4}" srcOrd="0" destOrd="0" presId="urn:microsoft.com/office/officeart/2005/8/layout/hierarchy2"/>
    <dgm:cxn modelId="{6010A88A-0A62-4847-A512-26F13E74F8FD}" srcId="{9925E547-CC4B-41DE-BBEC-7573B9BC7A1B}" destId="{82D524D6-1C4E-4561-BFA1-99B95FC06D24}" srcOrd="1" destOrd="0" parTransId="{00B2F54A-E9B5-4A6D-8779-ECF7D9AAA5F9}" sibTransId="{35741F6E-46E6-4521-AE60-DC0725609935}"/>
    <dgm:cxn modelId="{80E85623-FD49-4EE3-85CC-6755BBEF9678}" type="presOf" srcId="{D9945EA6-9F04-4BB9-AEB8-61403217CA87}" destId="{5367F04B-9C20-4909-ACBE-3C49CEF1D040}" srcOrd="0" destOrd="0" presId="urn:microsoft.com/office/officeart/2005/8/layout/hierarchy2"/>
    <dgm:cxn modelId="{04DE3835-947D-423A-873A-34F15F1E4CD3}" type="presOf" srcId="{870B7FBE-2CFF-4699-9AB9-E0E0D04A7478}" destId="{2B745156-8CC5-422A-9607-9CB714E1201E}" srcOrd="0" destOrd="0" presId="urn:microsoft.com/office/officeart/2005/8/layout/hierarchy2"/>
    <dgm:cxn modelId="{A5CDB7A8-4248-4761-8702-675B42F25F89}" type="presOf" srcId="{6DE6706C-3F89-4892-AA25-3CB38EDB5FD7}" destId="{40C80463-7377-4713-833B-B2CB525D1257}" srcOrd="1" destOrd="0" presId="urn:microsoft.com/office/officeart/2005/8/layout/hierarchy2"/>
    <dgm:cxn modelId="{56543D03-BBC5-45C5-A698-327E1F6D2176}" type="presOf" srcId="{09E04317-732F-4DFC-A2E5-C869531C2529}" destId="{EBD33635-388C-47C3-B56C-D6A48BEBEB3D}" srcOrd="1" destOrd="0" presId="urn:microsoft.com/office/officeart/2005/8/layout/hierarchy2"/>
    <dgm:cxn modelId="{C9A3831F-3DAC-4D46-96BD-03AE8718B5D8}" type="presParOf" srcId="{5367F04B-9C20-4909-ACBE-3C49CEF1D040}" destId="{00855D5C-BB19-45E8-9587-5035A36FEE51}" srcOrd="0" destOrd="0" presId="urn:microsoft.com/office/officeart/2005/8/layout/hierarchy2"/>
    <dgm:cxn modelId="{12CBBF1C-4FDE-4B1C-AC6E-712C75ECE0A5}" type="presParOf" srcId="{00855D5C-BB19-45E8-9587-5035A36FEE51}" destId="{6D005267-5B87-44C5-AF06-0FDE9596EDE3}" srcOrd="0" destOrd="0" presId="urn:microsoft.com/office/officeart/2005/8/layout/hierarchy2"/>
    <dgm:cxn modelId="{1CD7209C-65BC-44A5-BAF2-0E4A51B50947}" type="presParOf" srcId="{00855D5C-BB19-45E8-9587-5035A36FEE51}" destId="{F554FB38-D927-46F9-AB94-773EF58B378F}" srcOrd="1" destOrd="0" presId="urn:microsoft.com/office/officeart/2005/8/layout/hierarchy2"/>
    <dgm:cxn modelId="{4A9D869C-0D71-4A69-92C9-9F46360E285E}" type="presParOf" srcId="{F554FB38-D927-46F9-AB94-773EF58B378F}" destId="{2B745156-8CC5-422A-9607-9CB714E1201E}" srcOrd="0" destOrd="0" presId="urn:microsoft.com/office/officeart/2005/8/layout/hierarchy2"/>
    <dgm:cxn modelId="{A84B48FF-049E-442A-81EA-EBCBC4A56629}" type="presParOf" srcId="{2B745156-8CC5-422A-9607-9CB714E1201E}" destId="{9EE46C93-4475-44E5-AD32-73DADBFA639F}" srcOrd="0" destOrd="0" presId="urn:microsoft.com/office/officeart/2005/8/layout/hierarchy2"/>
    <dgm:cxn modelId="{DE9546B5-17F6-47E4-BA1F-C5B5C67D656F}" type="presParOf" srcId="{F554FB38-D927-46F9-AB94-773EF58B378F}" destId="{28427233-1E4A-4DF4-A274-6D7639D13BB5}" srcOrd="1" destOrd="0" presId="urn:microsoft.com/office/officeart/2005/8/layout/hierarchy2"/>
    <dgm:cxn modelId="{E2AC510A-8FCA-4255-B77D-C9C6EAA651EC}" type="presParOf" srcId="{28427233-1E4A-4DF4-A274-6D7639D13BB5}" destId="{60201815-3ED7-48D9-A16D-FC2FBE4BBE36}" srcOrd="0" destOrd="0" presId="urn:microsoft.com/office/officeart/2005/8/layout/hierarchy2"/>
    <dgm:cxn modelId="{9686A297-891A-4373-AB99-A96A9615DE52}" type="presParOf" srcId="{28427233-1E4A-4DF4-A274-6D7639D13BB5}" destId="{C9409812-DA16-4F4D-B087-7E61FED7E2EC}" srcOrd="1" destOrd="0" presId="urn:microsoft.com/office/officeart/2005/8/layout/hierarchy2"/>
    <dgm:cxn modelId="{198B4FE9-D25E-459E-8533-DBC510E4CC75}" type="presParOf" srcId="{F554FB38-D927-46F9-AB94-773EF58B378F}" destId="{D3AB00D5-9CE3-4C63-B2B8-70908CB7A993}" srcOrd="2" destOrd="0" presId="urn:microsoft.com/office/officeart/2005/8/layout/hierarchy2"/>
    <dgm:cxn modelId="{5DF54BB7-89B6-4F79-98D2-9234A21C4F84}" type="presParOf" srcId="{D3AB00D5-9CE3-4C63-B2B8-70908CB7A993}" destId="{8CDE6340-0422-41C3-878F-2741589409C8}" srcOrd="0" destOrd="0" presId="urn:microsoft.com/office/officeart/2005/8/layout/hierarchy2"/>
    <dgm:cxn modelId="{98F997A8-6BD4-49FE-9B78-8F025BFCB09F}" type="presParOf" srcId="{F554FB38-D927-46F9-AB94-773EF58B378F}" destId="{F5AFDCE8-8659-4289-AC77-F43238F1A371}" srcOrd="3" destOrd="0" presId="urn:microsoft.com/office/officeart/2005/8/layout/hierarchy2"/>
    <dgm:cxn modelId="{07C36BA8-AC0E-4D21-8E06-355B5211A797}" type="presParOf" srcId="{F5AFDCE8-8659-4289-AC77-F43238F1A371}" destId="{B16DB9B8-6D62-4729-949F-B71651BE4F47}" srcOrd="0" destOrd="0" presId="urn:microsoft.com/office/officeart/2005/8/layout/hierarchy2"/>
    <dgm:cxn modelId="{3288B24E-E3A3-4EAC-9EE2-7A0FBFB3F7E8}" type="presParOf" srcId="{F5AFDCE8-8659-4289-AC77-F43238F1A371}" destId="{57720C33-0D97-45B0-83AE-17E58356F9A3}" srcOrd="1" destOrd="0" presId="urn:microsoft.com/office/officeart/2005/8/layout/hierarchy2"/>
    <dgm:cxn modelId="{E4744AC3-F6CF-4FD8-B9DA-0BCBE7E38243}" type="presParOf" srcId="{F554FB38-D927-46F9-AB94-773EF58B378F}" destId="{1B74BF3D-8F03-4527-853B-929502C7670A}" srcOrd="4" destOrd="0" presId="urn:microsoft.com/office/officeart/2005/8/layout/hierarchy2"/>
    <dgm:cxn modelId="{7BE6B63E-31F7-4A35-B055-2DCA2E8A1F0C}" type="presParOf" srcId="{1B74BF3D-8F03-4527-853B-929502C7670A}" destId="{00A97F4C-2DD8-4FBC-906D-06749921FDBF}" srcOrd="0" destOrd="0" presId="urn:microsoft.com/office/officeart/2005/8/layout/hierarchy2"/>
    <dgm:cxn modelId="{086730DB-B4A6-4FA1-AC65-FE501E445723}" type="presParOf" srcId="{F554FB38-D927-46F9-AB94-773EF58B378F}" destId="{561A7C34-4037-4D18-A35E-5E5987D8E643}" srcOrd="5" destOrd="0" presId="urn:microsoft.com/office/officeart/2005/8/layout/hierarchy2"/>
    <dgm:cxn modelId="{A9CF3C20-53D7-43C0-8BD7-6D26CE7AB03C}" type="presParOf" srcId="{561A7C34-4037-4D18-A35E-5E5987D8E643}" destId="{8B851149-EC30-40CC-A3C2-9916D4C5F284}" srcOrd="0" destOrd="0" presId="urn:microsoft.com/office/officeart/2005/8/layout/hierarchy2"/>
    <dgm:cxn modelId="{A348F039-5EFA-420F-AACA-779E632F9977}" type="presParOf" srcId="{561A7C34-4037-4D18-A35E-5E5987D8E643}" destId="{7B16D5CA-6B68-4A78-840D-46C1738A397F}" srcOrd="1" destOrd="0" presId="urn:microsoft.com/office/officeart/2005/8/layout/hierarchy2"/>
    <dgm:cxn modelId="{E5CE1CFE-C9D7-4E5B-B9F0-E141BB23C4AE}" type="presParOf" srcId="{7B16D5CA-6B68-4A78-840D-46C1738A397F}" destId="{BE44EEA1-00CF-4B2C-B4C8-C9CD08A06401}" srcOrd="0" destOrd="0" presId="urn:microsoft.com/office/officeart/2005/8/layout/hierarchy2"/>
    <dgm:cxn modelId="{83954BC7-89A4-407F-A402-A13631891F2C}" type="presParOf" srcId="{BE44EEA1-00CF-4B2C-B4C8-C9CD08A06401}" destId="{40C80463-7377-4713-833B-B2CB525D1257}" srcOrd="0" destOrd="0" presId="urn:microsoft.com/office/officeart/2005/8/layout/hierarchy2"/>
    <dgm:cxn modelId="{CADABE53-0CB6-48AF-9A06-50D1C98AD4EE}" type="presParOf" srcId="{7B16D5CA-6B68-4A78-840D-46C1738A397F}" destId="{FA81620D-D1A4-48C0-9546-EFBD4D6AE11D}" srcOrd="1" destOrd="0" presId="urn:microsoft.com/office/officeart/2005/8/layout/hierarchy2"/>
    <dgm:cxn modelId="{D6CC75D2-C265-42EC-9A50-E8CB913E4115}" type="presParOf" srcId="{FA81620D-D1A4-48C0-9546-EFBD4D6AE11D}" destId="{1915EAC2-0C83-4542-AAEC-1DF2004AB4E9}" srcOrd="0" destOrd="0" presId="urn:microsoft.com/office/officeart/2005/8/layout/hierarchy2"/>
    <dgm:cxn modelId="{D7DCC5E0-919C-47FD-B4DF-DD22D9F8ADB9}" type="presParOf" srcId="{FA81620D-D1A4-48C0-9546-EFBD4D6AE11D}" destId="{99B65A1D-F389-4938-91B6-E1D6BDF5F37C}" srcOrd="1" destOrd="0" presId="urn:microsoft.com/office/officeart/2005/8/layout/hierarchy2"/>
    <dgm:cxn modelId="{CF04C199-046D-46CE-8C82-006AFB4BB0B1}" type="presParOf" srcId="{7B16D5CA-6B68-4A78-840D-46C1738A397F}" destId="{F6F6AD28-22BB-4A01-980F-39780678E8D4}" srcOrd="2" destOrd="0" presId="urn:microsoft.com/office/officeart/2005/8/layout/hierarchy2"/>
    <dgm:cxn modelId="{0A8E1B72-534A-4AAF-B9E9-80730025DBDA}" type="presParOf" srcId="{F6F6AD28-22BB-4A01-980F-39780678E8D4}" destId="{8C651A38-54F5-48F7-B127-08EE6D825F45}" srcOrd="0" destOrd="0" presId="urn:microsoft.com/office/officeart/2005/8/layout/hierarchy2"/>
    <dgm:cxn modelId="{7E0F1130-3ECE-46C3-93B3-1B8D152F9311}" type="presParOf" srcId="{7B16D5CA-6B68-4A78-840D-46C1738A397F}" destId="{F9C4C622-2641-413D-AC96-04D45EFEEF26}" srcOrd="3" destOrd="0" presId="urn:microsoft.com/office/officeart/2005/8/layout/hierarchy2"/>
    <dgm:cxn modelId="{8CC108A6-7FB9-429E-BBD9-CE05B7D7D63F}" type="presParOf" srcId="{F9C4C622-2641-413D-AC96-04D45EFEEF26}" destId="{68C48AD0-EC93-466F-9807-74F4CC7CE185}" srcOrd="0" destOrd="0" presId="urn:microsoft.com/office/officeart/2005/8/layout/hierarchy2"/>
    <dgm:cxn modelId="{2EA8F808-7E24-4C58-931B-2A01C820FBD6}" type="presParOf" srcId="{F9C4C622-2641-413D-AC96-04D45EFEEF26}" destId="{C9A009EA-1039-4E73-AD9D-AFC6FBF7C4B9}" srcOrd="1" destOrd="0" presId="urn:microsoft.com/office/officeart/2005/8/layout/hierarchy2"/>
    <dgm:cxn modelId="{56F08885-2476-4BE9-96B4-C414B8DA6A99}" type="presParOf" srcId="{7B16D5CA-6B68-4A78-840D-46C1738A397F}" destId="{35B6B546-C2AE-4880-B88A-2B7B29D74A64}" srcOrd="4" destOrd="0" presId="urn:microsoft.com/office/officeart/2005/8/layout/hierarchy2"/>
    <dgm:cxn modelId="{C84DC139-9035-4E37-97E1-EEFDEBBD91F0}" type="presParOf" srcId="{35B6B546-C2AE-4880-B88A-2B7B29D74A64}" destId="{40D362D3-08EA-46CD-A01C-90C5A008EA2D}" srcOrd="0" destOrd="0" presId="urn:microsoft.com/office/officeart/2005/8/layout/hierarchy2"/>
    <dgm:cxn modelId="{2117B7D0-1D5E-4B2C-8964-69E280039A90}" type="presParOf" srcId="{7B16D5CA-6B68-4A78-840D-46C1738A397F}" destId="{3E477E22-955E-4DD5-8C52-B5D3C03E8C8C}" srcOrd="5" destOrd="0" presId="urn:microsoft.com/office/officeart/2005/8/layout/hierarchy2"/>
    <dgm:cxn modelId="{DAA6ED1F-0F39-4A9B-8605-8109B892AF7B}" type="presParOf" srcId="{3E477E22-955E-4DD5-8C52-B5D3C03E8C8C}" destId="{0BC46CF9-6BF5-48F4-8552-8F7DE7533AC7}" srcOrd="0" destOrd="0" presId="urn:microsoft.com/office/officeart/2005/8/layout/hierarchy2"/>
    <dgm:cxn modelId="{65EE8180-DC5F-47F8-870C-A5867E1A7256}" type="presParOf" srcId="{3E477E22-955E-4DD5-8C52-B5D3C03E8C8C}" destId="{6458EA62-EA5C-48D2-AA33-F3A9B35FEC1E}" srcOrd="1" destOrd="0" presId="urn:microsoft.com/office/officeart/2005/8/layout/hierarchy2"/>
    <dgm:cxn modelId="{D1E12ECD-824A-46CD-80C9-FC06CF0C9159}" type="presParOf" srcId="{7B16D5CA-6B68-4A78-840D-46C1738A397F}" destId="{F5364AF9-FE2D-48B3-A336-D27D4DC108DD}" srcOrd="6" destOrd="0" presId="urn:microsoft.com/office/officeart/2005/8/layout/hierarchy2"/>
    <dgm:cxn modelId="{60724411-085F-4D14-8800-FEF3A2C2A8B5}" type="presParOf" srcId="{F5364AF9-FE2D-48B3-A336-D27D4DC108DD}" destId="{A6543A93-F432-46B3-9E2E-7D2DF9C218E6}" srcOrd="0" destOrd="0" presId="urn:microsoft.com/office/officeart/2005/8/layout/hierarchy2"/>
    <dgm:cxn modelId="{22559A7B-86DE-412D-A4CF-CE14450AF7FC}" type="presParOf" srcId="{7B16D5CA-6B68-4A78-840D-46C1738A397F}" destId="{8C58C63A-C668-438A-A11F-585265618EE1}" srcOrd="7" destOrd="0" presId="urn:microsoft.com/office/officeart/2005/8/layout/hierarchy2"/>
    <dgm:cxn modelId="{AA7680E9-5555-4236-B26F-A63AD8F7306C}" type="presParOf" srcId="{8C58C63A-C668-438A-A11F-585265618EE1}" destId="{684F21F4-6589-49D9-B105-667D40BD334C}" srcOrd="0" destOrd="0" presId="urn:microsoft.com/office/officeart/2005/8/layout/hierarchy2"/>
    <dgm:cxn modelId="{D1BB6CFB-9DBA-4909-B1EB-0D1DB16F2950}" type="presParOf" srcId="{8C58C63A-C668-438A-A11F-585265618EE1}" destId="{F31E8082-1361-41AF-B5C3-585AA7F0C9EB}" srcOrd="1" destOrd="0" presId="urn:microsoft.com/office/officeart/2005/8/layout/hierarchy2"/>
    <dgm:cxn modelId="{020EF398-95BE-4706-92DF-84D2AA38B8D6}" type="presParOf" srcId="{F554FB38-D927-46F9-AB94-773EF58B378F}" destId="{AB36DBCA-252C-4F7F-B2E6-56D320458640}" srcOrd="6" destOrd="0" presId="urn:microsoft.com/office/officeart/2005/8/layout/hierarchy2"/>
    <dgm:cxn modelId="{81D22535-E30D-40B1-902C-1F1039E43DA9}" type="presParOf" srcId="{AB36DBCA-252C-4F7F-B2E6-56D320458640}" destId="{EBD33635-388C-47C3-B56C-D6A48BEBEB3D}" srcOrd="0" destOrd="0" presId="urn:microsoft.com/office/officeart/2005/8/layout/hierarchy2"/>
    <dgm:cxn modelId="{1153354F-E7D2-4C84-8993-62B53337FB91}" type="presParOf" srcId="{F554FB38-D927-46F9-AB94-773EF58B378F}" destId="{268798E9-A195-480F-B584-12CC18013AA9}" srcOrd="7" destOrd="0" presId="urn:microsoft.com/office/officeart/2005/8/layout/hierarchy2"/>
    <dgm:cxn modelId="{3D89F85D-04F3-4C8A-AF64-8A26D5E40932}" type="presParOf" srcId="{268798E9-A195-480F-B584-12CC18013AA9}" destId="{00C498D0-AD0F-473A-AC38-D63C40BC6F5A}" srcOrd="0" destOrd="0" presId="urn:microsoft.com/office/officeart/2005/8/layout/hierarchy2"/>
    <dgm:cxn modelId="{E268E4C8-374F-4E5B-A3F3-99EAB1B6EF1A}" type="presParOf" srcId="{268798E9-A195-480F-B584-12CC18013AA9}" destId="{4B9EE24C-D345-4869-809F-2A439CD3F419}" srcOrd="1" destOrd="0" presId="urn:microsoft.com/office/officeart/2005/8/layout/hierarchy2"/>
    <dgm:cxn modelId="{673BD1ED-C1DF-4B2A-BD8E-D6B3CB700D2D}" type="presParOf" srcId="{F554FB38-D927-46F9-AB94-773EF58B378F}" destId="{400437FA-7CF3-494C-8342-EC66BAD20A85}" srcOrd="8" destOrd="0" presId="urn:microsoft.com/office/officeart/2005/8/layout/hierarchy2"/>
    <dgm:cxn modelId="{E2A3F019-B22F-4052-A449-5AFF2B372023}" type="presParOf" srcId="{400437FA-7CF3-494C-8342-EC66BAD20A85}" destId="{437E1C62-BDB9-4BE5-A76D-6ECFC3E887D9}" srcOrd="0" destOrd="0" presId="urn:microsoft.com/office/officeart/2005/8/layout/hierarchy2"/>
    <dgm:cxn modelId="{47ADB976-84F4-4A94-ABC3-B04AC7A0CEA1}" type="presParOf" srcId="{F554FB38-D927-46F9-AB94-773EF58B378F}" destId="{FC5EC448-C99E-4D4F-8ECE-9E733ADFFF23}" srcOrd="9" destOrd="0" presId="urn:microsoft.com/office/officeart/2005/8/layout/hierarchy2"/>
    <dgm:cxn modelId="{393A4314-BFE9-47BA-9DA7-FA9B81247E58}" type="presParOf" srcId="{FC5EC448-C99E-4D4F-8ECE-9E733ADFFF23}" destId="{7304088A-13E1-473B-889C-2E0A86BCE850}" srcOrd="0" destOrd="0" presId="urn:microsoft.com/office/officeart/2005/8/layout/hierarchy2"/>
    <dgm:cxn modelId="{DA543775-5BAE-4EAC-BAE4-1C9EB5852920}" type="presParOf" srcId="{FC5EC448-C99E-4D4F-8ECE-9E733ADFFF23}" destId="{4F13628B-FA09-45A2-9D04-8161A58321F9}" srcOrd="1" destOrd="0" presId="urn:microsoft.com/office/officeart/2005/8/layout/hierarchy2"/>
    <dgm:cxn modelId="{5CCDC42F-B694-4153-8EC8-6CE7522D6D55}" type="presParOf" srcId="{F554FB38-D927-46F9-AB94-773EF58B378F}" destId="{082DC449-8F47-4407-A8A6-E699B23E3012}" srcOrd="10" destOrd="0" presId="urn:microsoft.com/office/officeart/2005/8/layout/hierarchy2"/>
    <dgm:cxn modelId="{FDC2223E-00A3-40B2-AE4C-D052BE2044A5}" type="presParOf" srcId="{082DC449-8F47-4407-A8A6-E699B23E3012}" destId="{7D98FBD3-20A5-41C0-B413-D8499279EB02}" srcOrd="0" destOrd="0" presId="urn:microsoft.com/office/officeart/2005/8/layout/hierarchy2"/>
    <dgm:cxn modelId="{671203DD-3DA2-4E88-85BE-7C48F52B418F}" type="presParOf" srcId="{F554FB38-D927-46F9-AB94-773EF58B378F}" destId="{4F9F6079-C525-495B-836E-7F3AE354E0A4}" srcOrd="11" destOrd="0" presId="urn:microsoft.com/office/officeart/2005/8/layout/hierarchy2"/>
    <dgm:cxn modelId="{6562450F-F22B-4EFC-A3BB-C937645B883A}" type="presParOf" srcId="{4F9F6079-C525-495B-836E-7F3AE354E0A4}" destId="{A203CFDB-C5D2-4DE7-931A-0B0B952BAE4C}" srcOrd="0" destOrd="0" presId="urn:microsoft.com/office/officeart/2005/8/layout/hierarchy2"/>
    <dgm:cxn modelId="{3E95796D-5F56-4A65-9F06-D8657CDED77A}" type="presParOf" srcId="{4F9F6079-C525-495B-836E-7F3AE354E0A4}" destId="{DBA0695D-604B-4B6B-ADE2-6C72C82B77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0F2B6C-31E6-41AA-A28C-FA79291F2EEC}">
      <dsp:nvSpPr>
        <dsp:cNvPr id="0" name=""/>
        <dsp:cNvSpPr/>
      </dsp:nvSpPr>
      <dsp:spPr>
        <a:xfrm>
          <a:off x="0" y="488862"/>
          <a:ext cx="1876166" cy="750466"/>
        </a:xfrm>
        <a:prstGeom prst="chevron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Construire une bonne vision</a:t>
          </a:r>
          <a:endParaRPr lang="fr-FR" sz="1500" kern="1200" dirty="0"/>
        </a:p>
      </dsp:txBody>
      <dsp:txXfrm>
        <a:off x="0" y="488862"/>
        <a:ext cx="1876166" cy="750466"/>
      </dsp:txXfrm>
    </dsp:sp>
    <dsp:sp modelId="{3C461519-3772-4417-ACB5-A0299F5C126F}">
      <dsp:nvSpPr>
        <dsp:cNvPr id="0" name=""/>
        <dsp:cNvSpPr/>
      </dsp:nvSpPr>
      <dsp:spPr>
        <a:xfrm>
          <a:off x="1691773" y="488862"/>
          <a:ext cx="1876166" cy="750466"/>
        </a:xfrm>
        <a:prstGeom prst="chevron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Identifier les rôles utilisateurs</a:t>
          </a:r>
          <a:endParaRPr lang="fr-FR" sz="1500" kern="1200" dirty="0"/>
        </a:p>
      </dsp:txBody>
      <dsp:txXfrm>
        <a:off x="1691773" y="488862"/>
        <a:ext cx="1876166" cy="750466"/>
      </dsp:txXfrm>
    </dsp:sp>
    <dsp:sp modelId="{F990F6F2-29D0-4F59-BDBA-0F4D8FB32F5F}">
      <dsp:nvSpPr>
        <dsp:cNvPr id="0" name=""/>
        <dsp:cNvSpPr/>
      </dsp:nvSpPr>
      <dsp:spPr>
        <a:xfrm>
          <a:off x="3380323" y="488862"/>
          <a:ext cx="1876166" cy="75046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Lister les </a:t>
          </a:r>
          <a:r>
            <a:rPr lang="fr-FR" sz="1500" kern="1200" dirty="0" err="1" smtClean="0"/>
            <a:t>Features</a:t>
          </a:r>
          <a:r>
            <a:rPr lang="fr-FR" sz="1500" kern="1200" dirty="0" smtClean="0"/>
            <a:t> Produit</a:t>
          </a:r>
          <a:endParaRPr lang="fr-FR" sz="1500" kern="1200" dirty="0"/>
        </a:p>
      </dsp:txBody>
      <dsp:txXfrm>
        <a:off x="3380323" y="488862"/>
        <a:ext cx="1876166" cy="750466"/>
      </dsp:txXfrm>
    </dsp:sp>
    <dsp:sp modelId="{0DE41C68-9611-4C40-8EFB-328CB5C4DEB8}">
      <dsp:nvSpPr>
        <dsp:cNvPr id="0" name=""/>
        <dsp:cNvSpPr/>
      </dsp:nvSpPr>
      <dsp:spPr>
        <a:xfrm>
          <a:off x="5068873" y="488862"/>
          <a:ext cx="1876166" cy="750466"/>
        </a:xfrm>
        <a:prstGeom prst="chevron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Décomposer en User Stories</a:t>
          </a:r>
          <a:endParaRPr lang="fr-FR" sz="1500" kern="1200" dirty="0"/>
        </a:p>
      </dsp:txBody>
      <dsp:txXfrm>
        <a:off x="5068873" y="488862"/>
        <a:ext cx="1876166" cy="7504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005267-5B87-44C5-AF06-0FDE9596EDE3}">
      <dsp:nvSpPr>
        <dsp:cNvPr id="0" name=""/>
        <dsp:cNvSpPr/>
      </dsp:nvSpPr>
      <dsp:spPr>
        <a:xfrm>
          <a:off x="829511" y="2302714"/>
          <a:ext cx="2465591" cy="82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70C0"/>
              </a:solidFill>
            </a:rPr>
            <a:t>ADMIN EPN-95</a:t>
          </a:r>
          <a:endParaRPr lang="fr-FR" sz="1700" b="1" kern="1200" dirty="0">
            <a:solidFill>
              <a:srgbClr val="0070C0"/>
            </a:solidFill>
          </a:endParaRPr>
        </a:p>
      </dsp:txBody>
      <dsp:txXfrm>
        <a:off x="829511" y="2302714"/>
        <a:ext cx="2465591" cy="820321"/>
      </dsp:txXfrm>
    </dsp:sp>
    <dsp:sp modelId="{2B745156-8CC5-422A-9607-9CB714E1201E}">
      <dsp:nvSpPr>
        <dsp:cNvPr id="0" name=""/>
        <dsp:cNvSpPr/>
      </dsp:nvSpPr>
      <dsp:spPr>
        <a:xfrm rot="17154430">
          <a:off x="2426029" y="1548202"/>
          <a:ext cx="239440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94403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17154430">
        <a:off x="3563371" y="1501658"/>
        <a:ext cx="119720" cy="119720"/>
      </dsp:txXfrm>
    </dsp:sp>
    <dsp:sp modelId="{60201815-3ED7-48D9-A16D-FC2FBE4BBE36}">
      <dsp:nvSpPr>
        <dsp:cNvPr id="0" name=""/>
        <dsp:cNvSpPr/>
      </dsp:nvSpPr>
      <dsp:spPr>
        <a:xfrm>
          <a:off x="3951359" y="0"/>
          <a:ext cx="1640643" cy="82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70C0"/>
              </a:solidFill>
            </a:rPr>
            <a:t>1- Vitrine</a:t>
          </a:r>
          <a:endParaRPr lang="fr-FR" sz="1700" kern="1200" dirty="0"/>
        </a:p>
      </dsp:txBody>
      <dsp:txXfrm>
        <a:off x="3951359" y="0"/>
        <a:ext cx="1640643" cy="820321"/>
      </dsp:txXfrm>
    </dsp:sp>
    <dsp:sp modelId="{D3AB00D5-9CE3-4C63-B2B8-70908CB7A993}">
      <dsp:nvSpPr>
        <dsp:cNvPr id="0" name=""/>
        <dsp:cNvSpPr/>
      </dsp:nvSpPr>
      <dsp:spPr>
        <a:xfrm rot="17692822">
          <a:off x="2843318" y="1992032"/>
          <a:ext cx="155982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59824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7692822">
        <a:off x="3584235" y="1966352"/>
        <a:ext cx="77991" cy="77991"/>
      </dsp:txXfrm>
    </dsp:sp>
    <dsp:sp modelId="{B16DB9B8-6D62-4729-949F-B71651BE4F47}">
      <dsp:nvSpPr>
        <dsp:cNvPr id="0" name=""/>
        <dsp:cNvSpPr/>
      </dsp:nvSpPr>
      <dsp:spPr>
        <a:xfrm>
          <a:off x="3951359" y="887660"/>
          <a:ext cx="1640643" cy="82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70C0"/>
              </a:solidFill>
            </a:rPr>
            <a:t>2- Inscription vs Connexion</a:t>
          </a:r>
          <a:endParaRPr lang="fr-FR" sz="1700" kern="1200" dirty="0"/>
        </a:p>
      </dsp:txBody>
      <dsp:txXfrm>
        <a:off x="3951359" y="887660"/>
        <a:ext cx="1640643" cy="820321"/>
      </dsp:txXfrm>
    </dsp:sp>
    <dsp:sp modelId="{1B74BF3D-8F03-4527-853B-929502C7670A}">
      <dsp:nvSpPr>
        <dsp:cNvPr id="0" name=""/>
        <dsp:cNvSpPr/>
      </dsp:nvSpPr>
      <dsp:spPr>
        <a:xfrm rot="19457599">
          <a:off x="3219139" y="2463717"/>
          <a:ext cx="8081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08183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457599">
        <a:off x="3603026" y="2456828"/>
        <a:ext cx="40409" cy="40409"/>
      </dsp:txXfrm>
    </dsp:sp>
    <dsp:sp modelId="{8B851149-EC30-40CC-A3C2-9916D4C5F284}">
      <dsp:nvSpPr>
        <dsp:cNvPr id="0" name=""/>
        <dsp:cNvSpPr/>
      </dsp:nvSpPr>
      <dsp:spPr>
        <a:xfrm>
          <a:off x="3951359" y="1831029"/>
          <a:ext cx="1640643" cy="82032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1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70C0"/>
              </a:solidFill>
            </a:rPr>
            <a:t>Aides à l'apprentissage</a:t>
          </a:r>
          <a:endParaRPr lang="fr-FR" sz="1700" b="1" kern="1200" dirty="0">
            <a:solidFill>
              <a:srgbClr val="0070C0"/>
            </a:solidFill>
          </a:endParaRPr>
        </a:p>
      </dsp:txBody>
      <dsp:txXfrm>
        <a:off x="3951359" y="1831029"/>
        <a:ext cx="1640643" cy="820321"/>
      </dsp:txXfrm>
    </dsp:sp>
    <dsp:sp modelId="{BE44EEA1-00CF-4B2C-B4C8-C9CD08A06401}">
      <dsp:nvSpPr>
        <dsp:cNvPr id="0" name=""/>
        <dsp:cNvSpPr/>
      </dsp:nvSpPr>
      <dsp:spPr>
        <a:xfrm rot="17692822">
          <a:off x="5140219" y="1520347"/>
          <a:ext cx="155982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5982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7692822">
        <a:off x="5881136" y="1494667"/>
        <a:ext cx="77991" cy="77991"/>
      </dsp:txXfrm>
    </dsp:sp>
    <dsp:sp modelId="{1915EAC2-0C83-4542-AAEC-1DF2004AB4E9}">
      <dsp:nvSpPr>
        <dsp:cNvPr id="0" name=""/>
        <dsp:cNvSpPr/>
      </dsp:nvSpPr>
      <dsp:spPr>
        <a:xfrm>
          <a:off x="6248260" y="415975"/>
          <a:ext cx="1640643" cy="82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1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70C0"/>
              </a:solidFill>
            </a:rPr>
            <a:t>3- Partage de contenu Cours/Exercices</a:t>
          </a:r>
          <a:endParaRPr lang="fr-FR" sz="1700" kern="1200" dirty="0"/>
        </a:p>
      </dsp:txBody>
      <dsp:txXfrm>
        <a:off x="6248260" y="415975"/>
        <a:ext cx="1640643" cy="820321"/>
      </dsp:txXfrm>
    </dsp:sp>
    <dsp:sp modelId="{F6F6AD28-22BB-4A01-980F-39780678E8D4}">
      <dsp:nvSpPr>
        <dsp:cNvPr id="0" name=""/>
        <dsp:cNvSpPr/>
      </dsp:nvSpPr>
      <dsp:spPr>
        <a:xfrm rot="19665363">
          <a:off x="5532422" y="2021749"/>
          <a:ext cx="7726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2695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665363">
        <a:off x="5899452" y="2015747"/>
        <a:ext cx="38634" cy="38634"/>
      </dsp:txXfrm>
    </dsp:sp>
    <dsp:sp modelId="{68C48AD0-EC93-466F-9807-74F4CC7CE185}">
      <dsp:nvSpPr>
        <dsp:cNvPr id="0" name=""/>
        <dsp:cNvSpPr/>
      </dsp:nvSpPr>
      <dsp:spPr>
        <a:xfrm>
          <a:off x="6245536" y="1418777"/>
          <a:ext cx="1640643" cy="82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1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70C0"/>
              </a:solidFill>
            </a:rPr>
            <a:t>4- Gestion des Ressources</a:t>
          </a:r>
          <a:endParaRPr lang="fr-FR" sz="1700" kern="1200" dirty="0"/>
        </a:p>
      </dsp:txBody>
      <dsp:txXfrm>
        <a:off x="6245536" y="1418777"/>
        <a:ext cx="1640643" cy="820321"/>
      </dsp:txXfrm>
    </dsp:sp>
    <dsp:sp modelId="{35B6B546-C2AE-4880-B88A-2B7B29D74A64}">
      <dsp:nvSpPr>
        <dsp:cNvPr id="0" name=""/>
        <dsp:cNvSpPr/>
      </dsp:nvSpPr>
      <dsp:spPr>
        <a:xfrm rot="2346015">
          <a:off x="5497702" y="2493433"/>
          <a:ext cx="84213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2135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346015">
        <a:off x="5897716" y="2485696"/>
        <a:ext cx="42106" cy="42106"/>
      </dsp:txXfrm>
    </dsp:sp>
    <dsp:sp modelId="{0BC46CF9-6BF5-48F4-8552-8F7DE7533AC7}">
      <dsp:nvSpPr>
        <dsp:cNvPr id="0" name=""/>
        <dsp:cNvSpPr/>
      </dsp:nvSpPr>
      <dsp:spPr>
        <a:xfrm>
          <a:off x="6245536" y="2362147"/>
          <a:ext cx="1640643" cy="82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1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70C0"/>
              </a:solidFill>
            </a:rPr>
            <a:t>5- Forum Q/R</a:t>
          </a:r>
          <a:endParaRPr lang="fr-FR" sz="1700" kern="1200" dirty="0"/>
        </a:p>
      </dsp:txBody>
      <dsp:txXfrm>
        <a:off x="6245536" y="2362147"/>
        <a:ext cx="1640643" cy="820321"/>
      </dsp:txXfrm>
    </dsp:sp>
    <dsp:sp modelId="{F5364AF9-FE2D-48B3-A336-D27D4DC108DD}">
      <dsp:nvSpPr>
        <dsp:cNvPr id="0" name=""/>
        <dsp:cNvSpPr/>
      </dsp:nvSpPr>
      <dsp:spPr>
        <a:xfrm rot="3965745">
          <a:off x="5112355" y="2965118"/>
          <a:ext cx="16128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1282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965745">
        <a:off x="5878449" y="2938113"/>
        <a:ext cx="80641" cy="80641"/>
      </dsp:txXfrm>
    </dsp:sp>
    <dsp:sp modelId="{684F21F4-6589-49D9-B105-667D40BD334C}">
      <dsp:nvSpPr>
        <dsp:cNvPr id="0" name=""/>
        <dsp:cNvSpPr/>
      </dsp:nvSpPr>
      <dsp:spPr>
        <a:xfrm>
          <a:off x="6245536" y="3305517"/>
          <a:ext cx="1640643" cy="82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1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70C0"/>
              </a:solidFill>
            </a:rPr>
            <a:t>6- FAQ</a:t>
          </a:r>
          <a:endParaRPr lang="fr-FR" sz="1700" kern="1200" dirty="0"/>
        </a:p>
      </dsp:txBody>
      <dsp:txXfrm>
        <a:off x="6245536" y="3305517"/>
        <a:ext cx="1640643" cy="820321"/>
      </dsp:txXfrm>
    </dsp:sp>
    <dsp:sp modelId="{AB36DBCA-252C-4F7F-B2E6-56D320458640}">
      <dsp:nvSpPr>
        <dsp:cNvPr id="0" name=""/>
        <dsp:cNvSpPr/>
      </dsp:nvSpPr>
      <dsp:spPr>
        <a:xfrm rot="2346015">
          <a:off x="3200801" y="2965118"/>
          <a:ext cx="84213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2135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346015">
        <a:off x="3600816" y="2957380"/>
        <a:ext cx="42106" cy="42106"/>
      </dsp:txXfrm>
    </dsp:sp>
    <dsp:sp modelId="{00C498D0-AD0F-473A-AC38-D63C40BC6F5A}">
      <dsp:nvSpPr>
        <dsp:cNvPr id="0" name=""/>
        <dsp:cNvSpPr/>
      </dsp:nvSpPr>
      <dsp:spPr>
        <a:xfrm>
          <a:off x="3948636" y="2833832"/>
          <a:ext cx="1640643" cy="82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1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70C0"/>
              </a:solidFill>
            </a:rPr>
            <a:t>7- Evaluation des niveaux</a:t>
          </a:r>
          <a:endParaRPr lang="fr-FR" sz="1700" kern="1200" dirty="0"/>
        </a:p>
      </dsp:txBody>
      <dsp:txXfrm>
        <a:off x="3948636" y="2833832"/>
        <a:ext cx="1640643" cy="820321"/>
      </dsp:txXfrm>
    </dsp:sp>
    <dsp:sp modelId="{400437FA-7CF3-494C-8342-EC66BAD20A85}">
      <dsp:nvSpPr>
        <dsp:cNvPr id="0" name=""/>
        <dsp:cNvSpPr/>
      </dsp:nvSpPr>
      <dsp:spPr>
        <a:xfrm rot="3965745">
          <a:off x="2815454" y="3436803"/>
          <a:ext cx="16128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12829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965745">
        <a:off x="3581548" y="3409798"/>
        <a:ext cx="80641" cy="80641"/>
      </dsp:txXfrm>
    </dsp:sp>
    <dsp:sp modelId="{7304088A-13E1-473B-889C-2E0A86BCE850}">
      <dsp:nvSpPr>
        <dsp:cNvPr id="0" name=""/>
        <dsp:cNvSpPr/>
      </dsp:nvSpPr>
      <dsp:spPr>
        <a:xfrm>
          <a:off x="3948636" y="3777201"/>
          <a:ext cx="1640643" cy="82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1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70C0"/>
              </a:solidFill>
            </a:rPr>
            <a:t>8- Gestion administrative</a:t>
          </a:r>
          <a:endParaRPr lang="fr-FR" sz="1700" kern="1200" dirty="0"/>
        </a:p>
      </dsp:txBody>
      <dsp:txXfrm>
        <a:off x="3948636" y="3777201"/>
        <a:ext cx="1640643" cy="820321"/>
      </dsp:txXfrm>
    </dsp:sp>
    <dsp:sp modelId="{082DC449-8F47-4407-A8A6-E699B23E3012}">
      <dsp:nvSpPr>
        <dsp:cNvPr id="0" name=""/>
        <dsp:cNvSpPr/>
      </dsp:nvSpPr>
      <dsp:spPr>
        <a:xfrm rot="4492481">
          <a:off x="2369557" y="3908488"/>
          <a:ext cx="250462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504623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4492481">
        <a:off x="3559254" y="3859188"/>
        <a:ext cx="125231" cy="125231"/>
      </dsp:txXfrm>
    </dsp:sp>
    <dsp:sp modelId="{A203CFDB-C5D2-4DE7-931A-0B0B952BAE4C}">
      <dsp:nvSpPr>
        <dsp:cNvPr id="0" name=""/>
        <dsp:cNvSpPr/>
      </dsp:nvSpPr>
      <dsp:spPr>
        <a:xfrm>
          <a:off x="3948636" y="4720571"/>
          <a:ext cx="1640643" cy="820321"/>
        </a:xfrm>
        <a:prstGeom prst="roundRect">
          <a:avLst>
            <a:gd name="adj" fmla="val 10000"/>
          </a:avLst>
        </a:prstGeom>
        <a:solidFill>
          <a:srgbClr val="FFC000">
            <a:alpha val="31000"/>
          </a:srgb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70C0"/>
              </a:solidFill>
            </a:rPr>
            <a:t>9- Tableaux de bord</a:t>
          </a:r>
          <a:endParaRPr lang="fr-FR" sz="1700" b="1" kern="1200" dirty="0">
            <a:solidFill>
              <a:srgbClr val="0070C0"/>
            </a:solidFill>
          </a:endParaRPr>
        </a:p>
      </dsp:txBody>
      <dsp:txXfrm>
        <a:off x="3948636" y="4720571"/>
        <a:ext cx="1640643" cy="820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7641A-5ED4-4254-A0B0-D89276799A87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0D8A0-540C-488F-8608-3A47C5E864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716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2247155"/>
            <a:ext cx="5334000" cy="2133601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63888" y="4005064"/>
            <a:ext cx="5334000" cy="2362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r">
              <a:buNone/>
              <a:defRPr>
                <a:solidFill>
                  <a:schemeClr val="tx1"/>
                </a:solidFill>
              </a:defRPr>
            </a:lvl2pPr>
            <a:lvl3pPr marL="914400" indent="0" algn="r">
              <a:buNone/>
              <a:defRPr>
                <a:solidFill>
                  <a:schemeClr val="tx1"/>
                </a:solidFill>
              </a:defRPr>
            </a:lvl3pPr>
            <a:lvl4pPr marL="1371600" indent="0" algn="r">
              <a:buNone/>
              <a:defRPr>
                <a:solidFill>
                  <a:schemeClr val="tx1"/>
                </a:solidFill>
              </a:defRPr>
            </a:lvl4pPr>
            <a:lvl5pPr marL="1828800" indent="0" algn="r">
              <a:buNone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pic>
        <p:nvPicPr>
          <p:cNvPr id="5" name="Image 4" descr="2948-143880105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5344" y="87660"/>
            <a:ext cx="3188656" cy="3226296"/>
          </a:xfrm>
          <a:prstGeom prst="rect">
            <a:avLst/>
          </a:prstGeom>
        </p:spPr>
      </p:pic>
      <p:pic>
        <p:nvPicPr>
          <p:cNvPr id="6" name="Image 5" descr="635733345327711663-tribute-to-kandinsky-composition-viii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2700338" y="2700337"/>
            <a:ext cx="6858000" cy="1457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3752"/>
            <a:ext cx="8507288" cy="92697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68313" y="1412875"/>
            <a:ext cx="8218487" cy="4824413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rebuchet MS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algn="l">
              <a:buFont typeface="Wingdings" pitchFamily="2" charset="2"/>
              <a:buChar char="q"/>
              <a:defRPr sz="2400">
                <a:latin typeface="Arial Narrow" pitchFamily="34" charset="0"/>
              </a:defRPr>
            </a:lvl1pPr>
            <a:lvl2pPr algn="l">
              <a:buFont typeface="Arial" pitchFamily="34" charset="0"/>
              <a:buChar char="•"/>
              <a:defRPr sz="1800" b="1">
                <a:latin typeface="Trebuchet MS" pitchFamily="34" charset="0"/>
              </a:defRPr>
            </a:lvl2pPr>
            <a:lvl3pPr algn="l">
              <a:defRPr sz="1500">
                <a:latin typeface="Trebuchet MS" pitchFamily="34" charset="0"/>
              </a:defRPr>
            </a:lvl3pPr>
            <a:lvl4pPr algn="l">
              <a:defRPr sz="1500">
                <a:latin typeface="Trebuchet MS" pitchFamily="34" charset="0"/>
              </a:defRPr>
            </a:lvl4pPr>
            <a:lvl5pPr algn="l">
              <a:defRPr sz="1500">
                <a:latin typeface="Trebuchet MS" pitchFamily="34" charset="0"/>
              </a:defRPr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9C50616-853B-4054-BBAC-186CAFF6283D}" type="datetime1">
              <a:rPr lang="fr-FR" smtClean="0"/>
              <a:pPr/>
              <a:t>28/02/2017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ctr"/>
            <a:r>
              <a:rPr lang="fr-FR" dirty="0" smtClean="0"/>
              <a:t>Projet EPN-ADMIN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B0910F3-D0D5-408D-B388-136743E209A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4" r:id="rId2"/>
    <p:sldLayoutId id="2147483695" r:id="rId3"/>
  </p:sldLayoutIdLst>
  <p:txStyles>
    <p:titleStyle>
      <a:lvl1pPr algn="r" defTabSz="457200" rtl="0" eaLnBrk="1" latinLnBrk="0" hangingPunct="1">
        <a:spcBef>
          <a:spcPct val="0"/>
        </a:spcBef>
        <a:buNone/>
        <a:defRPr lang="fr-FR" sz="3800" kern="1200" dirty="0" smtClean="0">
          <a:solidFill>
            <a:schemeClr val="bg1">
              <a:lumMod val="65000"/>
            </a:schemeClr>
          </a:solidFill>
          <a:effectLst/>
          <a:latin typeface="Verdana"/>
          <a:ea typeface="+mj-ea"/>
          <a:cs typeface="Verdana"/>
        </a:defRPr>
      </a:lvl1pPr>
    </p:titleStyle>
    <p:bodyStyle>
      <a:lvl1pPr marL="0" indent="0" algn="r" defTabSz="457200" rtl="0" eaLnBrk="1" latinLnBrk="0" hangingPunct="1">
        <a:spcBef>
          <a:spcPts val="0"/>
        </a:spcBef>
        <a:spcAft>
          <a:spcPts val="1200"/>
        </a:spcAft>
        <a:buFont typeface="Arial"/>
        <a:buNone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449263" indent="0" algn="r" defTabSz="457200" rtl="0" eaLnBrk="1" latinLnBrk="0" hangingPunct="1">
        <a:spcBef>
          <a:spcPts val="0"/>
        </a:spcBef>
        <a:spcAft>
          <a:spcPts val="1200"/>
        </a:spcAft>
        <a:buFont typeface="Arial"/>
        <a:buNone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900113" indent="0" algn="r" defTabSz="457200" rtl="0" eaLnBrk="1" latinLnBrk="0" hangingPunct="1">
        <a:spcBef>
          <a:spcPts val="0"/>
        </a:spcBef>
        <a:spcAft>
          <a:spcPts val="1200"/>
        </a:spcAft>
        <a:buFont typeface="Arial"/>
        <a:buNone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60488" indent="0" algn="r" defTabSz="457200" rtl="0" eaLnBrk="1" latinLnBrk="0" hangingPunct="1">
        <a:spcBef>
          <a:spcPts val="0"/>
        </a:spcBef>
        <a:spcAft>
          <a:spcPts val="1200"/>
        </a:spcAft>
        <a:buFont typeface="Arial"/>
        <a:buNone/>
        <a:defRPr sz="2400" kern="1200">
          <a:solidFill>
            <a:schemeClr val="tx1"/>
          </a:solidFill>
          <a:latin typeface="Verdana"/>
          <a:ea typeface="+mn-ea"/>
          <a:cs typeface="Verdana"/>
        </a:defRPr>
      </a:lvl4pPr>
      <a:lvl5pPr marL="1700213" indent="0" algn="r" defTabSz="457200" rtl="0" eaLnBrk="1" latinLnBrk="0" hangingPunct="1">
        <a:spcBef>
          <a:spcPts val="0"/>
        </a:spcBef>
        <a:spcAft>
          <a:spcPts val="1200"/>
        </a:spcAft>
        <a:buFont typeface="Arial"/>
        <a:buNone/>
        <a:defRPr sz="2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87824" y="1772816"/>
            <a:ext cx="5832648" cy="4104456"/>
          </a:xfrm>
        </p:spPr>
        <p:txBody>
          <a:bodyPr/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Projet ADMIN EPN-95</a:t>
            </a:r>
            <a:b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Session du 24/02/2017</a:t>
            </a:r>
            <a:b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à EISTI</a:t>
            </a:r>
            <a:b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(Développement AGILE)</a:t>
            </a:r>
            <a:b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72200" y="6165304"/>
            <a:ext cx="2525688" cy="548680"/>
          </a:xfrm>
        </p:spPr>
        <p:txBody>
          <a:bodyPr/>
          <a:lstStyle/>
          <a:p>
            <a:pPr lvl="1"/>
            <a:r>
              <a:rPr lang="fr-FR" sz="1600" dirty="0" smtClean="0"/>
              <a:t>Version 2</a:t>
            </a:r>
            <a:br>
              <a:rPr lang="fr-FR" sz="1600" dirty="0" smtClean="0"/>
            </a:br>
            <a:r>
              <a:rPr lang="fr-FR" sz="1600" dirty="0" smtClean="0"/>
              <a:t>MAJ 27/02/2017</a:t>
            </a:r>
            <a:endParaRPr lang="fr-FR" sz="1600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949624" y="4437112"/>
          <a:ext cx="694826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fr-FR" dirty="0" smtClean="0"/>
              <a:t>Arbre consolidé</a:t>
            </a:r>
            <a:br>
              <a:rPr lang="fr-FR" dirty="0" smtClean="0"/>
            </a:br>
            <a:r>
              <a:rPr lang="fr-FR" dirty="0" smtClean="0"/>
              <a:t>Branches 5  et 6 : FORUM et FAQ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412776"/>
            <a:ext cx="5842992" cy="4713387"/>
          </a:xfrm>
        </p:spPr>
        <p:txBody>
          <a:bodyPr/>
          <a:lstStyle/>
          <a:p>
            <a:pPr lvl="2"/>
            <a:r>
              <a:rPr lang="fr-FR" b="1" dirty="0" smtClean="0">
                <a:solidFill>
                  <a:schemeClr val="tx2"/>
                </a:solidFill>
              </a:rPr>
              <a:t>Il s'agit des services permettant  :</a:t>
            </a:r>
          </a:p>
          <a:p>
            <a:pPr lvl="2"/>
            <a:r>
              <a:rPr lang="fr-FR" dirty="0" smtClean="0"/>
              <a:t>5- un Forum Q/R en ligne avec l’organisation classique d’un forum : organisation modulaire, fonctions de recherche, fonctions de modération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6- la gestion des </a:t>
            </a:r>
            <a:r>
              <a:rPr lang="fr-FR" dirty="0" err="1" smtClean="0"/>
              <a:t>Frequently</a:t>
            </a:r>
            <a:r>
              <a:rPr lang="fr-FR" dirty="0" smtClean="0"/>
              <a:t>  </a:t>
            </a:r>
            <a:r>
              <a:rPr lang="fr-FR" dirty="0" err="1" smtClean="0"/>
              <a:t>Asked</a:t>
            </a:r>
            <a:r>
              <a:rPr lang="fr-FR" dirty="0" smtClean="0"/>
              <a:t> Questions (FAQ) autrement dit un HOW-TO avec des fonctions classiques de recherche,  tri et filtrage</a:t>
            </a:r>
          </a:p>
          <a:p>
            <a:pPr lvl="2"/>
            <a:r>
              <a:rPr lang="fr-FR" dirty="0" smtClean="0"/>
              <a:t>Il s’agit ,en parallèle des cours,  de mettre à disposition des rubriques de réponse aux problèmes classiques que peuvent se poser les apprenants.</a:t>
            </a:r>
          </a:p>
          <a:p>
            <a:pPr lvl="2"/>
            <a:r>
              <a:rPr lang="fr-FR" dirty="0" smtClean="0"/>
              <a:t>Il doit comporter un accès guidé par thèmes, voire mots-clés</a:t>
            </a:r>
          </a:p>
          <a:p>
            <a:pPr lvl="2"/>
            <a:endParaRPr lang="fr-FR" dirty="0" smtClean="0"/>
          </a:p>
          <a:p>
            <a:pPr lvl="2">
              <a:buFontTx/>
              <a:buChar char="-"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5122" name="Picture 2" descr="C:\Users\chrou\Desktop\Photos\resized\20170224_110135_HDR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844824"/>
            <a:ext cx="3124343" cy="136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fr-FR" dirty="0" smtClean="0"/>
              <a:t>Arbre consolidé</a:t>
            </a:r>
            <a:br>
              <a:rPr lang="fr-FR" dirty="0" smtClean="0"/>
            </a:br>
            <a:r>
              <a:rPr lang="fr-FR" dirty="0" smtClean="0"/>
              <a:t>Branche 7 : EVALUATION DES NIVEAUX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412776"/>
            <a:ext cx="5842992" cy="4713387"/>
          </a:xfrm>
        </p:spPr>
        <p:txBody>
          <a:bodyPr/>
          <a:lstStyle/>
          <a:p>
            <a:pPr lvl="2"/>
            <a:r>
              <a:rPr lang="fr-FR" dirty="0" smtClean="0"/>
              <a:t>Il s'agit du service permettant d’évaluer et gérer le niveau des apprenants.</a:t>
            </a:r>
          </a:p>
          <a:p>
            <a:pPr lvl="2"/>
            <a:r>
              <a:rPr lang="fr-FR" dirty="0" smtClean="0"/>
              <a:t>On distingue des fonctions relevant de </a:t>
            </a:r>
          </a:p>
          <a:p>
            <a:pPr lvl="2">
              <a:buFontTx/>
              <a:buChar char="-"/>
            </a:pPr>
            <a:r>
              <a:rPr lang="fr-FR" dirty="0" smtClean="0"/>
              <a:t> gestion d’examens et certificats</a:t>
            </a:r>
          </a:p>
          <a:p>
            <a:pPr lvl="2">
              <a:buFontTx/>
              <a:buChar char="-"/>
            </a:pPr>
            <a:r>
              <a:rPr lang="fr-FR" dirty="0" smtClean="0"/>
              <a:t> suivi du parcours apprenant</a:t>
            </a:r>
          </a:p>
          <a:p>
            <a:pPr lvl="2">
              <a:buFontTx/>
              <a:buChar char="-"/>
            </a:pPr>
            <a:r>
              <a:rPr lang="fr-FR" dirty="0" smtClean="0"/>
              <a:t> notation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lvl="2">
              <a:buFontTx/>
              <a:buChar char="-"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732" r="16063"/>
          <a:stretch>
            <a:fillRect/>
          </a:stretch>
        </p:blipFill>
        <p:spPr bwMode="auto">
          <a:xfrm>
            <a:off x="318835" y="1412776"/>
            <a:ext cx="2459424" cy="222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fr-FR" dirty="0" smtClean="0"/>
              <a:t>Arbre consolidé</a:t>
            </a:r>
            <a:br>
              <a:rPr lang="fr-FR" dirty="0" smtClean="0"/>
            </a:br>
            <a:r>
              <a:rPr lang="fr-FR" dirty="0" smtClean="0"/>
              <a:t>Branche 8 : GESTION ADMINISTRATIVE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412776"/>
            <a:ext cx="5842992" cy="4713387"/>
          </a:xfrm>
        </p:spPr>
        <p:txBody>
          <a:bodyPr/>
          <a:lstStyle/>
          <a:p>
            <a:pPr lvl="2"/>
            <a:r>
              <a:rPr lang="fr-FR" dirty="0" smtClean="0">
                <a:solidFill>
                  <a:schemeClr val="tx2"/>
                </a:solidFill>
              </a:rPr>
              <a:t>Il s'agit du service permettant la gestion administrative EPN.</a:t>
            </a:r>
          </a:p>
          <a:p>
            <a:pPr lvl="2"/>
            <a:r>
              <a:rPr lang="fr-FR" dirty="0" smtClean="0"/>
              <a:t>On distingue des fonctions de :</a:t>
            </a:r>
          </a:p>
          <a:p>
            <a:pPr lvl="2">
              <a:buFontTx/>
              <a:buChar char="-"/>
            </a:pPr>
            <a:r>
              <a:rPr lang="fr-FR" dirty="0" smtClean="0"/>
              <a:t> Mailing </a:t>
            </a:r>
            <a:r>
              <a:rPr lang="fr-FR" dirty="0" err="1" smtClean="0"/>
              <a:t>list</a:t>
            </a:r>
            <a:endParaRPr lang="fr-FR" dirty="0" smtClean="0"/>
          </a:p>
          <a:p>
            <a:pPr lvl="2">
              <a:buFontTx/>
              <a:buChar char="-"/>
            </a:pPr>
            <a:r>
              <a:rPr lang="fr-FR" dirty="0" smtClean="0"/>
              <a:t> Statistiques</a:t>
            </a:r>
          </a:p>
          <a:p>
            <a:pPr lvl="2">
              <a:buFontTx/>
              <a:buChar char="-"/>
            </a:pPr>
            <a:r>
              <a:rPr lang="fr-FR" dirty="0" smtClean="0"/>
              <a:t> Comptabilité</a:t>
            </a:r>
          </a:p>
          <a:p>
            <a:pPr lvl="2">
              <a:buFontTx/>
              <a:buChar char="-"/>
            </a:pPr>
            <a:r>
              <a:rPr lang="fr-FR" dirty="0" smtClean="0"/>
              <a:t> Gestion des droits d’accès</a:t>
            </a:r>
          </a:p>
          <a:p>
            <a:pPr lvl="2">
              <a:buFontTx/>
              <a:buChar char="-"/>
            </a:pPr>
            <a:r>
              <a:rPr lang="fr-FR" dirty="0" smtClean="0"/>
              <a:t> Définition des cursus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lvl="2">
              <a:buFontTx/>
              <a:buChar char="-"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370" r="4724"/>
          <a:stretch>
            <a:fillRect/>
          </a:stretch>
        </p:blipFill>
        <p:spPr bwMode="auto">
          <a:xfrm>
            <a:off x="134894" y="1602941"/>
            <a:ext cx="3573010" cy="264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fr-FR" dirty="0" smtClean="0"/>
              <a:t>Arbre consolidé</a:t>
            </a:r>
            <a:br>
              <a:rPr lang="fr-FR" dirty="0" smtClean="0"/>
            </a:br>
            <a:r>
              <a:rPr lang="fr-FR" dirty="0" smtClean="0"/>
              <a:t>Branche 8 : Tableaux de Bord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412776"/>
            <a:ext cx="5842992" cy="4713387"/>
          </a:xfrm>
        </p:spPr>
        <p:txBody>
          <a:bodyPr/>
          <a:lstStyle/>
          <a:p>
            <a:pPr lvl="2"/>
            <a:r>
              <a:rPr lang="fr-FR" dirty="0" smtClean="0">
                <a:solidFill>
                  <a:schemeClr val="tx2"/>
                </a:solidFill>
              </a:rPr>
              <a:t>Il s'agit du service permettant les prises de décision au niveau de l'Association </a:t>
            </a:r>
            <a:r>
              <a:rPr lang="fr-FR" dirty="0" smtClean="0"/>
              <a:t>par le calcul et l'affichage d'indicateurs de qualité et de performances.</a:t>
            </a:r>
          </a:p>
          <a:p>
            <a:pPr lvl="2"/>
            <a:endParaRPr lang="fr-FR" dirty="0" smtClean="0"/>
          </a:p>
          <a:p>
            <a:pPr lvl="2">
              <a:buFontTx/>
              <a:buChar char="-"/>
            </a:pPr>
            <a:r>
              <a:rPr lang="fr-FR" dirty="0" smtClean="0"/>
              <a:t> Définition d'indicateurs de performance et de qualité, </a:t>
            </a:r>
          </a:p>
          <a:p>
            <a:pPr lvl="2">
              <a:buFontTx/>
              <a:buChar char="-"/>
            </a:pPr>
            <a:r>
              <a:rPr lang="fr-FR" dirty="0" smtClean="0"/>
              <a:t> Calcul des valeurs du réalisé</a:t>
            </a:r>
          </a:p>
          <a:p>
            <a:pPr lvl="2"/>
            <a:r>
              <a:rPr lang="fr-FR" dirty="0" smtClean="0"/>
              <a:t>- Affichage graphique ou tabulaire des résultats et des écarts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>
              <a:buFontTx/>
              <a:buChar char="-"/>
            </a:pP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79513" y="1412776"/>
            <a:ext cx="32403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Ajouté après </a:t>
            </a:r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séance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de la session du 24/02/2017 à l’EISTI  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pPr lvl="2"/>
            <a:r>
              <a:rPr lang="fr-FR" dirty="0" smtClean="0"/>
              <a:t>Dans le cadre de la méthode AGILE SCRUM, cette séance a permis d’initialiser en travail de groupe le </a:t>
            </a:r>
            <a:r>
              <a:rPr lang="fr-FR" dirty="0" err="1" smtClean="0"/>
              <a:t>Backlog</a:t>
            </a:r>
            <a:r>
              <a:rPr lang="fr-FR" dirty="0" smtClean="0"/>
              <a:t> Produit par le tracé d’un ARBRE FONCTIONNEL du projet ADMIN EPN-95.</a:t>
            </a:r>
          </a:p>
          <a:p>
            <a:pPr lvl="2"/>
            <a:r>
              <a:rPr lang="fr-FR" dirty="0" smtClean="0"/>
              <a:t>Nous avons invité un groupe qui avait le plus avancé en travail préparatoire à tracer au tableau son arbre.</a:t>
            </a:r>
          </a:p>
          <a:p>
            <a:pPr lvl="2"/>
            <a:r>
              <a:rPr lang="fr-FR" dirty="0" smtClean="0"/>
              <a:t>Puis nous avons engagé le travail collectif de construction d’un arbre partagé en utilisant une méthode de POST-IT à placer/déplacer sur les branches principales de l’arbre.</a:t>
            </a:r>
          </a:p>
          <a:p>
            <a:pPr lvl="2"/>
            <a:r>
              <a:rPr lang="fr-FR" dirty="0" smtClean="0"/>
              <a:t>Nous avons veillé à ce que tous les éléments du premier arbre soient considérés.</a:t>
            </a:r>
          </a:p>
          <a:p>
            <a:pPr lvl="2"/>
            <a:r>
              <a:rPr lang="fr-FR" dirty="0" smtClean="0"/>
              <a:t>Nous avons guidé les élèves à dégager entre 5 et 10 fonctions (ou </a:t>
            </a:r>
            <a:r>
              <a:rPr lang="fr-FR" dirty="0" err="1" smtClean="0"/>
              <a:t>Features</a:t>
            </a:r>
            <a:r>
              <a:rPr lang="fr-FR" dirty="0" smtClean="0"/>
              <a:t> *) principales (suivant les règles de l’art d’une thématique principale SCRUM).</a:t>
            </a:r>
          </a:p>
          <a:p>
            <a:pPr lvl="2"/>
            <a:endParaRPr lang="fr-FR" sz="11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556792"/>
            <a:ext cx="7787208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fr-FR" dirty="0" smtClean="0"/>
              <a:t>Arbre fonctionnel</a:t>
            </a:r>
            <a:br>
              <a:rPr lang="fr-FR" dirty="0" smtClean="0"/>
            </a:br>
            <a:r>
              <a:rPr lang="fr-FR" dirty="0" smtClean="0"/>
              <a:t>Identification </a:t>
            </a:r>
            <a:r>
              <a:rPr lang="fr-FR" dirty="0" smtClean="0"/>
              <a:t>des </a:t>
            </a:r>
            <a:r>
              <a:rPr lang="fr-FR" dirty="0" err="1" smtClean="0"/>
              <a:t>Features</a:t>
            </a:r>
            <a:r>
              <a:rPr lang="fr-FR" dirty="0" smtClean="0"/>
              <a:t> principales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344816" cy="4497363"/>
          </a:xfrm>
        </p:spPr>
        <p:txBody>
          <a:bodyPr/>
          <a:lstStyle/>
          <a:p>
            <a:pPr marL="0" lvl="2" algn="just"/>
            <a:r>
              <a:rPr lang="fr-FR" sz="2000" dirty="0" smtClean="0"/>
              <a:t>Une "</a:t>
            </a:r>
            <a:r>
              <a:rPr lang="fr-FR" sz="2000" dirty="0" err="1" smtClean="0"/>
              <a:t>Feature</a:t>
            </a:r>
            <a:r>
              <a:rPr lang="fr-FR" sz="2000" dirty="0" smtClean="0"/>
              <a:t>" est un service fourni par le système, observable de l'extérieur, qui répond à un besoin et dont la description se situe à un niveau tel que toutes les parties prenantes comprennent de quoi il s'agit.</a:t>
            </a:r>
          </a:p>
          <a:p>
            <a:pPr marL="0" lvl="2" algn="just"/>
            <a:endParaRPr lang="fr-FR" sz="2000" dirty="0" smtClean="0"/>
          </a:p>
          <a:p>
            <a:pPr marL="0" lvl="2" algn="just"/>
            <a:endParaRPr lang="fr-FR" sz="2000" dirty="0" smtClean="0"/>
          </a:p>
          <a:p>
            <a:pPr marL="0" lvl="2" algn="just"/>
            <a:r>
              <a:rPr lang="fr-FR" sz="2000" dirty="0" smtClean="0"/>
              <a:t>Identification de </a:t>
            </a:r>
            <a:r>
              <a:rPr lang="fr-FR" sz="2000" dirty="0" err="1" smtClean="0"/>
              <a:t>Features</a:t>
            </a:r>
            <a:r>
              <a:rPr lang="fr-FR" sz="2000" dirty="0" smtClean="0"/>
              <a:t> principales : entre 5 et 10</a:t>
            </a:r>
          </a:p>
          <a:p>
            <a:pPr marL="0" lvl="2" algn="just"/>
            <a:endParaRPr lang="fr-FR" sz="2000" dirty="0" smtClean="0"/>
          </a:p>
          <a:p>
            <a:pPr marL="0" lvl="2" algn="just"/>
            <a:endParaRPr lang="fr-FR" sz="2000" dirty="0" smtClean="0"/>
          </a:p>
          <a:p>
            <a:pPr marL="0" lvl="2" algn="just"/>
            <a:endParaRPr lang="fr-FR" sz="2000" dirty="0" smtClean="0"/>
          </a:p>
          <a:p>
            <a:pPr marL="0" lvl="2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24744"/>
          </a:xfrm>
        </p:spPr>
        <p:txBody>
          <a:bodyPr/>
          <a:lstStyle/>
          <a:p>
            <a:r>
              <a:rPr lang="fr-FR" dirty="0" smtClean="0"/>
              <a:t>Arbre fonctionnel ADMIN EPN-95</a:t>
            </a:r>
            <a:br>
              <a:rPr lang="fr-FR" dirty="0" smtClean="0"/>
            </a:br>
            <a:r>
              <a:rPr lang="fr-FR" dirty="0" err="1" smtClean="0"/>
              <a:t>Features</a:t>
            </a:r>
            <a:r>
              <a:rPr lang="fr-FR" dirty="0" smtClean="0"/>
              <a:t> </a:t>
            </a:r>
            <a:r>
              <a:rPr lang="fr-FR" dirty="0" smtClean="0"/>
              <a:t>principales du Produit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fr-FR" dirty="0" smtClean="0"/>
              <a:t>Arbre d’initialisation du travail collectif</a:t>
            </a:r>
            <a:endParaRPr lang="fr-FR" dirty="0"/>
          </a:p>
        </p:txBody>
      </p:sp>
      <p:pic>
        <p:nvPicPr>
          <p:cNvPr id="7170" name="Picture 2" descr="C:\Users\chrou\Desktop\Photos\resized\20170224_110555_HDR (2).jpg"/>
          <p:cNvPicPr>
            <a:picLocks noChangeAspect="1" noChangeArrowheads="1"/>
          </p:cNvPicPr>
          <p:nvPr/>
        </p:nvPicPr>
        <p:blipFill>
          <a:blip r:embed="rId2"/>
          <a:srcRect t="16823"/>
          <a:stretch>
            <a:fillRect/>
          </a:stretch>
        </p:blipFill>
        <p:spPr bwMode="auto">
          <a:xfrm>
            <a:off x="107504" y="1124744"/>
            <a:ext cx="893990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fr-FR" dirty="0" smtClean="0"/>
              <a:t>Arbre consolidé</a:t>
            </a:r>
            <a:br>
              <a:rPr lang="fr-FR" dirty="0" smtClean="0"/>
            </a:br>
            <a:r>
              <a:rPr lang="fr-FR" dirty="0" smtClean="0"/>
              <a:t>Branche 1 : ASPECT VITRINE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268760"/>
            <a:ext cx="5842992" cy="4857403"/>
          </a:xfrm>
        </p:spPr>
        <p:txBody>
          <a:bodyPr/>
          <a:lstStyle/>
          <a:p>
            <a:pPr lvl="2"/>
            <a:r>
              <a:rPr lang="fr-FR" dirty="0" smtClean="0"/>
              <a:t>Il s'agit du service permettant à tout public (non seulement les inscrits) de consulter les informations publiques de EPN.</a:t>
            </a:r>
          </a:p>
          <a:p>
            <a:pPr lvl="2">
              <a:buFontTx/>
              <a:buChar char="-"/>
            </a:pPr>
            <a:r>
              <a:rPr lang="fr-FR" dirty="0" smtClean="0"/>
              <a:t> qui sommes nous et Contacts</a:t>
            </a:r>
          </a:p>
          <a:p>
            <a:pPr lvl="2">
              <a:buFontTx/>
              <a:buChar char="-"/>
            </a:pPr>
            <a:r>
              <a:rPr lang="fr-FR" dirty="0" smtClean="0"/>
              <a:t> présentation activités</a:t>
            </a:r>
          </a:p>
          <a:p>
            <a:pPr lvl="2">
              <a:buFontTx/>
              <a:buChar char="-"/>
            </a:pPr>
            <a:r>
              <a:rPr lang="fr-FR" dirty="0" smtClean="0"/>
              <a:t> actualités, évènements</a:t>
            </a:r>
          </a:p>
          <a:p>
            <a:pPr lvl="2">
              <a:buFontTx/>
              <a:buChar char="-"/>
            </a:pPr>
            <a:r>
              <a:rPr lang="fr-FR" dirty="0" smtClean="0"/>
              <a:t> programme</a:t>
            </a:r>
          </a:p>
          <a:p>
            <a:pPr lvl="2">
              <a:buFontTx/>
              <a:buChar char="-"/>
            </a:pPr>
            <a:r>
              <a:rPr lang="fr-FR" dirty="0" smtClean="0"/>
              <a:t> calendrier </a:t>
            </a:r>
          </a:p>
          <a:p>
            <a:pPr lvl="2">
              <a:buFontTx/>
              <a:buChar char="-"/>
            </a:pPr>
            <a:r>
              <a:rPr lang="fr-FR" dirty="0" smtClean="0"/>
              <a:t> tarifs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08" y="1268760"/>
            <a:ext cx="29928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fr-FR" dirty="0" smtClean="0"/>
              <a:t>Arbre consolidé</a:t>
            </a:r>
            <a:br>
              <a:rPr lang="fr-FR" dirty="0" smtClean="0"/>
            </a:br>
            <a:r>
              <a:rPr lang="fr-FR" dirty="0" smtClean="0"/>
              <a:t>Branche 2 : INSCRIPTION vs CONNEXION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412776"/>
            <a:ext cx="5842992" cy="4713387"/>
          </a:xfrm>
        </p:spPr>
        <p:txBody>
          <a:bodyPr/>
          <a:lstStyle/>
          <a:p>
            <a:pPr lvl="2"/>
            <a:r>
              <a:rPr lang="fr-FR" dirty="0" smtClean="0"/>
              <a:t>Il s'agit du service permettant l’inscription en ligne de visiteurs puis la gestion des inscrits adhérents et s’ils sont déjà inscrits de permettre leur connexion à la plateforme.</a:t>
            </a:r>
          </a:p>
          <a:p>
            <a:pPr lvl="2">
              <a:buFontTx/>
              <a:buChar char="-"/>
            </a:pPr>
            <a:r>
              <a:rPr lang="fr-FR" dirty="0" smtClean="0"/>
              <a:t> Inscription en ligne</a:t>
            </a:r>
          </a:p>
          <a:p>
            <a:pPr lvl="2">
              <a:buFontTx/>
              <a:buChar char="-"/>
            </a:pPr>
            <a:r>
              <a:rPr lang="fr-FR" dirty="0" smtClean="0"/>
              <a:t> Validation inscription</a:t>
            </a:r>
          </a:p>
          <a:p>
            <a:pPr lvl="2">
              <a:buFontTx/>
              <a:buChar char="-"/>
            </a:pPr>
            <a:r>
              <a:rPr lang="fr-FR" dirty="0" smtClean="0"/>
              <a:t> Informations profil de l’inscrit  (consulter/modifier)</a:t>
            </a:r>
          </a:p>
          <a:p>
            <a:pPr lvl="2">
              <a:buFontTx/>
              <a:buChar char="-"/>
            </a:pPr>
            <a:r>
              <a:rPr lang="fr-FR" dirty="0" smtClean="0"/>
              <a:t> connexion sécurisée par mot de passe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lvl="2">
              <a:buFontTx/>
              <a:buChar char="-"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2051" name="Picture 3" descr="C:\Users\chrou\Desktop\Photos\resized\20170224_110122_HDR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920923" y="2420243"/>
            <a:ext cx="5349552" cy="3004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/>
          <a:lstStyle/>
          <a:p>
            <a:r>
              <a:rPr lang="fr-FR" dirty="0" smtClean="0"/>
              <a:t>Arbre consolidé</a:t>
            </a:r>
            <a:br>
              <a:rPr lang="fr-FR" dirty="0" smtClean="0"/>
            </a:br>
            <a:r>
              <a:rPr lang="fr-FR" dirty="0" smtClean="0"/>
              <a:t>Branche 3 : PARTAGE DE CONTENU COURS/EXERCICES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412776"/>
            <a:ext cx="5842992" cy="4713387"/>
          </a:xfrm>
        </p:spPr>
        <p:txBody>
          <a:bodyPr/>
          <a:lstStyle/>
          <a:p>
            <a:pPr lvl="2"/>
            <a:r>
              <a:rPr lang="fr-FR" dirty="0" smtClean="0"/>
              <a:t>Il s'agit du service permettant de mettre à disposition du contenu et à récolter des retours vis-à-vis des cours et exercices corrigés (double circulation d’information)</a:t>
            </a:r>
          </a:p>
          <a:p>
            <a:pPr lvl="2"/>
            <a:r>
              <a:rPr lang="fr-FR" dirty="0" smtClean="0"/>
              <a:t>Il met en œuvre une structuration en Base de Données et les échanges </a:t>
            </a:r>
            <a:r>
              <a:rPr lang="fr-FR" dirty="0" err="1" smtClean="0"/>
              <a:t>bi-directionnels</a:t>
            </a:r>
            <a:r>
              <a:rPr lang="fr-FR" dirty="0" smtClean="0"/>
              <a:t> d’Edition/Consultation.</a:t>
            </a:r>
          </a:p>
          <a:p>
            <a:pPr lvl="2"/>
            <a:r>
              <a:rPr lang="fr-FR" dirty="0" smtClean="0"/>
              <a:t>On peut distinguer :</a:t>
            </a:r>
          </a:p>
          <a:p>
            <a:pPr lvl="2">
              <a:buFontTx/>
              <a:buChar char="-"/>
            </a:pPr>
            <a:r>
              <a:rPr lang="fr-FR" dirty="0" smtClean="0"/>
              <a:t> Organisation modulaire des cours et exercices par cursus</a:t>
            </a:r>
          </a:p>
          <a:p>
            <a:pPr lvl="2">
              <a:buFontTx/>
              <a:buChar char="-"/>
            </a:pPr>
            <a:r>
              <a:rPr lang="fr-FR" dirty="0" smtClean="0"/>
              <a:t> Dépôt de travail rendu</a:t>
            </a:r>
          </a:p>
          <a:p>
            <a:pPr lvl="2">
              <a:buFontTx/>
              <a:buChar char="-"/>
            </a:pPr>
            <a:r>
              <a:rPr lang="fr-FR" dirty="0" smtClean="0"/>
              <a:t> Corrections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lvl="2">
              <a:buFontTx/>
              <a:buChar char="-"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3075" name="Picture 3" descr="C:\Users\chrou\Desktop\Photos\resized\20170224_110127_HDR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947893" y="2324157"/>
            <a:ext cx="5472608" cy="3073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fr-FR" dirty="0" smtClean="0"/>
              <a:t>Arbre consolidé</a:t>
            </a:r>
            <a:br>
              <a:rPr lang="fr-FR" dirty="0" smtClean="0"/>
            </a:br>
            <a:r>
              <a:rPr lang="fr-FR" dirty="0" smtClean="0"/>
              <a:t>Branche 4 : GESTION DES RESSOURCES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412776"/>
            <a:ext cx="5842992" cy="4713387"/>
          </a:xfrm>
        </p:spPr>
        <p:txBody>
          <a:bodyPr/>
          <a:lstStyle/>
          <a:p>
            <a:pPr lvl="2"/>
            <a:r>
              <a:rPr lang="fr-FR" dirty="0" smtClean="0"/>
              <a:t>Il s'agit du service permettant de gérer les plannings (horaires), les informations et les disponibilités des animateurs, les salles de cours ou d’accueil , les postes et leur disponibilités d’accès , les possibilités de prêt d’ordinateurs…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On peut distinguer les fonctions de :</a:t>
            </a:r>
          </a:p>
          <a:p>
            <a:pPr lvl="2">
              <a:buFontTx/>
              <a:buChar char="-"/>
            </a:pPr>
            <a:r>
              <a:rPr lang="fr-FR" dirty="0" smtClean="0"/>
              <a:t> Réservation de salles</a:t>
            </a:r>
          </a:p>
          <a:p>
            <a:pPr lvl="2">
              <a:buFontTx/>
              <a:buChar char="-"/>
            </a:pPr>
            <a:r>
              <a:rPr lang="fr-FR" dirty="0" smtClean="0"/>
              <a:t> Réservation de postes de travail</a:t>
            </a:r>
          </a:p>
          <a:p>
            <a:pPr lvl="2">
              <a:buFontTx/>
              <a:buChar char="-"/>
            </a:pPr>
            <a:r>
              <a:rPr lang="fr-FR" dirty="0" smtClean="0"/>
              <a:t> Planning (calendrier, horaires …)</a:t>
            </a:r>
          </a:p>
          <a:p>
            <a:pPr lvl="2">
              <a:buFontTx/>
              <a:buChar char="-"/>
            </a:pPr>
            <a:r>
              <a:rPr lang="fr-FR" dirty="0" smtClean="0"/>
              <a:t> Confirmation / annulation cours</a:t>
            </a:r>
          </a:p>
          <a:p>
            <a:pPr lvl="2">
              <a:buFontTx/>
              <a:buChar char="-"/>
            </a:pPr>
            <a:r>
              <a:rPr lang="fr-FR" dirty="0" smtClean="0"/>
              <a:t> Disponibilité des animateurs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lvl="2">
              <a:buFontTx/>
              <a:buChar char="-"/>
            </a:pPr>
            <a:endParaRPr lang="fr-FR" dirty="0" smtClean="0"/>
          </a:p>
          <a:p>
            <a:pPr lvl="2">
              <a:buFontTx/>
              <a:buChar char="-"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4098" name="Picture 2" descr="C:\Users\chrou\Desktop\Photos\resized\20170224_110135_HDR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412776"/>
            <a:ext cx="332420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698</Words>
  <Application>Microsoft Office PowerPoint</Application>
  <PresentationFormat>Affichage à l'écran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2_Thème Office</vt:lpstr>
      <vt:lpstr>Projet ADMIN EPN-95 Session du 24/02/2017 à EISTI (Développement AGILE) </vt:lpstr>
      <vt:lpstr>Résumé de la session du 24/02/2017 à l’EISTI   </vt:lpstr>
      <vt:lpstr>Arbre fonctionnel Identification des Features principales</vt:lpstr>
      <vt:lpstr>Arbre fonctionnel ADMIN EPN-95 Features principales du Produit </vt:lpstr>
      <vt:lpstr>Arbre d’initialisation du travail collectif</vt:lpstr>
      <vt:lpstr>Arbre consolidé Branche 1 : ASPECT VITRINE</vt:lpstr>
      <vt:lpstr>Arbre consolidé Branche 2 : INSCRIPTION vs CONNEXION</vt:lpstr>
      <vt:lpstr>Arbre consolidé Branche 3 : PARTAGE DE CONTENU COURS/EXERCICES</vt:lpstr>
      <vt:lpstr>Arbre consolidé Branche 4 : GESTION DES RESSOURCES</vt:lpstr>
      <vt:lpstr>Arbre consolidé Branches 5  et 6 : FORUM et FAQ</vt:lpstr>
      <vt:lpstr>Arbre consolidé Branche 7 : EVALUATION DES NIVEAUX</vt:lpstr>
      <vt:lpstr>Arbre consolidé Branche 8 : GESTION ADMINISTRATIVE</vt:lpstr>
      <vt:lpstr>Arbre consolidé Branche 8 : Tableaux de Bord</vt:lpstr>
    </vt:vector>
  </TitlesOfParts>
  <Company>Université de Montréal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Christian ROUCHON</dc:creator>
  <cp:lastModifiedBy>Christian rouchon</cp:lastModifiedBy>
  <cp:revision>149</cp:revision>
  <cp:lastPrinted>2008-11-28T14:11:44Z</cp:lastPrinted>
  <dcterms:created xsi:type="dcterms:W3CDTF">2009-01-27T16:06:55Z</dcterms:created>
  <dcterms:modified xsi:type="dcterms:W3CDTF">2017-02-28T12:29:26Z</dcterms:modified>
</cp:coreProperties>
</file>