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4" r:id="rId2"/>
    <p:sldId id="265" r:id="rId3"/>
    <p:sldId id="267" r:id="rId4"/>
    <p:sldId id="266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72" autoAdjust="0"/>
    <p:restoredTop sz="94660"/>
  </p:normalViewPr>
  <p:slideViewPr>
    <p:cSldViewPr>
      <p:cViewPr varScale="1">
        <p:scale>
          <a:sx n="88" d="100"/>
          <a:sy n="88" d="100"/>
        </p:scale>
        <p:origin x="-11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DBCCCD-1260-4417-9B9B-ED36D2AD6D43}" type="datetimeFigureOut">
              <a:rPr lang="fr-FR" smtClean="0"/>
              <a:pPr/>
              <a:t>13/10/2009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106A30-E700-40D4-B3C8-9ABD007F5A6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D518E-6C09-4744-9BD2-6015D2E2B2DE}" type="datetime1">
              <a:rPr lang="fr-FR" smtClean="0"/>
              <a:pPr/>
              <a:t>13/10/2009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FF21C-6EF7-45B7-A2F6-808C3FF6A97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E0223-410E-4E04-8591-2CDC63841826}" type="datetime1">
              <a:rPr lang="fr-FR" smtClean="0"/>
              <a:pPr/>
              <a:t>13/10/2009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FF21C-6EF7-45B7-A2F6-808C3FF6A97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DF983-3F5D-4550-AAA2-CEE15C0B7105}" type="datetime1">
              <a:rPr lang="fr-FR" smtClean="0"/>
              <a:pPr/>
              <a:t>13/10/2009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FF21C-6EF7-45B7-A2F6-808C3FF6A97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C9C2-EA15-4928-A255-5D66EC8A804C}" type="datetime1">
              <a:rPr lang="fr-FR" smtClean="0"/>
              <a:pPr/>
              <a:t>13/10/2009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FF21C-6EF7-45B7-A2F6-808C3FF6A97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68982-25EF-434B-B561-2EFEE86F1BCF}" type="datetime1">
              <a:rPr lang="fr-FR" smtClean="0"/>
              <a:pPr/>
              <a:t>13/10/2009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FF21C-6EF7-45B7-A2F6-808C3FF6A97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BDA6A-5754-464D-9FF1-4B5507D65F2F}" type="datetime1">
              <a:rPr lang="fr-FR" smtClean="0"/>
              <a:pPr/>
              <a:t>13/10/2009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FF21C-6EF7-45B7-A2F6-808C3FF6A97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6B94B-F562-49AC-95CC-F6A47494C196}" type="datetime1">
              <a:rPr lang="fr-FR" smtClean="0"/>
              <a:pPr/>
              <a:t>13/10/2009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FF21C-6EF7-45B7-A2F6-808C3FF6A97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08381-A442-4C4A-9035-DB7ED4696747}" type="datetime1">
              <a:rPr lang="fr-FR" smtClean="0"/>
              <a:pPr/>
              <a:t>13/10/2009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FF21C-6EF7-45B7-A2F6-808C3FF6A97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0C298-0B86-4224-A21C-E6C993D0C18E}" type="datetime1">
              <a:rPr lang="fr-FR" smtClean="0"/>
              <a:pPr/>
              <a:t>13/10/2009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FF21C-6EF7-45B7-A2F6-808C3FF6A97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3027B-B270-4A69-866B-68482CC9B8A3}" type="datetime1">
              <a:rPr lang="fr-FR" smtClean="0"/>
              <a:pPr/>
              <a:t>13/10/2009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FF21C-6EF7-45B7-A2F6-808C3FF6A97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FD9C3-881F-4834-B893-0EC95FEB26F6}" type="datetime1">
              <a:rPr lang="fr-FR" smtClean="0"/>
              <a:pPr/>
              <a:t>13/10/2009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FF21C-6EF7-45B7-A2F6-808C3FF6A97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A161EA-640C-4F81-BDB7-DFAB8305585A}" type="datetime1">
              <a:rPr lang="fr-FR" smtClean="0"/>
              <a:pPr/>
              <a:t>13/10/2009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6FF21C-6EF7-45B7-A2F6-808C3FF6A97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28596" y="1428736"/>
            <a:ext cx="8058152" cy="2886094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Projet de Pôle ING1</a:t>
            </a:r>
            <a:br>
              <a:rPr lang="fr-FR" dirty="0" smtClean="0"/>
            </a:br>
            <a:r>
              <a:rPr lang="fr-FR" dirty="0" smtClean="0"/>
              <a:t>Année 2009-2010</a:t>
            </a:r>
            <a:br>
              <a:rPr lang="fr-FR" dirty="0" smtClean="0"/>
            </a:br>
            <a:r>
              <a:rPr lang="fr-FR" dirty="0" smtClean="0"/>
              <a:t>Etude statistique des profils EISTIENS</a:t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sz="2200" dirty="0" smtClean="0"/>
              <a:t>Statistique descriptive</a:t>
            </a:r>
            <a:br>
              <a:rPr lang="fr-FR" sz="2200" dirty="0" smtClean="0"/>
            </a:br>
            <a:r>
              <a:rPr lang="fr-FR" sz="2200" dirty="0" smtClean="0"/>
              <a:t>Algorithmique I</a:t>
            </a:r>
            <a:br>
              <a:rPr lang="fr-FR" sz="2200" dirty="0" smtClean="0"/>
            </a:br>
            <a:r>
              <a:rPr lang="fr-FR" sz="2200" dirty="0" smtClean="0"/>
              <a:t>Programmation I</a:t>
            </a:r>
            <a:endParaRPr lang="fr-FR" sz="22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FF21C-6EF7-45B7-A2F6-808C3FF6A971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500034" y="4786322"/>
            <a:ext cx="78779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Il est fortement conseillé de lire la totalité de ce document avant de commencer à</a:t>
            </a:r>
          </a:p>
          <a:p>
            <a:r>
              <a:rPr lang="fr-FR" dirty="0" smtClean="0"/>
              <a:t>produire les livrables du projet.</a:t>
            </a:r>
            <a:endParaRPr lang="fr-FR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29058" y="214290"/>
            <a:ext cx="1368425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r>
              <a:rPr lang="fr-FR" sz="3200" dirty="0" smtClean="0"/>
              <a:t>Objet </a:t>
            </a:r>
            <a:r>
              <a:rPr lang="fr-FR" sz="3200" dirty="0" smtClean="0"/>
              <a:t>du projet</a:t>
            </a:r>
            <a:endParaRPr lang="fr-FR" sz="32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FF21C-6EF7-45B7-A2F6-808C3FF6A971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178725" y="928670"/>
            <a:ext cx="8750993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/>
              <a:t>Il s’agit de réaliser une étude statistique portant sur des données d'étudiants de l'EISTI. Chaque étudiant est observé à travers :</a:t>
            </a:r>
          </a:p>
          <a:p>
            <a:pPr lvl="1">
              <a:buFont typeface="Arial" pitchFamily="34" charset="0"/>
              <a:buChar char="•"/>
            </a:pPr>
            <a:r>
              <a:rPr lang="fr-FR" sz="2000" dirty="0" smtClean="0"/>
              <a:t> un signalétique : sexe, origine scolaire, origine géographique, sa mention au bac, …. </a:t>
            </a:r>
          </a:p>
          <a:p>
            <a:pPr lvl="1">
              <a:buFont typeface="Arial" pitchFamily="34" charset="0"/>
              <a:buChar char="•"/>
            </a:pPr>
            <a:r>
              <a:rPr lang="fr-FR" sz="2000" dirty="0" smtClean="0"/>
              <a:t> les notes obtenues pendant sa scolarité à l'école,</a:t>
            </a:r>
          </a:p>
          <a:p>
            <a:pPr lvl="1">
              <a:buFont typeface="Arial" pitchFamily="34" charset="0"/>
              <a:buChar char="•"/>
            </a:pPr>
            <a:r>
              <a:rPr lang="fr-FR" sz="2000" dirty="0" smtClean="0"/>
              <a:t> son choix d'option.</a:t>
            </a:r>
          </a:p>
          <a:p>
            <a:endParaRPr lang="fr-FR" sz="2000" dirty="0" smtClean="0"/>
          </a:p>
          <a:p>
            <a:r>
              <a:rPr lang="fr-FR" sz="2000" dirty="0" smtClean="0"/>
              <a:t>L'étude statistique consiste : </a:t>
            </a:r>
          </a:p>
          <a:p>
            <a:pPr lvl="1">
              <a:buFont typeface="Arial" pitchFamily="34" charset="0"/>
              <a:buChar char="•"/>
            </a:pPr>
            <a:r>
              <a:rPr lang="fr-FR" sz="2000" dirty="0" smtClean="0"/>
              <a:t> à dégager des profils d'étudiants par année scolaire et l'évolution de ces profils dans le temps.</a:t>
            </a:r>
          </a:p>
          <a:p>
            <a:pPr lvl="1">
              <a:buFont typeface="Arial" pitchFamily="34" charset="0"/>
              <a:buChar char="•"/>
            </a:pPr>
            <a:r>
              <a:rPr lang="fr-FR" sz="2000" dirty="0" smtClean="0"/>
              <a:t> à établir s'il y a des liens entre le signalétique et le parcours scolaire à l'EISTI</a:t>
            </a:r>
          </a:p>
          <a:p>
            <a:pPr lvl="1">
              <a:buFont typeface="Arial" pitchFamily="34" charset="0"/>
              <a:buChar char="•"/>
            </a:pPr>
            <a:r>
              <a:rPr lang="fr-FR" sz="2000" dirty="0" smtClean="0"/>
              <a:t> à expliquer au mieux le choix de l'option</a:t>
            </a:r>
          </a:p>
          <a:p>
            <a:endParaRPr lang="fr-FR" sz="2000" dirty="0" smtClean="0"/>
          </a:p>
          <a:p>
            <a:r>
              <a:rPr lang="fr-FR" sz="2000" dirty="0" smtClean="0"/>
              <a:t>Ce projet , à réaliser en équipe de 4 ou 5 étudiants, comporte le rendu de 4 </a:t>
            </a:r>
            <a:r>
              <a:rPr lang="fr-FR" sz="2000" dirty="0" smtClean="0"/>
              <a:t>livrables à </a:t>
            </a:r>
            <a:r>
              <a:rPr lang="fr-FR" sz="2000" dirty="0" smtClean="0"/>
              <a:t>des dates qui sont définies dans le planning </a:t>
            </a:r>
            <a:r>
              <a:rPr lang="fr-FR" sz="2000" dirty="0" smtClean="0"/>
              <a:t>à la fin de la présentation.</a:t>
            </a:r>
            <a:endParaRPr lang="fr-FR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r>
              <a:rPr lang="fr-FR" sz="3200" dirty="0" smtClean="0"/>
              <a:t>Détail des livrables</a:t>
            </a:r>
            <a:endParaRPr lang="fr-FR" sz="32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FF21C-6EF7-45B7-A2F6-808C3FF6A971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78725" y="928670"/>
            <a:ext cx="8750993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180000">
              <a:buFont typeface="Arial" pitchFamily="34" charset="0"/>
              <a:buChar char="•"/>
            </a:pPr>
            <a:r>
              <a:rPr lang="fr-FR" sz="2000" dirty="0" smtClean="0"/>
              <a:t>Livrable 1 : Vous devez rédigez un CDC dans lequel vous précisez les analyses statistiques que vous proposerez dans le programme final. Tous les groupes </a:t>
            </a:r>
            <a:r>
              <a:rPr lang="fr-FR" sz="2000" dirty="0" smtClean="0"/>
              <a:t>travaillent sur les mêmes données mais les analyses peuvent être différentes d'un groupe  à l'autre. Dans tous les cas de figures, il faudra balayer tout le cours de statistique descriptive : statistiques </a:t>
            </a:r>
            <a:r>
              <a:rPr lang="fr-FR" sz="2000" dirty="0" err="1" smtClean="0"/>
              <a:t>univariées</a:t>
            </a:r>
            <a:r>
              <a:rPr lang="fr-FR" sz="2000" dirty="0" smtClean="0"/>
              <a:t>, </a:t>
            </a:r>
            <a:r>
              <a:rPr lang="fr-FR" sz="2000" dirty="0" err="1" smtClean="0"/>
              <a:t>bivariées</a:t>
            </a:r>
            <a:r>
              <a:rPr lang="fr-FR" sz="2000" dirty="0" smtClean="0"/>
              <a:t> et </a:t>
            </a:r>
            <a:r>
              <a:rPr lang="fr-FR" sz="2000" dirty="0" err="1" smtClean="0"/>
              <a:t>multivariées</a:t>
            </a:r>
            <a:r>
              <a:rPr lang="fr-FR" sz="2000" dirty="0" smtClean="0"/>
              <a:t>.</a:t>
            </a:r>
          </a:p>
          <a:p>
            <a:pPr indent="-180000">
              <a:buFont typeface="Arial" pitchFamily="34" charset="0"/>
              <a:buChar char="•"/>
            </a:pPr>
            <a:endParaRPr lang="fr-FR" sz="2000" dirty="0" smtClean="0"/>
          </a:p>
          <a:p>
            <a:pPr indent="-180000">
              <a:buFont typeface="Arial" pitchFamily="34" charset="0"/>
              <a:buChar char="•"/>
            </a:pPr>
            <a:r>
              <a:rPr lang="fr-FR" sz="2000" dirty="0" smtClean="0"/>
              <a:t>Livrable 2 : Il s'agit de trouver les algorithmes des statistiques </a:t>
            </a:r>
            <a:r>
              <a:rPr lang="fr-FR" sz="2000" dirty="0" err="1" smtClean="0"/>
              <a:t>univariées</a:t>
            </a:r>
            <a:r>
              <a:rPr lang="fr-FR" sz="2000" dirty="0" smtClean="0"/>
              <a:t> </a:t>
            </a:r>
            <a:r>
              <a:rPr lang="fr-FR" sz="2000" dirty="0" smtClean="0"/>
              <a:t>et </a:t>
            </a:r>
            <a:r>
              <a:rPr lang="fr-FR" sz="2000" dirty="0" err="1" smtClean="0"/>
              <a:t>bivariées</a:t>
            </a:r>
            <a:r>
              <a:rPr lang="fr-FR" sz="2000" dirty="0" smtClean="0"/>
              <a:t>. Après il faudra fournir un programme en ADA qui implémentent ces algorithmes.</a:t>
            </a:r>
          </a:p>
          <a:p>
            <a:pPr indent="-180000">
              <a:buFont typeface="Arial" pitchFamily="34" charset="0"/>
              <a:buChar char="•"/>
            </a:pPr>
            <a:endParaRPr lang="fr-FR" sz="2000" dirty="0" smtClean="0"/>
          </a:p>
          <a:p>
            <a:pPr indent="-180000">
              <a:buFont typeface="Arial" pitchFamily="34" charset="0"/>
              <a:buChar char="•"/>
            </a:pPr>
            <a:r>
              <a:rPr lang="fr-FR" sz="2000" dirty="0" smtClean="0"/>
              <a:t>Livrable </a:t>
            </a:r>
            <a:r>
              <a:rPr lang="fr-FR" sz="2000" dirty="0" smtClean="0"/>
              <a:t>3 </a:t>
            </a:r>
            <a:r>
              <a:rPr lang="fr-FR" sz="2000" dirty="0" smtClean="0"/>
              <a:t>: Il s'agit de trouver les algorithmes des statistiques </a:t>
            </a:r>
            <a:r>
              <a:rPr lang="fr-FR" sz="2000" dirty="0" err="1" smtClean="0"/>
              <a:t>multivariées</a:t>
            </a:r>
            <a:r>
              <a:rPr lang="fr-FR" sz="2000" dirty="0" smtClean="0"/>
              <a:t>. Après il faudra fournir un programme en ADA qui implémentent ces algorithmes</a:t>
            </a:r>
            <a:r>
              <a:rPr lang="fr-FR" sz="2000" dirty="0" smtClean="0"/>
              <a:t>.</a:t>
            </a:r>
          </a:p>
          <a:p>
            <a:pPr indent="-180000">
              <a:buFont typeface="Arial" pitchFamily="34" charset="0"/>
              <a:buChar char="•"/>
            </a:pPr>
            <a:endParaRPr lang="fr-FR" sz="2000" dirty="0" smtClean="0"/>
          </a:p>
          <a:p>
            <a:pPr indent="-180000">
              <a:buFont typeface="Arial" pitchFamily="34" charset="0"/>
              <a:buChar char="•"/>
            </a:pPr>
            <a:r>
              <a:rPr lang="fr-FR" sz="2000" dirty="0" smtClean="0"/>
              <a:t>Livrable </a:t>
            </a:r>
            <a:r>
              <a:rPr lang="fr-FR" sz="2000" dirty="0" smtClean="0"/>
              <a:t>4 </a:t>
            </a:r>
            <a:r>
              <a:rPr lang="fr-FR" sz="2000" dirty="0" smtClean="0"/>
              <a:t>: </a:t>
            </a:r>
            <a:r>
              <a:rPr lang="fr-FR" sz="2000" dirty="0" smtClean="0"/>
              <a:t>Vous devez rédigez un document structuré qui</a:t>
            </a:r>
          </a:p>
          <a:p>
            <a:pPr lvl="1" indent="-180000">
              <a:buFont typeface="Arial" pitchFamily="34" charset="0"/>
              <a:buChar char="•"/>
            </a:pPr>
            <a:r>
              <a:rPr lang="fr-FR" sz="2000" dirty="0" smtClean="0"/>
              <a:t>rappelle l'objet de votre étude</a:t>
            </a:r>
          </a:p>
          <a:p>
            <a:pPr lvl="1" indent="-180000">
              <a:buFont typeface="Arial" pitchFamily="34" charset="0"/>
              <a:buChar char="•"/>
            </a:pPr>
            <a:r>
              <a:rPr lang="fr-FR" sz="2000" dirty="0" smtClean="0"/>
              <a:t>interprète les résultats des différentes analyses</a:t>
            </a:r>
          </a:p>
          <a:p>
            <a:pPr lvl="1" indent="-180000">
              <a:buFont typeface="Arial" pitchFamily="34" charset="0"/>
              <a:buChar char="•"/>
            </a:pPr>
            <a:r>
              <a:rPr lang="fr-FR" sz="2000" dirty="0" smtClean="0"/>
              <a:t>fait une synthèse sur votre travail : qui a fait quoi, qu'avez-vous appris, méthodes de travail, …</a:t>
            </a:r>
            <a:endParaRPr lang="fr-FR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r>
              <a:rPr lang="fr-FR" sz="3200" dirty="0" smtClean="0"/>
              <a:t>Planning du projet</a:t>
            </a:r>
            <a:endParaRPr lang="fr-FR" sz="32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FF21C-6EF7-45B7-A2F6-808C3FF6A971}" type="slidenum">
              <a:rPr lang="fr-FR" smtClean="0"/>
              <a:pPr/>
              <a:t>4</a:t>
            </a:fld>
            <a:endParaRPr lang="fr-FR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14282" y="2374268"/>
          <a:ext cx="871543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8"/>
                <a:gridCol w="6215106"/>
                <a:gridCol w="1357322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Objet du livrable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Date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Livrable 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Note de cadrage et cahier de charges fonctionnelles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19/10/2009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Livrable 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Algorithmes et programmation des calculs uni et </a:t>
                      </a:r>
                      <a:r>
                        <a:rPr lang="fr-FR" dirty="0" err="1" smtClean="0"/>
                        <a:t>bivariés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02/11/2009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Livrable 3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Algorithmes et programmation des calculs </a:t>
                      </a:r>
                      <a:r>
                        <a:rPr lang="fr-FR" dirty="0" err="1" smtClean="0"/>
                        <a:t>multivariés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06/01/2010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Livrable 4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Rapport de synthèse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06/01/2010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1221</TotalTime>
  <Words>378</Words>
  <Application>Microsoft Office PowerPoint</Application>
  <PresentationFormat>Affichage à l'écran (4:3)</PresentationFormat>
  <Paragraphs>45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Projet de Pôle ING1 Année 2009-2010 Etude statistique des profils EISTIENS  Statistique descriptive Algorithmique I Programmation I</vt:lpstr>
      <vt:lpstr>Objet du projet</vt:lpstr>
      <vt:lpstr>Détail des livrables</vt:lpstr>
      <vt:lpstr>Planning du projet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Guy Doriot</dc:creator>
  <cp:lastModifiedBy>Admin</cp:lastModifiedBy>
  <cp:revision>106</cp:revision>
  <dcterms:created xsi:type="dcterms:W3CDTF">2009-03-14T10:28:47Z</dcterms:created>
  <dcterms:modified xsi:type="dcterms:W3CDTF">2009-10-13T10:41:36Z</dcterms:modified>
</cp:coreProperties>
</file>