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notesMasterIdLst>
    <p:notesMasterId r:id="rId6"/>
  </p:notesMasterIdLst>
  <p:sldIdLst>
    <p:sldId id="736" r:id="rId2"/>
    <p:sldId id="734" r:id="rId3"/>
    <p:sldId id="735" r:id="rId4"/>
    <p:sldId id="737" r:id="rId5"/>
  </p:sldIdLst>
  <p:sldSz cx="9144000" cy="6858000" type="screen4x3"/>
  <p:notesSz cx="6888163" cy="10020300"/>
  <p:defaultTextStyle>
    <a:defPPr>
      <a:defRPr lang="uk-UA"/>
    </a:defPPr>
    <a:lvl1pPr marL="0" algn="l" defTabSz="71836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59181" algn="l" defTabSz="71836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18362" algn="l" defTabSz="71836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77544" algn="l" defTabSz="71836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36725" algn="l" defTabSz="71836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95906" algn="l" defTabSz="71836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55087" algn="l" defTabSz="71836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14268" algn="l" defTabSz="71836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873449" algn="l" defTabSz="71836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9204"/>
    <a:srgbClr val="004FA3"/>
    <a:srgbClr val="64D4EA"/>
    <a:srgbClr val="4CCCE6"/>
    <a:srgbClr val="6CD5EA"/>
    <a:srgbClr val="2BC3E1"/>
    <a:srgbClr val="57CFE7"/>
    <a:srgbClr val="AAC42C"/>
    <a:srgbClr val="F26B6C"/>
    <a:srgbClr val="A156F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592" autoAdjust="0"/>
    <p:restoredTop sz="86441" autoAdjust="0"/>
  </p:normalViewPr>
  <p:slideViewPr>
    <p:cSldViewPr>
      <p:cViewPr varScale="1">
        <p:scale>
          <a:sx n="66" d="100"/>
          <a:sy n="66" d="100"/>
        </p:scale>
        <p:origin x="-1804" y="-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357198-C392-4DD2-A60B-C5C1384FAEA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11D55A9-05B9-4B5B-BB33-B45A0E1A24BB}">
      <dgm:prSet phldrT="[Texte]"/>
      <dgm:spPr/>
      <dgm:t>
        <a:bodyPr/>
        <a:lstStyle/>
        <a:p>
          <a:r>
            <a:rPr lang="fr-FR" dirty="0" smtClean="0"/>
            <a:t>INSARAG</a:t>
          </a:r>
          <a:endParaRPr lang="fr-FR" dirty="0"/>
        </a:p>
      </dgm:t>
    </dgm:pt>
    <dgm:pt modelId="{B5346773-4ED1-47C8-94C0-9E7FBC410D03}" type="parTrans" cxnId="{81FB9350-1301-4230-9E04-6516E09ABE4C}">
      <dgm:prSet/>
      <dgm:spPr/>
      <dgm:t>
        <a:bodyPr/>
        <a:lstStyle/>
        <a:p>
          <a:endParaRPr lang="fr-FR"/>
        </a:p>
      </dgm:t>
    </dgm:pt>
    <dgm:pt modelId="{6A963B26-15CF-4966-A30C-B951201E30B5}" type="sibTrans" cxnId="{81FB9350-1301-4230-9E04-6516E09ABE4C}">
      <dgm:prSet/>
      <dgm:spPr/>
      <dgm:t>
        <a:bodyPr/>
        <a:lstStyle/>
        <a:p>
          <a:endParaRPr lang="fr-FR"/>
        </a:p>
      </dgm:t>
    </dgm:pt>
    <dgm:pt modelId="{8DFE4DBB-6FD8-449F-BFBB-5150AE178A97}">
      <dgm:prSet phldrT="[Texte]"/>
      <dgm:spPr/>
      <dgm:t>
        <a:bodyPr/>
        <a:lstStyle/>
        <a:p>
          <a:r>
            <a:rPr lang="fr-FR" dirty="0" smtClean="0"/>
            <a:t>   </a:t>
          </a:r>
          <a:endParaRPr lang="fr-FR" dirty="0"/>
        </a:p>
      </dgm:t>
    </dgm:pt>
    <dgm:pt modelId="{C21AD24B-8731-4A76-A285-9F5689883BDC}" type="parTrans" cxnId="{B8888D07-B1F7-41BC-B670-323D7128E66E}">
      <dgm:prSet/>
      <dgm:spPr/>
      <dgm:t>
        <a:bodyPr/>
        <a:lstStyle/>
        <a:p>
          <a:endParaRPr lang="fr-FR"/>
        </a:p>
      </dgm:t>
    </dgm:pt>
    <dgm:pt modelId="{34CDD1B3-B822-4361-9532-14A896F8B3F8}" type="sibTrans" cxnId="{B8888D07-B1F7-41BC-B670-323D7128E66E}">
      <dgm:prSet/>
      <dgm:spPr/>
      <dgm:t>
        <a:bodyPr/>
        <a:lstStyle/>
        <a:p>
          <a:endParaRPr lang="fr-FR"/>
        </a:p>
      </dgm:t>
    </dgm:pt>
    <dgm:pt modelId="{E317BA2E-C655-45C2-A97B-250765318298}">
      <dgm:prSet phldrT="[Texte]"/>
      <dgm:spPr/>
      <dgm:t>
        <a:bodyPr/>
        <a:lstStyle/>
        <a:p>
          <a:r>
            <a:rPr lang="fr-FR" dirty="0" smtClean="0"/>
            <a:t>   </a:t>
          </a:r>
          <a:endParaRPr lang="fr-FR" dirty="0"/>
        </a:p>
      </dgm:t>
    </dgm:pt>
    <dgm:pt modelId="{97804040-4493-4EC5-A0FD-C5B94F293700}" type="parTrans" cxnId="{F0EFB986-F780-45E4-8466-D0148EFF0281}">
      <dgm:prSet/>
      <dgm:spPr/>
      <dgm:t>
        <a:bodyPr/>
        <a:lstStyle/>
        <a:p>
          <a:endParaRPr lang="fr-FR"/>
        </a:p>
      </dgm:t>
    </dgm:pt>
    <dgm:pt modelId="{9AC2D16A-F11D-4E77-8B10-133D30CCD6C4}" type="sibTrans" cxnId="{F0EFB986-F780-45E4-8466-D0148EFF0281}">
      <dgm:prSet/>
      <dgm:spPr/>
      <dgm:t>
        <a:bodyPr/>
        <a:lstStyle/>
        <a:p>
          <a:endParaRPr lang="fr-FR"/>
        </a:p>
      </dgm:t>
    </dgm:pt>
    <dgm:pt modelId="{EF83DFED-0D10-4B46-ABA7-9F7DECF632D3}">
      <dgm:prSet phldrT="[Texte]"/>
      <dgm:spPr/>
      <dgm:t>
        <a:bodyPr/>
        <a:lstStyle/>
        <a:p>
          <a:r>
            <a:rPr lang="fr-FR" dirty="0" smtClean="0"/>
            <a:t>   </a:t>
          </a:r>
          <a:endParaRPr lang="fr-FR" dirty="0"/>
        </a:p>
      </dgm:t>
    </dgm:pt>
    <dgm:pt modelId="{CAB27636-B189-4685-923A-D32B71F22385}" type="parTrans" cxnId="{3C5ED944-448D-44C8-ADCC-FDAA0FC5CC02}">
      <dgm:prSet/>
      <dgm:spPr/>
      <dgm:t>
        <a:bodyPr/>
        <a:lstStyle/>
        <a:p>
          <a:endParaRPr lang="fr-FR"/>
        </a:p>
      </dgm:t>
    </dgm:pt>
    <dgm:pt modelId="{082276C6-71C5-4916-B82A-90F6FF9D2312}" type="sibTrans" cxnId="{3C5ED944-448D-44C8-ADCC-FDAA0FC5CC02}">
      <dgm:prSet/>
      <dgm:spPr/>
      <dgm:t>
        <a:bodyPr/>
        <a:lstStyle/>
        <a:p>
          <a:endParaRPr lang="fr-FR"/>
        </a:p>
      </dgm:t>
    </dgm:pt>
    <dgm:pt modelId="{BDD50884-1FC3-4DEB-A0D3-37F0382A14ED}">
      <dgm:prSet phldrT="[Texte]"/>
      <dgm:spPr/>
      <dgm:t>
        <a:bodyPr/>
        <a:lstStyle/>
        <a:p>
          <a:endParaRPr lang="fr-FR" dirty="0"/>
        </a:p>
      </dgm:t>
    </dgm:pt>
    <dgm:pt modelId="{48D1363B-47C8-4259-B848-AF533D2E3ADC}" type="parTrans" cxnId="{7128B9BD-05AA-458D-B881-AE36ED65E85D}">
      <dgm:prSet/>
      <dgm:spPr/>
      <dgm:t>
        <a:bodyPr/>
        <a:lstStyle/>
        <a:p>
          <a:endParaRPr lang="fr-FR"/>
        </a:p>
      </dgm:t>
    </dgm:pt>
    <dgm:pt modelId="{72E6BF4F-7C1D-4540-BEE9-9D3FF24FEE58}" type="sibTrans" cxnId="{7128B9BD-05AA-458D-B881-AE36ED65E85D}">
      <dgm:prSet/>
      <dgm:spPr/>
      <dgm:t>
        <a:bodyPr/>
        <a:lstStyle/>
        <a:p>
          <a:endParaRPr lang="fr-FR"/>
        </a:p>
      </dgm:t>
    </dgm:pt>
    <dgm:pt modelId="{24F4515A-B0D3-41B2-B910-CB43F16DA5C2}">
      <dgm:prSet phldrT="[Texte]"/>
      <dgm:spPr/>
      <dgm:t>
        <a:bodyPr/>
        <a:lstStyle/>
        <a:p>
          <a:endParaRPr lang="fr-FR" dirty="0"/>
        </a:p>
      </dgm:t>
    </dgm:pt>
    <dgm:pt modelId="{60984475-4020-4451-8D1E-666A1AA64129}" type="parTrans" cxnId="{40F71DB4-86E2-4F9B-B5D2-E202229CE44E}">
      <dgm:prSet/>
      <dgm:spPr/>
      <dgm:t>
        <a:bodyPr/>
        <a:lstStyle/>
        <a:p>
          <a:endParaRPr lang="fr-FR"/>
        </a:p>
      </dgm:t>
    </dgm:pt>
    <dgm:pt modelId="{E0EE85CB-6E9D-4103-B7A0-B60E0C918948}" type="sibTrans" cxnId="{40F71DB4-86E2-4F9B-B5D2-E202229CE44E}">
      <dgm:prSet/>
      <dgm:spPr/>
      <dgm:t>
        <a:bodyPr/>
        <a:lstStyle/>
        <a:p>
          <a:endParaRPr lang="fr-FR"/>
        </a:p>
      </dgm:t>
    </dgm:pt>
    <dgm:pt modelId="{E52D7CFB-D0E7-4D09-AF41-AB7A002D4AE9}">
      <dgm:prSet phldrT="[Texte]"/>
      <dgm:spPr/>
      <dgm:t>
        <a:bodyPr/>
        <a:lstStyle/>
        <a:p>
          <a:endParaRPr lang="fr-FR" dirty="0"/>
        </a:p>
      </dgm:t>
    </dgm:pt>
    <dgm:pt modelId="{F87F2FF2-4864-4B74-B562-A0344DB846BA}" type="parTrans" cxnId="{A5E04DC3-7F31-47FC-A70F-A6D6B3B6241C}">
      <dgm:prSet/>
      <dgm:spPr/>
      <dgm:t>
        <a:bodyPr/>
        <a:lstStyle/>
        <a:p>
          <a:endParaRPr lang="fr-FR"/>
        </a:p>
      </dgm:t>
    </dgm:pt>
    <dgm:pt modelId="{C2CE8A3E-0179-4BFF-8579-CFAF40BACDBA}" type="sibTrans" cxnId="{A5E04DC3-7F31-47FC-A70F-A6D6B3B6241C}">
      <dgm:prSet/>
      <dgm:spPr/>
      <dgm:t>
        <a:bodyPr/>
        <a:lstStyle/>
        <a:p>
          <a:endParaRPr lang="fr-FR"/>
        </a:p>
      </dgm:t>
    </dgm:pt>
    <dgm:pt modelId="{88879ABA-2072-41D4-AF05-D0F50DE50E5C}" type="pres">
      <dgm:prSet presAssocID="{69357198-C392-4DD2-A60B-C5C1384FAEA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36CF8B4-53DF-4202-80F2-86738E8F8B6E}" type="pres">
      <dgm:prSet presAssocID="{C11D55A9-05B9-4B5B-BB33-B45A0E1A24BB}" presName="hierRoot1" presStyleCnt="0">
        <dgm:presLayoutVars>
          <dgm:hierBranch val="init"/>
        </dgm:presLayoutVars>
      </dgm:prSet>
      <dgm:spPr/>
    </dgm:pt>
    <dgm:pt modelId="{2030A06B-6026-45C2-B051-867048986BBC}" type="pres">
      <dgm:prSet presAssocID="{C11D55A9-05B9-4B5B-BB33-B45A0E1A24BB}" presName="rootComposite1" presStyleCnt="0"/>
      <dgm:spPr/>
    </dgm:pt>
    <dgm:pt modelId="{6742F519-A758-48E7-AE85-0E076A170954}" type="pres">
      <dgm:prSet presAssocID="{C11D55A9-05B9-4B5B-BB33-B45A0E1A24BB}" presName="rootText1" presStyleLbl="node0" presStyleIdx="0" presStyleCnt="1">
        <dgm:presLayoutVars>
          <dgm:chPref val="3"/>
        </dgm:presLayoutVars>
      </dgm:prSet>
      <dgm:spPr/>
    </dgm:pt>
    <dgm:pt modelId="{0814E2A1-12D5-4A47-9677-6AE1CDDD892C}" type="pres">
      <dgm:prSet presAssocID="{C11D55A9-05B9-4B5B-BB33-B45A0E1A24BB}" presName="rootConnector1" presStyleLbl="node1" presStyleIdx="0" presStyleCnt="0"/>
      <dgm:spPr/>
    </dgm:pt>
    <dgm:pt modelId="{9CFD643A-D10F-4091-BA6A-0562045D3BBF}" type="pres">
      <dgm:prSet presAssocID="{C11D55A9-05B9-4B5B-BB33-B45A0E1A24BB}" presName="hierChild2" presStyleCnt="0"/>
      <dgm:spPr/>
    </dgm:pt>
    <dgm:pt modelId="{D4B5E160-C6E4-4EBE-90F5-505BCF41B9D9}" type="pres">
      <dgm:prSet presAssocID="{C21AD24B-8731-4A76-A285-9F5689883BDC}" presName="Name37" presStyleLbl="parChTrans1D2" presStyleIdx="0" presStyleCnt="6"/>
      <dgm:spPr/>
    </dgm:pt>
    <dgm:pt modelId="{F006C724-1CCF-4691-B9B8-3A2704C15065}" type="pres">
      <dgm:prSet presAssocID="{8DFE4DBB-6FD8-449F-BFBB-5150AE178A97}" presName="hierRoot2" presStyleCnt="0">
        <dgm:presLayoutVars>
          <dgm:hierBranch val="init"/>
        </dgm:presLayoutVars>
      </dgm:prSet>
      <dgm:spPr/>
    </dgm:pt>
    <dgm:pt modelId="{B715C745-9DB0-44D5-BCF7-3470D4EEC387}" type="pres">
      <dgm:prSet presAssocID="{8DFE4DBB-6FD8-449F-BFBB-5150AE178A97}" presName="rootComposite" presStyleCnt="0"/>
      <dgm:spPr/>
    </dgm:pt>
    <dgm:pt modelId="{D532173D-B7E8-4EB7-B8E5-78597A297134}" type="pres">
      <dgm:prSet presAssocID="{8DFE4DBB-6FD8-449F-BFBB-5150AE178A97}" presName="rootText" presStyleLbl="node2" presStyleIdx="0" presStyleCnt="6">
        <dgm:presLayoutVars>
          <dgm:chPref val="3"/>
        </dgm:presLayoutVars>
      </dgm:prSet>
      <dgm:spPr/>
    </dgm:pt>
    <dgm:pt modelId="{8D48F102-F692-4D0E-923A-9D9725736C3D}" type="pres">
      <dgm:prSet presAssocID="{8DFE4DBB-6FD8-449F-BFBB-5150AE178A97}" presName="rootConnector" presStyleLbl="node2" presStyleIdx="0" presStyleCnt="6"/>
      <dgm:spPr/>
    </dgm:pt>
    <dgm:pt modelId="{175E14DC-5C4E-4577-9479-54AF0FC5E34F}" type="pres">
      <dgm:prSet presAssocID="{8DFE4DBB-6FD8-449F-BFBB-5150AE178A97}" presName="hierChild4" presStyleCnt="0"/>
      <dgm:spPr/>
    </dgm:pt>
    <dgm:pt modelId="{26BC1267-D36E-4606-B556-78B6C9073E78}" type="pres">
      <dgm:prSet presAssocID="{8DFE4DBB-6FD8-449F-BFBB-5150AE178A97}" presName="hierChild5" presStyleCnt="0"/>
      <dgm:spPr/>
    </dgm:pt>
    <dgm:pt modelId="{8DD99ED3-15F2-49C2-9B1F-17B2C2E1A987}" type="pres">
      <dgm:prSet presAssocID="{97804040-4493-4EC5-A0FD-C5B94F293700}" presName="Name37" presStyleLbl="parChTrans1D2" presStyleIdx="1" presStyleCnt="6"/>
      <dgm:spPr/>
    </dgm:pt>
    <dgm:pt modelId="{04529DCF-6099-4FBC-BE2B-FFD6B7C09B3D}" type="pres">
      <dgm:prSet presAssocID="{E317BA2E-C655-45C2-A97B-250765318298}" presName="hierRoot2" presStyleCnt="0">
        <dgm:presLayoutVars>
          <dgm:hierBranch val="init"/>
        </dgm:presLayoutVars>
      </dgm:prSet>
      <dgm:spPr/>
    </dgm:pt>
    <dgm:pt modelId="{FE89760D-F9C5-4C35-9386-5798053E656D}" type="pres">
      <dgm:prSet presAssocID="{E317BA2E-C655-45C2-A97B-250765318298}" presName="rootComposite" presStyleCnt="0"/>
      <dgm:spPr/>
    </dgm:pt>
    <dgm:pt modelId="{02979223-59F3-484D-AD19-CBF029A66D44}" type="pres">
      <dgm:prSet presAssocID="{E317BA2E-C655-45C2-A97B-250765318298}" presName="rootText" presStyleLbl="node2" presStyleIdx="1" presStyleCnt="6">
        <dgm:presLayoutVars>
          <dgm:chPref val="3"/>
        </dgm:presLayoutVars>
      </dgm:prSet>
      <dgm:spPr/>
    </dgm:pt>
    <dgm:pt modelId="{B31B1082-DE65-486A-9A6E-545B4EF4EA7F}" type="pres">
      <dgm:prSet presAssocID="{E317BA2E-C655-45C2-A97B-250765318298}" presName="rootConnector" presStyleLbl="node2" presStyleIdx="1" presStyleCnt="6"/>
      <dgm:spPr/>
    </dgm:pt>
    <dgm:pt modelId="{DCCF85B1-2630-41E1-A6B7-A69A72AFD5D4}" type="pres">
      <dgm:prSet presAssocID="{E317BA2E-C655-45C2-A97B-250765318298}" presName="hierChild4" presStyleCnt="0"/>
      <dgm:spPr/>
    </dgm:pt>
    <dgm:pt modelId="{ACD356E6-C23D-4332-A68D-71EF6188C3C2}" type="pres">
      <dgm:prSet presAssocID="{E317BA2E-C655-45C2-A97B-250765318298}" presName="hierChild5" presStyleCnt="0"/>
      <dgm:spPr/>
    </dgm:pt>
    <dgm:pt modelId="{9D6902A2-6C43-4F1D-92C7-04CA3D669640}" type="pres">
      <dgm:prSet presAssocID="{CAB27636-B189-4685-923A-D32B71F22385}" presName="Name37" presStyleLbl="parChTrans1D2" presStyleIdx="2" presStyleCnt="6"/>
      <dgm:spPr/>
    </dgm:pt>
    <dgm:pt modelId="{F33180C2-24B7-43EB-8B25-056AA9CCB1A3}" type="pres">
      <dgm:prSet presAssocID="{EF83DFED-0D10-4B46-ABA7-9F7DECF632D3}" presName="hierRoot2" presStyleCnt="0">
        <dgm:presLayoutVars>
          <dgm:hierBranch val="init"/>
        </dgm:presLayoutVars>
      </dgm:prSet>
      <dgm:spPr/>
    </dgm:pt>
    <dgm:pt modelId="{855B0B71-4EB5-4062-92FE-DF4103AA905E}" type="pres">
      <dgm:prSet presAssocID="{EF83DFED-0D10-4B46-ABA7-9F7DECF632D3}" presName="rootComposite" presStyleCnt="0"/>
      <dgm:spPr/>
    </dgm:pt>
    <dgm:pt modelId="{273877CA-4553-469F-A759-9704640D2239}" type="pres">
      <dgm:prSet presAssocID="{EF83DFED-0D10-4B46-ABA7-9F7DECF632D3}" presName="rootText" presStyleLbl="node2" presStyleIdx="2" presStyleCnt="6">
        <dgm:presLayoutVars>
          <dgm:chPref val="3"/>
        </dgm:presLayoutVars>
      </dgm:prSet>
      <dgm:spPr/>
    </dgm:pt>
    <dgm:pt modelId="{621FD577-32F8-47FA-B093-CC3C49272114}" type="pres">
      <dgm:prSet presAssocID="{EF83DFED-0D10-4B46-ABA7-9F7DECF632D3}" presName="rootConnector" presStyleLbl="node2" presStyleIdx="2" presStyleCnt="6"/>
      <dgm:spPr/>
    </dgm:pt>
    <dgm:pt modelId="{2589EBEC-1E9D-4B50-BF1D-5C14763968F3}" type="pres">
      <dgm:prSet presAssocID="{EF83DFED-0D10-4B46-ABA7-9F7DECF632D3}" presName="hierChild4" presStyleCnt="0"/>
      <dgm:spPr/>
    </dgm:pt>
    <dgm:pt modelId="{FB72230C-F1CE-44BC-A6D2-218962956950}" type="pres">
      <dgm:prSet presAssocID="{EF83DFED-0D10-4B46-ABA7-9F7DECF632D3}" presName="hierChild5" presStyleCnt="0"/>
      <dgm:spPr/>
    </dgm:pt>
    <dgm:pt modelId="{C132CBC8-BFB8-47C1-803C-E22695124EA9}" type="pres">
      <dgm:prSet presAssocID="{60984475-4020-4451-8D1E-666A1AA64129}" presName="Name37" presStyleLbl="parChTrans1D2" presStyleIdx="3" presStyleCnt="6"/>
      <dgm:spPr/>
    </dgm:pt>
    <dgm:pt modelId="{9FE33B84-05A3-4A92-A326-79CC3FDFC8A5}" type="pres">
      <dgm:prSet presAssocID="{24F4515A-B0D3-41B2-B910-CB43F16DA5C2}" presName="hierRoot2" presStyleCnt="0">
        <dgm:presLayoutVars>
          <dgm:hierBranch val="init"/>
        </dgm:presLayoutVars>
      </dgm:prSet>
      <dgm:spPr/>
    </dgm:pt>
    <dgm:pt modelId="{2C3FC270-8A84-4C01-AF77-79BBE2204857}" type="pres">
      <dgm:prSet presAssocID="{24F4515A-B0D3-41B2-B910-CB43F16DA5C2}" presName="rootComposite" presStyleCnt="0"/>
      <dgm:spPr/>
    </dgm:pt>
    <dgm:pt modelId="{F4353C08-91F1-4B00-8459-81CAA0762DF6}" type="pres">
      <dgm:prSet presAssocID="{24F4515A-B0D3-41B2-B910-CB43F16DA5C2}" presName="rootText" presStyleLbl="node2" presStyleIdx="3" presStyleCnt="6">
        <dgm:presLayoutVars>
          <dgm:chPref val="3"/>
        </dgm:presLayoutVars>
      </dgm:prSet>
      <dgm:spPr/>
    </dgm:pt>
    <dgm:pt modelId="{A96F7DC8-558B-48E9-8050-B989D66440B7}" type="pres">
      <dgm:prSet presAssocID="{24F4515A-B0D3-41B2-B910-CB43F16DA5C2}" presName="rootConnector" presStyleLbl="node2" presStyleIdx="3" presStyleCnt="6"/>
      <dgm:spPr/>
    </dgm:pt>
    <dgm:pt modelId="{CDE52253-B600-4B5F-9069-D6D3D08319C8}" type="pres">
      <dgm:prSet presAssocID="{24F4515A-B0D3-41B2-B910-CB43F16DA5C2}" presName="hierChild4" presStyleCnt="0"/>
      <dgm:spPr/>
    </dgm:pt>
    <dgm:pt modelId="{ED3455D3-0AEC-4692-AF84-79F511A0A4C7}" type="pres">
      <dgm:prSet presAssocID="{24F4515A-B0D3-41B2-B910-CB43F16DA5C2}" presName="hierChild5" presStyleCnt="0"/>
      <dgm:spPr/>
    </dgm:pt>
    <dgm:pt modelId="{70FF724D-D30F-4DEF-81A4-1EABE3936FDC}" type="pres">
      <dgm:prSet presAssocID="{F87F2FF2-4864-4B74-B562-A0344DB846BA}" presName="Name37" presStyleLbl="parChTrans1D2" presStyleIdx="4" presStyleCnt="6"/>
      <dgm:spPr/>
    </dgm:pt>
    <dgm:pt modelId="{E61AD4EA-111A-4296-8596-D75997DEEB56}" type="pres">
      <dgm:prSet presAssocID="{E52D7CFB-D0E7-4D09-AF41-AB7A002D4AE9}" presName="hierRoot2" presStyleCnt="0">
        <dgm:presLayoutVars>
          <dgm:hierBranch val="init"/>
        </dgm:presLayoutVars>
      </dgm:prSet>
      <dgm:spPr/>
    </dgm:pt>
    <dgm:pt modelId="{4E7D2862-4208-45E5-8E0C-13E5C090EF61}" type="pres">
      <dgm:prSet presAssocID="{E52D7CFB-D0E7-4D09-AF41-AB7A002D4AE9}" presName="rootComposite" presStyleCnt="0"/>
      <dgm:spPr/>
    </dgm:pt>
    <dgm:pt modelId="{FAACA3D8-5A19-4B7C-BBA2-B858A6F93C77}" type="pres">
      <dgm:prSet presAssocID="{E52D7CFB-D0E7-4D09-AF41-AB7A002D4AE9}" presName="rootText" presStyleLbl="node2" presStyleIdx="4" presStyleCnt="6">
        <dgm:presLayoutVars>
          <dgm:chPref val="3"/>
        </dgm:presLayoutVars>
      </dgm:prSet>
      <dgm:spPr/>
    </dgm:pt>
    <dgm:pt modelId="{7AAF3C42-BB15-45F5-B188-5465D506A003}" type="pres">
      <dgm:prSet presAssocID="{E52D7CFB-D0E7-4D09-AF41-AB7A002D4AE9}" presName="rootConnector" presStyleLbl="node2" presStyleIdx="4" presStyleCnt="6"/>
      <dgm:spPr/>
    </dgm:pt>
    <dgm:pt modelId="{61163920-AAD1-4500-8600-498EF8B15F47}" type="pres">
      <dgm:prSet presAssocID="{E52D7CFB-D0E7-4D09-AF41-AB7A002D4AE9}" presName="hierChild4" presStyleCnt="0"/>
      <dgm:spPr/>
    </dgm:pt>
    <dgm:pt modelId="{59AF0095-76D3-4D5F-BA6D-2C43F5116F57}" type="pres">
      <dgm:prSet presAssocID="{E52D7CFB-D0E7-4D09-AF41-AB7A002D4AE9}" presName="hierChild5" presStyleCnt="0"/>
      <dgm:spPr/>
    </dgm:pt>
    <dgm:pt modelId="{86342C38-CF94-470B-9EA2-F4E7990CED6F}" type="pres">
      <dgm:prSet presAssocID="{48D1363B-47C8-4259-B848-AF533D2E3ADC}" presName="Name37" presStyleLbl="parChTrans1D2" presStyleIdx="5" presStyleCnt="6"/>
      <dgm:spPr/>
    </dgm:pt>
    <dgm:pt modelId="{1FA6A124-7FF8-41E0-84C1-26EB4ABAC5A3}" type="pres">
      <dgm:prSet presAssocID="{BDD50884-1FC3-4DEB-A0D3-37F0382A14ED}" presName="hierRoot2" presStyleCnt="0">
        <dgm:presLayoutVars>
          <dgm:hierBranch val="init"/>
        </dgm:presLayoutVars>
      </dgm:prSet>
      <dgm:spPr/>
    </dgm:pt>
    <dgm:pt modelId="{335AA898-5A14-4922-9B55-599A3C482040}" type="pres">
      <dgm:prSet presAssocID="{BDD50884-1FC3-4DEB-A0D3-37F0382A14ED}" presName="rootComposite" presStyleCnt="0"/>
      <dgm:spPr/>
    </dgm:pt>
    <dgm:pt modelId="{0508D01B-5C56-4E67-A123-9A2A2D9D0B69}" type="pres">
      <dgm:prSet presAssocID="{BDD50884-1FC3-4DEB-A0D3-37F0382A14ED}" presName="rootText" presStyleLbl="node2" presStyleIdx="5" presStyleCnt="6">
        <dgm:presLayoutVars>
          <dgm:chPref val="3"/>
        </dgm:presLayoutVars>
      </dgm:prSet>
      <dgm:spPr/>
    </dgm:pt>
    <dgm:pt modelId="{6452B5FD-B779-48A7-A60E-DAF8EC911203}" type="pres">
      <dgm:prSet presAssocID="{BDD50884-1FC3-4DEB-A0D3-37F0382A14ED}" presName="rootConnector" presStyleLbl="node2" presStyleIdx="5" presStyleCnt="6"/>
      <dgm:spPr/>
    </dgm:pt>
    <dgm:pt modelId="{8FF55975-9F6F-40D2-8DB2-3DF62933E767}" type="pres">
      <dgm:prSet presAssocID="{BDD50884-1FC3-4DEB-A0D3-37F0382A14ED}" presName="hierChild4" presStyleCnt="0"/>
      <dgm:spPr/>
    </dgm:pt>
    <dgm:pt modelId="{8F904629-B460-4548-8C44-CB9AC1CDC7C0}" type="pres">
      <dgm:prSet presAssocID="{BDD50884-1FC3-4DEB-A0D3-37F0382A14ED}" presName="hierChild5" presStyleCnt="0"/>
      <dgm:spPr/>
    </dgm:pt>
    <dgm:pt modelId="{CAAF70F0-6AF1-4781-A607-A6AD9A7C39C7}" type="pres">
      <dgm:prSet presAssocID="{C11D55A9-05B9-4B5B-BB33-B45A0E1A24BB}" presName="hierChild3" presStyleCnt="0"/>
      <dgm:spPr/>
    </dgm:pt>
  </dgm:ptLst>
  <dgm:cxnLst>
    <dgm:cxn modelId="{51DCFDFD-7BA2-4CD5-AD99-980AD1DB0D40}" type="presOf" srcId="{48D1363B-47C8-4259-B848-AF533D2E3ADC}" destId="{86342C38-CF94-470B-9EA2-F4E7990CED6F}" srcOrd="0" destOrd="0" presId="urn:microsoft.com/office/officeart/2005/8/layout/orgChart1"/>
    <dgm:cxn modelId="{F62AA0FE-EF43-4BDA-BD09-D90928B7720A}" type="presOf" srcId="{C11D55A9-05B9-4B5B-BB33-B45A0E1A24BB}" destId="{6742F519-A758-48E7-AE85-0E076A170954}" srcOrd="0" destOrd="0" presId="urn:microsoft.com/office/officeart/2005/8/layout/orgChart1"/>
    <dgm:cxn modelId="{072D6526-3C8B-4C4E-BF91-B18867188BCC}" type="presOf" srcId="{EF83DFED-0D10-4B46-ABA7-9F7DECF632D3}" destId="{621FD577-32F8-47FA-B093-CC3C49272114}" srcOrd="1" destOrd="0" presId="urn:microsoft.com/office/officeart/2005/8/layout/orgChart1"/>
    <dgm:cxn modelId="{5C5538CD-DDF1-4D2F-B7FF-63B93FF225F3}" type="presOf" srcId="{BDD50884-1FC3-4DEB-A0D3-37F0382A14ED}" destId="{0508D01B-5C56-4E67-A123-9A2A2D9D0B69}" srcOrd="0" destOrd="0" presId="urn:microsoft.com/office/officeart/2005/8/layout/orgChart1"/>
    <dgm:cxn modelId="{38A9BD6E-8F8F-4583-9986-5EDED0F1BFA4}" type="presOf" srcId="{EF83DFED-0D10-4B46-ABA7-9F7DECF632D3}" destId="{273877CA-4553-469F-A759-9704640D2239}" srcOrd="0" destOrd="0" presId="urn:microsoft.com/office/officeart/2005/8/layout/orgChart1"/>
    <dgm:cxn modelId="{22BCE32E-C206-414B-8BC8-987A5C9AABD9}" type="presOf" srcId="{E317BA2E-C655-45C2-A97B-250765318298}" destId="{B31B1082-DE65-486A-9A6E-545B4EF4EA7F}" srcOrd="1" destOrd="0" presId="urn:microsoft.com/office/officeart/2005/8/layout/orgChart1"/>
    <dgm:cxn modelId="{34581DBB-69FD-4DA0-AD6D-860DBBEB024F}" type="presOf" srcId="{8DFE4DBB-6FD8-449F-BFBB-5150AE178A97}" destId="{D532173D-B7E8-4EB7-B8E5-78597A297134}" srcOrd="0" destOrd="0" presId="urn:microsoft.com/office/officeart/2005/8/layout/orgChart1"/>
    <dgm:cxn modelId="{54BD76FA-F0F5-41BB-9310-BEFFDBE9A6B2}" type="presOf" srcId="{BDD50884-1FC3-4DEB-A0D3-37F0382A14ED}" destId="{6452B5FD-B779-48A7-A60E-DAF8EC911203}" srcOrd="1" destOrd="0" presId="urn:microsoft.com/office/officeart/2005/8/layout/orgChart1"/>
    <dgm:cxn modelId="{A5E04DC3-7F31-47FC-A70F-A6D6B3B6241C}" srcId="{C11D55A9-05B9-4B5B-BB33-B45A0E1A24BB}" destId="{E52D7CFB-D0E7-4D09-AF41-AB7A002D4AE9}" srcOrd="4" destOrd="0" parTransId="{F87F2FF2-4864-4B74-B562-A0344DB846BA}" sibTransId="{C2CE8A3E-0179-4BFF-8579-CFAF40BACDBA}"/>
    <dgm:cxn modelId="{C679DDBA-1412-4FFF-9BD8-836AE8115B1F}" type="presOf" srcId="{69357198-C392-4DD2-A60B-C5C1384FAEAB}" destId="{88879ABA-2072-41D4-AF05-D0F50DE50E5C}" srcOrd="0" destOrd="0" presId="urn:microsoft.com/office/officeart/2005/8/layout/orgChart1"/>
    <dgm:cxn modelId="{21651DD7-5646-4AB0-A087-93A057ADB42A}" type="presOf" srcId="{8DFE4DBB-6FD8-449F-BFBB-5150AE178A97}" destId="{8D48F102-F692-4D0E-923A-9D9725736C3D}" srcOrd="1" destOrd="0" presId="urn:microsoft.com/office/officeart/2005/8/layout/orgChart1"/>
    <dgm:cxn modelId="{7E1B59EB-FB57-43D3-BCCF-7C64BA209F74}" type="presOf" srcId="{C21AD24B-8731-4A76-A285-9F5689883BDC}" destId="{D4B5E160-C6E4-4EBE-90F5-505BCF41B9D9}" srcOrd="0" destOrd="0" presId="urn:microsoft.com/office/officeart/2005/8/layout/orgChart1"/>
    <dgm:cxn modelId="{99F955B5-2C71-4F43-809D-A45324E1F6A9}" type="presOf" srcId="{24F4515A-B0D3-41B2-B910-CB43F16DA5C2}" destId="{A96F7DC8-558B-48E9-8050-B989D66440B7}" srcOrd="1" destOrd="0" presId="urn:microsoft.com/office/officeart/2005/8/layout/orgChart1"/>
    <dgm:cxn modelId="{81FB9350-1301-4230-9E04-6516E09ABE4C}" srcId="{69357198-C392-4DD2-A60B-C5C1384FAEAB}" destId="{C11D55A9-05B9-4B5B-BB33-B45A0E1A24BB}" srcOrd="0" destOrd="0" parTransId="{B5346773-4ED1-47C8-94C0-9E7FBC410D03}" sibTransId="{6A963B26-15CF-4966-A30C-B951201E30B5}"/>
    <dgm:cxn modelId="{C2C6E551-05DB-4585-8A0B-E9E294ECC3BE}" type="presOf" srcId="{E317BA2E-C655-45C2-A97B-250765318298}" destId="{02979223-59F3-484D-AD19-CBF029A66D44}" srcOrd="0" destOrd="0" presId="urn:microsoft.com/office/officeart/2005/8/layout/orgChart1"/>
    <dgm:cxn modelId="{AB93658E-C5F1-4CE2-9E6C-C21AEC55F88C}" type="presOf" srcId="{24F4515A-B0D3-41B2-B910-CB43F16DA5C2}" destId="{F4353C08-91F1-4B00-8459-81CAA0762DF6}" srcOrd="0" destOrd="0" presId="urn:microsoft.com/office/officeart/2005/8/layout/orgChart1"/>
    <dgm:cxn modelId="{C788FE61-E013-417D-A731-E3C57113D01D}" type="presOf" srcId="{C11D55A9-05B9-4B5B-BB33-B45A0E1A24BB}" destId="{0814E2A1-12D5-4A47-9677-6AE1CDDD892C}" srcOrd="1" destOrd="0" presId="urn:microsoft.com/office/officeart/2005/8/layout/orgChart1"/>
    <dgm:cxn modelId="{40F71DB4-86E2-4F9B-B5D2-E202229CE44E}" srcId="{C11D55A9-05B9-4B5B-BB33-B45A0E1A24BB}" destId="{24F4515A-B0D3-41B2-B910-CB43F16DA5C2}" srcOrd="3" destOrd="0" parTransId="{60984475-4020-4451-8D1E-666A1AA64129}" sibTransId="{E0EE85CB-6E9D-4103-B7A0-B60E0C918948}"/>
    <dgm:cxn modelId="{CD22B72D-072D-4994-92B5-C2BFC20BD1B1}" type="presOf" srcId="{F87F2FF2-4864-4B74-B562-A0344DB846BA}" destId="{70FF724D-D30F-4DEF-81A4-1EABE3936FDC}" srcOrd="0" destOrd="0" presId="urn:microsoft.com/office/officeart/2005/8/layout/orgChart1"/>
    <dgm:cxn modelId="{FDF0D03A-5948-4C53-BAD3-0993F32132AB}" type="presOf" srcId="{CAB27636-B189-4685-923A-D32B71F22385}" destId="{9D6902A2-6C43-4F1D-92C7-04CA3D669640}" srcOrd="0" destOrd="0" presId="urn:microsoft.com/office/officeart/2005/8/layout/orgChart1"/>
    <dgm:cxn modelId="{7128B9BD-05AA-458D-B881-AE36ED65E85D}" srcId="{C11D55A9-05B9-4B5B-BB33-B45A0E1A24BB}" destId="{BDD50884-1FC3-4DEB-A0D3-37F0382A14ED}" srcOrd="5" destOrd="0" parTransId="{48D1363B-47C8-4259-B848-AF533D2E3ADC}" sibTransId="{72E6BF4F-7C1D-4540-BEE9-9D3FF24FEE58}"/>
    <dgm:cxn modelId="{4AB82019-6778-4F14-A369-7C90B2E56279}" type="presOf" srcId="{97804040-4493-4EC5-A0FD-C5B94F293700}" destId="{8DD99ED3-15F2-49C2-9B1F-17B2C2E1A987}" srcOrd="0" destOrd="0" presId="urn:microsoft.com/office/officeart/2005/8/layout/orgChart1"/>
    <dgm:cxn modelId="{1021E3FE-E258-45CF-8523-EF58DBA1EFC3}" type="presOf" srcId="{60984475-4020-4451-8D1E-666A1AA64129}" destId="{C132CBC8-BFB8-47C1-803C-E22695124EA9}" srcOrd="0" destOrd="0" presId="urn:microsoft.com/office/officeart/2005/8/layout/orgChart1"/>
    <dgm:cxn modelId="{F0EFB986-F780-45E4-8466-D0148EFF0281}" srcId="{C11D55A9-05B9-4B5B-BB33-B45A0E1A24BB}" destId="{E317BA2E-C655-45C2-A97B-250765318298}" srcOrd="1" destOrd="0" parTransId="{97804040-4493-4EC5-A0FD-C5B94F293700}" sibTransId="{9AC2D16A-F11D-4E77-8B10-133D30CCD6C4}"/>
    <dgm:cxn modelId="{9397C88D-2D5D-4182-9443-05F97FC70E0D}" type="presOf" srcId="{E52D7CFB-D0E7-4D09-AF41-AB7A002D4AE9}" destId="{FAACA3D8-5A19-4B7C-BBA2-B858A6F93C77}" srcOrd="0" destOrd="0" presId="urn:microsoft.com/office/officeart/2005/8/layout/orgChart1"/>
    <dgm:cxn modelId="{B8888D07-B1F7-41BC-B670-323D7128E66E}" srcId="{C11D55A9-05B9-4B5B-BB33-B45A0E1A24BB}" destId="{8DFE4DBB-6FD8-449F-BFBB-5150AE178A97}" srcOrd="0" destOrd="0" parTransId="{C21AD24B-8731-4A76-A285-9F5689883BDC}" sibTransId="{34CDD1B3-B822-4361-9532-14A896F8B3F8}"/>
    <dgm:cxn modelId="{6288E5DA-0CF0-4BE9-93F6-CA97889E15DB}" type="presOf" srcId="{E52D7CFB-D0E7-4D09-AF41-AB7A002D4AE9}" destId="{7AAF3C42-BB15-45F5-B188-5465D506A003}" srcOrd="1" destOrd="0" presId="urn:microsoft.com/office/officeart/2005/8/layout/orgChart1"/>
    <dgm:cxn modelId="{3C5ED944-448D-44C8-ADCC-FDAA0FC5CC02}" srcId="{C11D55A9-05B9-4B5B-BB33-B45A0E1A24BB}" destId="{EF83DFED-0D10-4B46-ABA7-9F7DECF632D3}" srcOrd="2" destOrd="0" parTransId="{CAB27636-B189-4685-923A-D32B71F22385}" sibTransId="{082276C6-71C5-4916-B82A-90F6FF9D2312}"/>
    <dgm:cxn modelId="{210490C3-DFB6-4B78-868D-028E5F6D5EF1}" type="presParOf" srcId="{88879ABA-2072-41D4-AF05-D0F50DE50E5C}" destId="{836CF8B4-53DF-4202-80F2-86738E8F8B6E}" srcOrd="0" destOrd="0" presId="urn:microsoft.com/office/officeart/2005/8/layout/orgChart1"/>
    <dgm:cxn modelId="{5CF8DDB3-A5B9-4E88-BA08-3DB5D8E61106}" type="presParOf" srcId="{836CF8B4-53DF-4202-80F2-86738E8F8B6E}" destId="{2030A06B-6026-45C2-B051-867048986BBC}" srcOrd="0" destOrd="0" presId="urn:microsoft.com/office/officeart/2005/8/layout/orgChart1"/>
    <dgm:cxn modelId="{06C450A2-AE81-4791-9ED4-1033049645FC}" type="presParOf" srcId="{2030A06B-6026-45C2-B051-867048986BBC}" destId="{6742F519-A758-48E7-AE85-0E076A170954}" srcOrd="0" destOrd="0" presId="urn:microsoft.com/office/officeart/2005/8/layout/orgChart1"/>
    <dgm:cxn modelId="{5FB1560C-20DB-4A6A-B77F-C46E3DDD7A4D}" type="presParOf" srcId="{2030A06B-6026-45C2-B051-867048986BBC}" destId="{0814E2A1-12D5-4A47-9677-6AE1CDDD892C}" srcOrd="1" destOrd="0" presId="urn:microsoft.com/office/officeart/2005/8/layout/orgChart1"/>
    <dgm:cxn modelId="{D103140B-AF72-41B4-BF39-8A7EA971831C}" type="presParOf" srcId="{836CF8B4-53DF-4202-80F2-86738E8F8B6E}" destId="{9CFD643A-D10F-4091-BA6A-0562045D3BBF}" srcOrd="1" destOrd="0" presId="urn:microsoft.com/office/officeart/2005/8/layout/orgChart1"/>
    <dgm:cxn modelId="{FF4ECC85-AA70-486A-83E1-C7DAFFB7098E}" type="presParOf" srcId="{9CFD643A-D10F-4091-BA6A-0562045D3BBF}" destId="{D4B5E160-C6E4-4EBE-90F5-505BCF41B9D9}" srcOrd="0" destOrd="0" presId="urn:microsoft.com/office/officeart/2005/8/layout/orgChart1"/>
    <dgm:cxn modelId="{5B96555B-1EF6-40FD-8D51-3FCF6F7CC137}" type="presParOf" srcId="{9CFD643A-D10F-4091-BA6A-0562045D3BBF}" destId="{F006C724-1CCF-4691-B9B8-3A2704C15065}" srcOrd="1" destOrd="0" presId="urn:microsoft.com/office/officeart/2005/8/layout/orgChart1"/>
    <dgm:cxn modelId="{6DE004EE-4D7C-4065-AC62-43FFA41DBD40}" type="presParOf" srcId="{F006C724-1CCF-4691-B9B8-3A2704C15065}" destId="{B715C745-9DB0-44D5-BCF7-3470D4EEC387}" srcOrd="0" destOrd="0" presId="urn:microsoft.com/office/officeart/2005/8/layout/orgChart1"/>
    <dgm:cxn modelId="{82A59CB7-0CAE-44E2-853E-09B6AB230308}" type="presParOf" srcId="{B715C745-9DB0-44D5-BCF7-3470D4EEC387}" destId="{D532173D-B7E8-4EB7-B8E5-78597A297134}" srcOrd="0" destOrd="0" presId="urn:microsoft.com/office/officeart/2005/8/layout/orgChart1"/>
    <dgm:cxn modelId="{D33E2454-E7AC-41E5-B902-B62B428CC584}" type="presParOf" srcId="{B715C745-9DB0-44D5-BCF7-3470D4EEC387}" destId="{8D48F102-F692-4D0E-923A-9D9725736C3D}" srcOrd="1" destOrd="0" presId="urn:microsoft.com/office/officeart/2005/8/layout/orgChart1"/>
    <dgm:cxn modelId="{DBA3F5F4-E361-4DEB-A108-56B2BCCDD37F}" type="presParOf" srcId="{F006C724-1CCF-4691-B9B8-3A2704C15065}" destId="{175E14DC-5C4E-4577-9479-54AF0FC5E34F}" srcOrd="1" destOrd="0" presId="urn:microsoft.com/office/officeart/2005/8/layout/orgChart1"/>
    <dgm:cxn modelId="{E78BA9C7-C2F1-4CD5-BD61-247BE662E4C7}" type="presParOf" srcId="{F006C724-1CCF-4691-B9B8-3A2704C15065}" destId="{26BC1267-D36E-4606-B556-78B6C9073E78}" srcOrd="2" destOrd="0" presId="urn:microsoft.com/office/officeart/2005/8/layout/orgChart1"/>
    <dgm:cxn modelId="{173E31D8-A40A-4707-A71F-77C8AFF0D5FF}" type="presParOf" srcId="{9CFD643A-D10F-4091-BA6A-0562045D3BBF}" destId="{8DD99ED3-15F2-49C2-9B1F-17B2C2E1A987}" srcOrd="2" destOrd="0" presId="urn:microsoft.com/office/officeart/2005/8/layout/orgChart1"/>
    <dgm:cxn modelId="{F6530864-7F56-4C44-9990-34EC1BDC3A53}" type="presParOf" srcId="{9CFD643A-D10F-4091-BA6A-0562045D3BBF}" destId="{04529DCF-6099-4FBC-BE2B-FFD6B7C09B3D}" srcOrd="3" destOrd="0" presId="urn:microsoft.com/office/officeart/2005/8/layout/orgChart1"/>
    <dgm:cxn modelId="{A327AD52-9E8C-48E0-93C3-1A8BFEEA5DD2}" type="presParOf" srcId="{04529DCF-6099-4FBC-BE2B-FFD6B7C09B3D}" destId="{FE89760D-F9C5-4C35-9386-5798053E656D}" srcOrd="0" destOrd="0" presId="urn:microsoft.com/office/officeart/2005/8/layout/orgChart1"/>
    <dgm:cxn modelId="{58D761ED-F5E8-4E08-BD78-FFB16F0316B6}" type="presParOf" srcId="{FE89760D-F9C5-4C35-9386-5798053E656D}" destId="{02979223-59F3-484D-AD19-CBF029A66D44}" srcOrd="0" destOrd="0" presId="urn:microsoft.com/office/officeart/2005/8/layout/orgChart1"/>
    <dgm:cxn modelId="{6EAA683A-4CAA-4EF0-A92B-B0637752CA4D}" type="presParOf" srcId="{FE89760D-F9C5-4C35-9386-5798053E656D}" destId="{B31B1082-DE65-486A-9A6E-545B4EF4EA7F}" srcOrd="1" destOrd="0" presId="urn:microsoft.com/office/officeart/2005/8/layout/orgChart1"/>
    <dgm:cxn modelId="{8AFF40AE-1F82-499A-A27F-BE61A728D683}" type="presParOf" srcId="{04529DCF-6099-4FBC-BE2B-FFD6B7C09B3D}" destId="{DCCF85B1-2630-41E1-A6B7-A69A72AFD5D4}" srcOrd="1" destOrd="0" presId="urn:microsoft.com/office/officeart/2005/8/layout/orgChart1"/>
    <dgm:cxn modelId="{923A1332-849F-4E42-9587-F376EA72652A}" type="presParOf" srcId="{04529DCF-6099-4FBC-BE2B-FFD6B7C09B3D}" destId="{ACD356E6-C23D-4332-A68D-71EF6188C3C2}" srcOrd="2" destOrd="0" presId="urn:microsoft.com/office/officeart/2005/8/layout/orgChart1"/>
    <dgm:cxn modelId="{543DC14C-46A5-4206-81CA-D4BF7CA6B4A4}" type="presParOf" srcId="{9CFD643A-D10F-4091-BA6A-0562045D3BBF}" destId="{9D6902A2-6C43-4F1D-92C7-04CA3D669640}" srcOrd="4" destOrd="0" presId="urn:microsoft.com/office/officeart/2005/8/layout/orgChart1"/>
    <dgm:cxn modelId="{AD4A83CA-C5E2-4464-83DF-C0BDB69F2D8A}" type="presParOf" srcId="{9CFD643A-D10F-4091-BA6A-0562045D3BBF}" destId="{F33180C2-24B7-43EB-8B25-056AA9CCB1A3}" srcOrd="5" destOrd="0" presId="urn:microsoft.com/office/officeart/2005/8/layout/orgChart1"/>
    <dgm:cxn modelId="{C22930F9-CC59-42C2-A71B-0B41A198BAE0}" type="presParOf" srcId="{F33180C2-24B7-43EB-8B25-056AA9CCB1A3}" destId="{855B0B71-4EB5-4062-92FE-DF4103AA905E}" srcOrd="0" destOrd="0" presId="urn:microsoft.com/office/officeart/2005/8/layout/orgChart1"/>
    <dgm:cxn modelId="{A5487998-7149-4C92-BE53-E1A6D58B2AE5}" type="presParOf" srcId="{855B0B71-4EB5-4062-92FE-DF4103AA905E}" destId="{273877CA-4553-469F-A759-9704640D2239}" srcOrd="0" destOrd="0" presId="urn:microsoft.com/office/officeart/2005/8/layout/orgChart1"/>
    <dgm:cxn modelId="{28270DC1-C57A-41FA-9FFD-5785D66C5D69}" type="presParOf" srcId="{855B0B71-4EB5-4062-92FE-DF4103AA905E}" destId="{621FD577-32F8-47FA-B093-CC3C49272114}" srcOrd="1" destOrd="0" presId="urn:microsoft.com/office/officeart/2005/8/layout/orgChart1"/>
    <dgm:cxn modelId="{FC709445-707C-423A-B416-327D19AB78FA}" type="presParOf" srcId="{F33180C2-24B7-43EB-8B25-056AA9CCB1A3}" destId="{2589EBEC-1E9D-4B50-BF1D-5C14763968F3}" srcOrd="1" destOrd="0" presId="urn:microsoft.com/office/officeart/2005/8/layout/orgChart1"/>
    <dgm:cxn modelId="{24551D2B-9DDF-4F38-B2AA-AFE3AF783CBC}" type="presParOf" srcId="{F33180C2-24B7-43EB-8B25-056AA9CCB1A3}" destId="{FB72230C-F1CE-44BC-A6D2-218962956950}" srcOrd="2" destOrd="0" presId="urn:microsoft.com/office/officeart/2005/8/layout/orgChart1"/>
    <dgm:cxn modelId="{749A9D70-CA48-4A3E-8C19-B2F9165462F1}" type="presParOf" srcId="{9CFD643A-D10F-4091-BA6A-0562045D3BBF}" destId="{C132CBC8-BFB8-47C1-803C-E22695124EA9}" srcOrd="6" destOrd="0" presId="urn:microsoft.com/office/officeart/2005/8/layout/orgChart1"/>
    <dgm:cxn modelId="{D6BFEED5-AB61-4E70-A7D5-1EFC5A9842E8}" type="presParOf" srcId="{9CFD643A-D10F-4091-BA6A-0562045D3BBF}" destId="{9FE33B84-05A3-4A92-A326-79CC3FDFC8A5}" srcOrd="7" destOrd="0" presId="urn:microsoft.com/office/officeart/2005/8/layout/orgChart1"/>
    <dgm:cxn modelId="{2C278633-74C4-4D3C-A292-328D293D9D4D}" type="presParOf" srcId="{9FE33B84-05A3-4A92-A326-79CC3FDFC8A5}" destId="{2C3FC270-8A84-4C01-AF77-79BBE2204857}" srcOrd="0" destOrd="0" presId="urn:microsoft.com/office/officeart/2005/8/layout/orgChart1"/>
    <dgm:cxn modelId="{1801EE69-4C0E-4D6C-A828-674AD2EE1350}" type="presParOf" srcId="{2C3FC270-8A84-4C01-AF77-79BBE2204857}" destId="{F4353C08-91F1-4B00-8459-81CAA0762DF6}" srcOrd="0" destOrd="0" presId="urn:microsoft.com/office/officeart/2005/8/layout/orgChart1"/>
    <dgm:cxn modelId="{413A4863-EFBE-4BF6-A008-AE44CAE61397}" type="presParOf" srcId="{2C3FC270-8A84-4C01-AF77-79BBE2204857}" destId="{A96F7DC8-558B-48E9-8050-B989D66440B7}" srcOrd="1" destOrd="0" presId="urn:microsoft.com/office/officeart/2005/8/layout/orgChart1"/>
    <dgm:cxn modelId="{351CF4B0-22E7-4EA7-BED2-2C7C02927C39}" type="presParOf" srcId="{9FE33B84-05A3-4A92-A326-79CC3FDFC8A5}" destId="{CDE52253-B600-4B5F-9069-D6D3D08319C8}" srcOrd="1" destOrd="0" presId="urn:microsoft.com/office/officeart/2005/8/layout/orgChart1"/>
    <dgm:cxn modelId="{CEC48707-C588-494D-A308-53FA90B9F946}" type="presParOf" srcId="{9FE33B84-05A3-4A92-A326-79CC3FDFC8A5}" destId="{ED3455D3-0AEC-4692-AF84-79F511A0A4C7}" srcOrd="2" destOrd="0" presId="urn:microsoft.com/office/officeart/2005/8/layout/orgChart1"/>
    <dgm:cxn modelId="{2F448BC8-E202-489A-8080-38B4B3C23FC7}" type="presParOf" srcId="{9CFD643A-D10F-4091-BA6A-0562045D3BBF}" destId="{70FF724D-D30F-4DEF-81A4-1EABE3936FDC}" srcOrd="8" destOrd="0" presId="urn:microsoft.com/office/officeart/2005/8/layout/orgChart1"/>
    <dgm:cxn modelId="{4CD70DC4-E2CF-4F12-8005-222F359A4B10}" type="presParOf" srcId="{9CFD643A-D10F-4091-BA6A-0562045D3BBF}" destId="{E61AD4EA-111A-4296-8596-D75997DEEB56}" srcOrd="9" destOrd="0" presId="urn:microsoft.com/office/officeart/2005/8/layout/orgChart1"/>
    <dgm:cxn modelId="{535A8B13-4B07-4484-947F-30D6E1D36439}" type="presParOf" srcId="{E61AD4EA-111A-4296-8596-D75997DEEB56}" destId="{4E7D2862-4208-45E5-8E0C-13E5C090EF61}" srcOrd="0" destOrd="0" presId="urn:microsoft.com/office/officeart/2005/8/layout/orgChart1"/>
    <dgm:cxn modelId="{E3D2BD60-44F0-483B-B030-51658DADE61C}" type="presParOf" srcId="{4E7D2862-4208-45E5-8E0C-13E5C090EF61}" destId="{FAACA3D8-5A19-4B7C-BBA2-B858A6F93C77}" srcOrd="0" destOrd="0" presId="urn:microsoft.com/office/officeart/2005/8/layout/orgChart1"/>
    <dgm:cxn modelId="{73902DD2-4F38-48AB-8758-C0E251926C78}" type="presParOf" srcId="{4E7D2862-4208-45E5-8E0C-13E5C090EF61}" destId="{7AAF3C42-BB15-45F5-B188-5465D506A003}" srcOrd="1" destOrd="0" presId="urn:microsoft.com/office/officeart/2005/8/layout/orgChart1"/>
    <dgm:cxn modelId="{69646BBA-ECC3-4745-8170-68730881EAB3}" type="presParOf" srcId="{E61AD4EA-111A-4296-8596-D75997DEEB56}" destId="{61163920-AAD1-4500-8600-498EF8B15F47}" srcOrd="1" destOrd="0" presId="urn:microsoft.com/office/officeart/2005/8/layout/orgChart1"/>
    <dgm:cxn modelId="{92A35DC6-A333-42A0-8C78-C6D0847FB881}" type="presParOf" srcId="{E61AD4EA-111A-4296-8596-D75997DEEB56}" destId="{59AF0095-76D3-4D5F-BA6D-2C43F5116F57}" srcOrd="2" destOrd="0" presId="urn:microsoft.com/office/officeart/2005/8/layout/orgChart1"/>
    <dgm:cxn modelId="{1CD35B1B-5E10-4FAD-BEBF-9BD6024FFA65}" type="presParOf" srcId="{9CFD643A-D10F-4091-BA6A-0562045D3BBF}" destId="{86342C38-CF94-470B-9EA2-F4E7990CED6F}" srcOrd="10" destOrd="0" presId="urn:microsoft.com/office/officeart/2005/8/layout/orgChart1"/>
    <dgm:cxn modelId="{D8CAF7C1-C491-4FB6-9A3A-3BDA22F583E7}" type="presParOf" srcId="{9CFD643A-D10F-4091-BA6A-0562045D3BBF}" destId="{1FA6A124-7FF8-41E0-84C1-26EB4ABAC5A3}" srcOrd="11" destOrd="0" presId="urn:microsoft.com/office/officeart/2005/8/layout/orgChart1"/>
    <dgm:cxn modelId="{F95A309E-AD21-48DB-9517-67A9776E72B7}" type="presParOf" srcId="{1FA6A124-7FF8-41E0-84C1-26EB4ABAC5A3}" destId="{335AA898-5A14-4922-9B55-599A3C482040}" srcOrd="0" destOrd="0" presId="urn:microsoft.com/office/officeart/2005/8/layout/orgChart1"/>
    <dgm:cxn modelId="{D45364D6-0916-400A-896F-AE0987DAA5A8}" type="presParOf" srcId="{335AA898-5A14-4922-9B55-599A3C482040}" destId="{0508D01B-5C56-4E67-A123-9A2A2D9D0B69}" srcOrd="0" destOrd="0" presId="urn:microsoft.com/office/officeart/2005/8/layout/orgChart1"/>
    <dgm:cxn modelId="{61D2E8AA-979B-48CF-AFB7-CE3F875BB0BA}" type="presParOf" srcId="{335AA898-5A14-4922-9B55-599A3C482040}" destId="{6452B5FD-B779-48A7-A60E-DAF8EC911203}" srcOrd="1" destOrd="0" presId="urn:microsoft.com/office/officeart/2005/8/layout/orgChart1"/>
    <dgm:cxn modelId="{3F90142E-3478-418A-998D-4829D7A8E91D}" type="presParOf" srcId="{1FA6A124-7FF8-41E0-84C1-26EB4ABAC5A3}" destId="{8FF55975-9F6F-40D2-8DB2-3DF62933E767}" srcOrd="1" destOrd="0" presId="urn:microsoft.com/office/officeart/2005/8/layout/orgChart1"/>
    <dgm:cxn modelId="{826058A4-8B65-42A6-9FBD-72235DF3301A}" type="presParOf" srcId="{1FA6A124-7FF8-41E0-84C1-26EB4ABAC5A3}" destId="{8F904629-B460-4548-8C44-CB9AC1CDC7C0}" srcOrd="2" destOrd="0" presId="urn:microsoft.com/office/officeart/2005/8/layout/orgChart1"/>
    <dgm:cxn modelId="{1613EE83-86EC-4186-A97B-70761807251D}" type="presParOf" srcId="{836CF8B4-53DF-4202-80F2-86738E8F8B6E}" destId="{CAAF70F0-6AF1-4781-A607-A6AD9A7C39C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342C38-CF94-470B-9EA2-F4E7990CED6F}">
      <dsp:nvSpPr>
        <dsp:cNvPr id="0" name=""/>
        <dsp:cNvSpPr/>
      </dsp:nvSpPr>
      <dsp:spPr>
        <a:xfrm>
          <a:off x="3771900" y="1335516"/>
          <a:ext cx="3234829" cy="224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283"/>
              </a:lnTo>
              <a:lnTo>
                <a:pt x="3234829" y="112283"/>
              </a:lnTo>
              <a:lnTo>
                <a:pt x="3234829" y="2245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FF724D-D30F-4DEF-81A4-1EABE3936FDC}">
      <dsp:nvSpPr>
        <dsp:cNvPr id="0" name=""/>
        <dsp:cNvSpPr/>
      </dsp:nvSpPr>
      <dsp:spPr>
        <a:xfrm>
          <a:off x="3771900" y="1335516"/>
          <a:ext cx="1940897" cy="224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283"/>
              </a:lnTo>
              <a:lnTo>
                <a:pt x="1940897" y="112283"/>
              </a:lnTo>
              <a:lnTo>
                <a:pt x="1940897" y="2245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32CBC8-BFB8-47C1-803C-E22695124EA9}">
      <dsp:nvSpPr>
        <dsp:cNvPr id="0" name=""/>
        <dsp:cNvSpPr/>
      </dsp:nvSpPr>
      <dsp:spPr>
        <a:xfrm>
          <a:off x="3771900" y="1335516"/>
          <a:ext cx="646965" cy="224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283"/>
              </a:lnTo>
              <a:lnTo>
                <a:pt x="646965" y="112283"/>
              </a:lnTo>
              <a:lnTo>
                <a:pt x="646965" y="2245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902A2-6C43-4F1D-92C7-04CA3D669640}">
      <dsp:nvSpPr>
        <dsp:cNvPr id="0" name=""/>
        <dsp:cNvSpPr/>
      </dsp:nvSpPr>
      <dsp:spPr>
        <a:xfrm>
          <a:off x="3124934" y="1335516"/>
          <a:ext cx="646965" cy="224566"/>
        </a:xfrm>
        <a:custGeom>
          <a:avLst/>
          <a:gdLst/>
          <a:ahLst/>
          <a:cxnLst/>
          <a:rect l="0" t="0" r="0" b="0"/>
          <a:pathLst>
            <a:path>
              <a:moveTo>
                <a:pt x="646965" y="0"/>
              </a:moveTo>
              <a:lnTo>
                <a:pt x="646965" y="112283"/>
              </a:lnTo>
              <a:lnTo>
                <a:pt x="0" y="112283"/>
              </a:lnTo>
              <a:lnTo>
                <a:pt x="0" y="2245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D99ED3-15F2-49C2-9B1F-17B2C2E1A987}">
      <dsp:nvSpPr>
        <dsp:cNvPr id="0" name=""/>
        <dsp:cNvSpPr/>
      </dsp:nvSpPr>
      <dsp:spPr>
        <a:xfrm>
          <a:off x="1831002" y="1335516"/>
          <a:ext cx="1940897" cy="224566"/>
        </a:xfrm>
        <a:custGeom>
          <a:avLst/>
          <a:gdLst/>
          <a:ahLst/>
          <a:cxnLst/>
          <a:rect l="0" t="0" r="0" b="0"/>
          <a:pathLst>
            <a:path>
              <a:moveTo>
                <a:pt x="1940897" y="0"/>
              </a:moveTo>
              <a:lnTo>
                <a:pt x="1940897" y="112283"/>
              </a:lnTo>
              <a:lnTo>
                <a:pt x="0" y="112283"/>
              </a:lnTo>
              <a:lnTo>
                <a:pt x="0" y="2245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B5E160-C6E4-4EBE-90F5-505BCF41B9D9}">
      <dsp:nvSpPr>
        <dsp:cNvPr id="0" name=""/>
        <dsp:cNvSpPr/>
      </dsp:nvSpPr>
      <dsp:spPr>
        <a:xfrm>
          <a:off x="537070" y="1335516"/>
          <a:ext cx="3234829" cy="224566"/>
        </a:xfrm>
        <a:custGeom>
          <a:avLst/>
          <a:gdLst/>
          <a:ahLst/>
          <a:cxnLst/>
          <a:rect l="0" t="0" r="0" b="0"/>
          <a:pathLst>
            <a:path>
              <a:moveTo>
                <a:pt x="3234829" y="0"/>
              </a:moveTo>
              <a:lnTo>
                <a:pt x="3234829" y="112283"/>
              </a:lnTo>
              <a:lnTo>
                <a:pt x="0" y="112283"/>
              </a:lnTo>
              <a:lnTo>
                <a:pt x="0" y="2245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42F519-A758-48E7-AE85-0E076A170954}">
      <dsp:nvSpPr>
        <dsp:cNvPr id="0" name=""/>
        <dsp:cNvSpPr/>
      </dsp:nvSpPr>
      <dsp:spPr>
        <a:xfrm>
          <a:off x="3237217" y="800834"/>
          <a:ext cx="1069364" cy="534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INSARAG</a:t>
          </a:r>
          <a:endParaRPr lang="fr-FR" sz="1900" kern="1200" dirty="0"/>
        </a:p>
      </dsp:txBody>
      <dsp:txXfrm>
        <a:off x="3237217" y="800834"/>
        <a:ext cx="1069364" cy="534682"/>
      </dsp:txXfrm>
    </dsp:sp>
    <dsp:sp modelId="{D532173D-B7E8-4EB7-B8E5-78597A297134}">
      <dsp:nvSpPr>
        <dsp:cNvPr id="0" name=""/>
        <dsp:cNvSpPr/>
      </dsp:nvSpPr>
      <dsp:spPr>
        <a:xfrm>
          <a:off x="2388" y="1560083"/>
          <a:ext cx="1069364" cy="534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   </a:t>
          </a:r>
          <a:endParaRPr lang="fr-FR" sz="1900" kern="1200" dirty="0"/>
        </a:p>
      </dsp:txBody>
      <dsp:txXfrm>
        <a:off x="2388" y="1560083"/>
        <a:ext cx="1069364" cy="534682"/>
      </dsp:txXfrm>
    </dsp:sp>
    <dsp:sp modelId="{02979223-59F3-484D-AD19-CBF029A66D44}">
      <dsp:nvSpPr>
        <dsp:cNvPr id="0" name=""/>
        <dsp:cNvSpPr/>
      </dsp:nvSpPr>
      <dsp:spPr>
        <a:xfrm>
          <a:off x="1296320" y="1560083"/>
          <a:ext cx="1069364" cy="534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   </a:t>
          </a:r>
          <a:endParaRPr lang="fr-FR" sz="1900" kern="1200" dirty="0"/>
        </a:p>
      </dsp:txBody>
      <dsp:txXfrm>
        <a:off x="1296320" y="1560083"/>
        <a:ext cx="1069364" cy="534682"/>
      </dsp:txXfrm>
    </dsp:sp>
    <dsp:sp modelId="{273877CA-4553-469F-A759-9704640D2239}">
      <dsp:nvSpPr>
        <dsp:cNvPr id="0" name=""/>
        <dsp:cNvSpPr/>
      </dsp:nvSpPr>
      <dsp:spPr>
        <a:xfrm>
          <a:off x="2590251" y="1560083"/>
          <a:ext cx="1069364" cy="534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   </a:t>
          </a:r>
          <a:endParaRPr lang="fr-FR" sz="1900" kern="1200" dirty="0"/>
        </a:p>
      </dsp:txBody>
      <dsp:txXfrm>
        <a:off x="2590251" y="1560083"/>
        <a:ext cx="1069364" cy="534682"/>
      </dsp:txXfrm>
    </dsp:sp>
    <dsp:sp modelId="{F4353C08-91F1-4B00-8459-81CAA0762DF6}">
      <dsp:nvSpPr>
        <dsp:cNvPr id="0" name=""/>
        <dsp:cNvSpPr/>
      </dsp:nvSpPr>
      <dsp:spPr>
        <a:xfrm>
          <a:off x="3884183" y="1560083"/>
          <a:ext cx="1069364" cy="534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 dirty="0"/>
        </a:p>
      </dsp:txBody>
      <dsp:txXfrm>
        <a:off x="3884183" y="1560083"/>
        <a:ext cx="1069364" cy="534682"/>
      </dsp:txXfrm>
    </dsp:sp>
    <dsp:sp modelId="{FAACA3D8-5A19-4B7C-BBA2-B858A6F93C77}">
      <dsp:nvSpPr>
        <dsp:cNvPr id="0" name=""/>
        <dsp:cNvSpPr/>
      </dsp:nvSpPr>
      <dsp:spPr>
        <a:xfrm>
          <a:off x="5178114" y="1560083"/>
          <a:ext cx="1069364" cy="534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 dirty="0"/>
        </a:p>
      </dsp:txBody>
      <dsp:txXfrm>
        <a:off x="5178114" y="1560083"/>
        <a:ext cx="1069364" cy="534682"/>
      </dsp:txXfrm>
    </dsp:sp>
    <dsp:sp modelId="{0508D01B-5C56-4E67-A123-9A2A2D9D0B69}">
      <dsp:nvSpPr>
        <dsp:cNvPr id="0" name=""/>
        <dsp:cNvSpPr/>
      </dsp:nvSpPr>
      <dsp:spPr>
        <a:xfrm>
          <a:off x="6472046" y="1560083"/>
          <a:ext cx="1069364" cy="534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 dirty="0"/>
        </a:p>
      </dsp:txBody>
      <dsp:txXfrm>
        <a:off x="6472046" y="1560083"/>
        <a:ext cx="1069364" cy="5346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2755"/>
          </a:xfrm>
          <a:prstGeom prst="rect">
            <a:avLst/>
          </a:prstGeom>
        </p:spPr>
        <p:txBody>
          <a:bodyPr vert="horz" lIns="96602" tIns="48301" rIns="96602" bIns="48301" rtlCol="0"/>
          <a:lstStyle>
            <a:lvl1pPr algn="l">
              <a:defRPr sz="13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0" y="0"/>
            <a:ext cx="2984870" cy="502755"/>
          </a:xfrm>
          <a:prstGeom prst="rect">
            <a:avLst/>
          </a:prstGeom>
        </p:spPr>
        <p:txBody>
          <a:bodyPr vert="horz" lIns="96602" tIns="48301" rIns="96602" bIns="48301" rtlCol="0"/>
          <a:lstStyle>
            <a:lvl1pPr algn="r">
              <a:defRPr sz="1300"/>
            </a:lvl1pPr>
          </a:lstStyle>
          <a:p>
            <a:fld id="{FB027185-10FB-4A57-B3F0-45136A811A24}" type="datetimeFigureOut">
              <a:rPr lang="uk-UA" smtClean="0"/>
              <a:pPr/>
              <a:t>15.10.2018</a:t>
            </a:fld>
            <a:endParaRPr lang="uk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2" tIns="48301" rIns="96602" bIns="48301" rtlCol="0" anchor="ctr"/>
          <a:lstStyle/>
          <a:p>
            <a:endParaRPr lang="uk-U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4"/>
          </a:xfrm>
          <a:prstGeom prst="rect">
            <a:avLst/>
          </a:prstGeom>
        </p:spPr>
        <p:txBody>
          <a:bodyPr vert="horz" lIns="96602" tIns="48301" rIns="96602" bIns="4830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7548"/>
            <a:ext cx="2984870" cy="502754"/>
          </a:xfrm>
          <a:prstGeom prst="rect">
            <a:avLst/>
          </a:prstGeom>
        </p:spPr>
        <p:txBody>
          <a:bodyPr vert="horz" lIns="96602" tIns="48301" rIns="96602" bIns="48301" rtlCol="0" anchor="b"/>
          <a:lstStyle>
            <a:lvl1pPr algn="l">
              <a:defRPr sz="1300"/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0" y="9517548"/>
            <a:ext cx="2984870" cy="502754"/>
          </a:xfrm>
          <a:prstGeom prst="rect">
            <a:avLst/>
          </a:prstGeom>
        </p:spPr>
        <p:txBody>
          <a:bodyPr vert="horz" lIns="96602" tIns="48301" rIns="96602" bIns="48301" rtlCol="0" anchor="b"/>
          <a:lstStyle>
            <a:lvl1pPr algn="r">
              <a:defRPr sz="1300"/>
            </a:lvl1pPr>
          </a:lstStyle>
          <a:p>
            <a:fld id="{BD9C3A12-1E0F-412B-B376-8089A55D946C}" type="slidenum">
              <a:rPr lang="uk-UA" smtClean="0"/>
              <a:pPr/>
              <a:t>‹N°›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567216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78908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39454" algn="l" defTabSz="478908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78908" algn="l" defTabSz="478908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718362" algn="l" defTabSz="478908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57816" algn="l" defTabSz="478908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97271" algn="l" defTabSz="478908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436725" algn="l" defTabSz="478908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76179" algn="l" defTabSz="478908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915633" algn="l" defTabSz="478908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1200px-Logo_EISTI.sv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031017"/>
            <a:ext cx="495300" cy="750793"/>
          </a:xfrm>
          <a:prstGeom prst="rect">
            <a:avLst/>
          </a:prstGeom>
        </p:spPr>
      </p:pic>
      <p:sp>
        <p:nvSpPr>
          <p:cNvPr id="4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458207" y="6286510"/>
            <a:ext cx="866775" cy="510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15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 smtClean="0"/>
              <a:t>page</a:t>
            </a:r>
          </a:p>
          <a:p>
            <a:pPr algn="l"/>
            <a:r>
              <a:rPr lang="en-US" smtClean="0"/>
              <a:t>0</a:t>
            </a:r>
            <a:fld id="{37D409AB-2201-4E18-8A34-C31753AD9B06}" type="slidenum">
              <a:rPr smtClean="0"/>
              <a:pPr algn="l"/>
              <a:t>‹N°›</a:t>
            </a:fld>
            <a:endParaRPr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78582"/>
            <a:ext cx="2895600" cy="365125"/>
          </a:xfrm>
          <a:prstGeom prst="rect">
            <a:avLst/>
          </a:prstGeom>
        </p:spPr>
        <p:txBody>
          <a:bodyPr vert="horz" lIns="47890" tIns="23945" rIns="47890" bIns="23945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fr-FR" smtClean="0"/>
              <a:t>Projet INSARAG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847289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EFAULT SLIDE C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352425" y="457203"/>
            <a:ext cx="0" cy="516636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8372475" y="6362703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38150" y="380947"/>
            <a:ext cx="4972050" cy="823955"/>
          </a:xfrm>
          <a:prstGeom prst="rect">
            <a:avLst/>
          </a:prstGeom>
          <a:noFill/>
        </p:spPr>
        <p:txBody>
          <a:bodyPr wrap="square" lIns="47890" tIns="23945" rIns="47890" bIns="23945" rtlCol="0">
            <a:spAutoFit/>
          </a:bodyPr>
          <a:lstStyle>
            <a:lvl1pPr>
              <a:defRPr lang="uk-UA" sz="2800" b="1">
                <a:latin typeface="Trebuchet MS" pitchFamily="34" charset="0"/>
                <a:ea typeface="Trebuchet MS" pitchFamily="34" charset="0"/>
                <a:cs typeface="+mn-cs"/>
              </a:defRPr>
            </a:lvl1pPr>
          </a:lstStyle>
          <a:p>
            <a:pPr marL="0" lvl="0"/>
            <a:r>
              <a:rPr lang="en-US" dirty="0" smtClean="0"/>
              <a:t>click to edit master title style</a:t>
            </a:r>
            <a:endParaRPr lang="uk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458207" y="6286510"/>
            <a:ext cx="866775" cy="510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15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 smtClean="0"/>
              <a:t>page</a:t>
            </a:r>
          </a:p>
          <a:p>
            <a:pPr algn="l"/>
            <a:r>
              <a:rPr lang="en-US" smtClean="0"/>
              <a:t>0</a:t>
            </a:r>
            <a:fld id="{37D409AB-2201-4E18-8A34-C31753AD9B06}" type="slidenum">
              <a:rPr smtClean="0"/>
              <a:pPr algn="l"/>
              <a:t>‹N°›</a:t>
            </a:fld>
            <a:endParaRPr/>
          </a:p>
        </p:txBody>
      </p:sp>
      <p:pic>
        <p:nvPicPr>
          <p:cNvPr id="10" name="Image 9" descr="1200px-Logo_EISTI.sv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031017"/>
            <a:ext cx="495300" cy="750793"/>
          </a:xfrm>
          <a:prstGeom prst="rect">
            <a:avLst/>
          </a:prstGeom>
        </p:spPr>
      </p:pic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78582"/>
            <a:ext cx="2895600" cy="365125"/>
          </a:xfrm>
          <a:prstGeom prst="rect">
            <a:avLst/>
          </a:prstGeom>
        </p:spPr>
        <p:txBody>
          <a:bodyPr vert="horz" lIns="47890" tIns="23945" rIns="47890" bIns="23945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fr-FR" smtClean="0"/>
              <a:t>Projet INSARAG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4915089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EFAULT SLIDE CR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352425" y="457203"/>
            <a:ext cx="0" cy="516636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8372475" y="6362703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38150" y="380946"/>
            <a:ext cx="4972050" cy="1211753"/>
          </a:xfrm>
          <a:prstGeom prst="rect">
            <a:avLst/>
          </a:prstGeom>
          <a:noFill/>
        </p:spPr>
        <p:txBody>
          <a:bodyPr wrap="square" lIns="47890" tIns="23945" rIns="47890" bIns="23945" rtlCol="0">
            <a:spAutoFit/>
          </a:bodyPr>
          <a:lstStyle>
            <a:lvl1pPr>
              <a:defRPr lang="uk-UA" sz="2800" b="1">
                <a:solidFill>
                  <a:schemeClr val="tx2"/>
                </a:solidFill>
                <a:latin typeface="Trebuchet MS" pitchFamily="34" charset="0"/>
                <a:ea typeface="Trebuchet MS" pitchFamily="34" charset="0"/>
                <a:cs typeface="+mn-cs"/>
              </a:defRPr>
            </a:lvl1pPr>
          </a:lstStyle>
          <a:p>
            <a:pPr marL="0" lvl="0"/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…</a:t>
            </a:r>
            <a:endParaRPr lang="uk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458207" y="6286510"/>
            <a:ext cx="866775" cy="510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15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 smtClean="0"/>
              <a:t>page</a:t>
            </a:r>
          </a:p>
          <a:p>
            <a:pPr algn="l"/>
            <a:r>
              <a:rPr lang="en-US" smtClean="0"/>
              <a:t>0</a:t>
            </a:r>
            <a:fld id="{37D409AB-2201-4E18-8A34-C31753AD9B06}" type="slidenum">
              <a:rPr smtClean="0"/>
              <a:pPr algn="l"/>
              <a:t>‹N°›</a:t>
            </a:fld>
            <a:endParaRPr/>
          </a:p>
        </p:txBody>
      </p:sp>
      <p:pic>
        <p:nvPicPr>
          <p:cNvPr id="10" name="Image 9" descr="1200px-Logo_EISTI.sv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031017"/>
            <a:ext cx="495300" cy="750793"/>
          </a:xfrm>
          <a:prstGeom prst="rect">
            <a:avLst/>
          </a:prstGeom>
        </p:spPr>
      </p:pic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78582"/>
            <a:ext cx="2895600" cy="365125"/>
          </a:xfrm>
          <a:prstGeom prst="rect">
            <a:avLst/>
          </a:prstGeom>
        </p:spPr>
        <p:txBody>
          <a:bodyPr vert="horz" lIns="47890" tIns="23945" rIns="47890" bIns="23945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fr-FR" smtClean="0"/>
              <a:t>Projet INSARAG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4915089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8370336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438157" y="6054278"/>
            <a:ext cx="542925" cy="510023"/>
          </a:xfrm>
          <a:prstGeom prst="rect">
            <a:avLst/>
          </a:prstGeom>
          <a:noFill/>
        </p:spPr>
        <p:txBody>
          <a:bodyPr wrap="square" lIns="47890" tIns="23945" rIns="47890" bIns="23945" rtlCol="0">
            <a:spAutoFit/>
          </a:bodyPr>
          <a:lstStyle/>
          <a:p>
            <a:r>
              <a:rPr lang="en-US" sz="1500" b="1" dirty="0">
                <a:solidFill>
                  <a:schemeClr val="accent2"/>
                </a:solidFill>
              </a:rPr>
              <a:t>your </a:t>
            </a:r>
            <a:r>
              <a:rPr lang="en-US" sz="1500" b="1" dirty="0" smtClean="0">
                <a:solidFill>
                  <a:schemeClr val="accent2"/>
                </a:solidFill>
              </a:rPr>
              <a:t>logo</a:t>
            </a:r>
            <a:endParaRPr lang="uk-UA" sz="1000" b="1" dirty="0">
              <a:solidFill>
                <a:schemeClr val="accent2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38150" y="380946"/>
            <a:ext cx="2724150" cy="713155"/>
          </a:xfrm>
          <a:prstGeom prst="rect">
            <a:avLst/>
          </a:prstGeom>
          <a:noFill/>
        </p:spPr>
        <p:txBody>
          <a:bodyPr wrap="square" lIns="47890" tIns="23945" rIns="47890" bIns="23945" rtlCol="0">
            <a:spAutoFit/>
          </a:bodyPr>
          <a:lstStyle>
            <a:lvl1pPr>
              <a:defRPr lang="uk-UA" sz="24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 dirty="0" smtClean="0"/>
              <a:t>click to edit master title style</a:t>
            </a:r>
            <a:endParaRPr lang="uk-UA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352425" y="457203"/>
            <a:ext cx="0" cy="516636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352425" y="6124659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209429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 TO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tx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7890" tIns="23945" rIns="47890" bIns="2394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500" dirty="0" smtClean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438157" y="6054278"/>
            <a:ext cx="542925" cy="510023"/>
          </a:xfrm>
          <a:prstGeom prst="rect">
            <a:avLst/>
          </a:prstGeom>
          <a:noFill/>
        </p:spPr>
        <p:txBody>
          <a:bodyPr wrap="square" lIns="47890" tIns="23945" rIns="47890" bIns="23945" rtlCol="0">
            <a:spAutoFit/>
          </a:bodyPr>
          <a:lstStyle/>
          <a:p>
            <a:r>
              <a:rPr lang="en-US" sz="1500" b="1" dirty="0">
                <a:solidFill>
                  <a:schemeClr val="accent2"/>
                </a:solidFill>
              </a:rPr>
              <a:t>your </a:t>
            </a:r>
            <a:r>
              <a:rPr lang="en-US" sz="1500" b="1" dirty="0" smtClean="0">
                <a:solidFill>
                  <a:schemeClr val="accent2"/>
                </a:solidFill>
              </a:rPr>
              <a:t>logo</a:t>
            </a:r>
            <a:endParaRPr lang="uk-UA" sz="1000" b="1" dirty="0">
              <a:solidFill>
                <a:schemeClr val="accent2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38150" y="380946"/>
            <a:ext cx="2724150" cy="713155"/>
          </a:xfrm>
          <a:prstGeom prst="rect">
            <a:avLst/>
          </a:prstGeom>
          <a:noFill/>
        </p:spPr>
        <p:txBody>
          <a:bodyPr wrap="square" lIns="47890" tIns="23945" rIns="47890" bIns="23945" rtlCol="0">
            <a:spAutoFit/>
          </a:bodyPr>
          <a:lstStyle>
            <a:lvl1pPr>
              <a:defRPr lang="uk-UA" sz="2400" b="1">
                <a:solidFill>
                  <a:schemeClr val="bg2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 dirty="0" smtClean="0"/>
              <a:t>click to edit master title style</a:t>
            </a:r>
            <a:endParaRPr lang="uk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458207" y="6048466"/>
            <a:ext cx="866775" cy="510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15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 smtClean="0"/>
              <a:t>page</a:t>
            </a:r>
          </a:p>
          <a:p>
            <a:pPr algn="l"/>
            <a:r>
              <a:rPr lang="en-US" smtClean="0"/>
              <a:t>0</a:t>
            </a:r>
            <a:fld id="{37D409AB-2201-4E18-8A34-C31753AD9B06}" type="slidenum">
              <a:rPr smtClean="0"/>
              <a:pPr algn="l"/>
              <a:t>‹N°›</a:t>
            </a:fld>
            <a:endParaRPr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52425" y="457203"/>
            <a:ext cx="0" cy="516636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352425" y="6124659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8372475" y="6124659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835214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438157" y="6054278"/>
            <a:ext cx="542925" cy="510023"/>
          </a:xfrm>
          <a:prstGeom prst="rect">
            <a:avLst/>
          </a:prstGeom>
          <a:noFill/>
        </p:spPr>
        <p:txBody>
          <a:bodyPr wrap="square" lIns="47890" tIns="23945" rIns="47890" bIns="23945" rtlCol="0">
            <a:spAutoFit/>
          </a:bodyPr>
          <a:lstStyle/>
          <a:p>
            <a:r>
              <a:rPr lang="en-US" sz="1500" b="1" dirty="0">
                <a:solidFill>
                  <a:schemeClr val="accent2"/>
                </a:solidFill>
              </a:rPr>
              <a:t>your </a:t>
            </a:r>
            <a:r>
              <a:rPr lang="en-US" sz="1500" b="1" dirty="0" smtClean="0">
                <a:solidFill>
                  <a:schemeClr val="accent2"/>
                </a:solidFill>
              </a:rPr>
              <a:t>logo</a:t>
            </a:r>
            <a:endParaRPr lang="uk-UA" sz="1000" b="1" dirty="0">
              <a:solidFill>
                <a:schemeClr val="accent2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38150" y="380946"/>
            <a:ext cx="2724150" cy="713155"/>
          </a:xfrm>
          <a:prstGeom prst="rect">
            <a:avLst/>
          </a:prstGeom>
          <a:noFill/>
        </p:spPr>
        <p:txBody>
          <a:bodyPr wrap="square" lIns="47890" tIns="23945" rIns="47890" bIns="23945" rtlCol="0">
            <a:spAutoFit/>
          </a:bodyPr>
          <a:lstStyle>
            <a:lvl1pPr>
              <a:defRPr lang="uk-UA" sz="24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 dirty="0" smtClean="0"/>
              <a:t>click to edit master title style</a:t>
            </a:r>
            <a:endParaRPr lang="uk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458207" y="6048466"/>
            <a:ext cx="866775" cy="510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15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 smtClean="0"/>
              <a:t>page</a:t>
            </a:r>
          </a:p>
          <a:p>
            <a:pPr algn="l"/>
            <a:r>
              <a:rPr lang="en-US" smtClean="0"/>
              <a:t>0</a:t>
            </a:r>
            <a:fld id="{37D409AB-2201-4E18-8A34-C31753AD9B06}" type="slidenum">
              <a:rPr smtClean="0"/>
              <a:pPr algn="l"/>
              <a:t>‹N°›</a:t>
            </a:fld>
            <a:endParaRPr/>
          </a:p>
        </p:txBody>
      </p:sp>
      <p:sp>
        <p:nvSpPr>
          <p:cNvPr id="10" name="Rectangle 9"/>
          <p:cNvSpPr/>
          <p:nvPr userDrawn="1"/>
        </p:nvSpPr>
        <p:spPr>
          <a:xfrm>
            <a:off x="0" y="1600200"/>
            <a:ext cx="9144000" cy="3657600"/>
          </a:xfrm>
          <a:prstGeom prst="rect">
            <a:avLst/>
          </a:prstGeom>
          <a:solidFill>
            <a:schemeClr val="tx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7890" tIns="23945" rIns="47890" bIns="2394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500" dirty="0" smtClean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52425" y="457203"/>
            <a:ext cx="0" cy="516636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352425" y="6124659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8372475" y="6124659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567518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 BOTTO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chemeClr val="tx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7890" tIns="23945" rIns="47890" bIns="2394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500" dirty="0" smtClean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438157" y="6054278"/>
            <a:ext cx="542925" cy="510023"/>
          </a:xfrm>
          <a:prstGeom prst="rect">
            <a:avLst/>
          </a:prstGeom>
          <a:noFill/>
        </p:spPr>
        <p:txBody>
          <a:bodyPr wrap="square" lIns="47890" tIns="23945" rIns="47890" bIns="23945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your </a:t>
            </a:r>
            <a:r>
              <a:rPr lang="en-US" sz="1500" b="1" dirty="0" smtClean="0">
                <a:solidFill>
                  <a:schemeClr val="bg1"/>
                </a:solidFill>
              </a:rPr>
              <a:t>logo</a:t>
            </a:r>
            <a:endParaRPr lang="uk-UA" sz="1000" b="1" dirty="0">
              <a:solidFill>
                <a:schemeClr val="bg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38150" y="380946"/>
            <a:ext cx="2724150" cy="713155"/>
          </a:xfrm>
          <a:prstGeom prst="rect">
            <a:avLst/>
          </a:prstGeom>
          <a:noFill/>
        </p:spPr>
        <p:txBody>
          <a:bodyPr wrap="square" lIns="47890" tIns="23945" rIns="47890" bIns="23945" rtlCol="0">
            <a:spAutoFit/>
          </a:bodyPr>
          <a:lstStyle>
            <a:lvl1pPr>
              <a:defRPr lang="uk-UA" sz="2400" b="1">
                <a:solidFill>
                  <a:schemeClr val="tx1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 dirty="0" smtClean="0"/>
              <a:t>click to edit master title style</a:t>
            </a:r>
            <a:endParaRPr lang="uk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458207" y="6048466"/>
            <a:ext cx="866775" cy="510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1500" b="1" smtClean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page</a:t>
            </a:r>
          </a:p>
          <a:p>
            <a:r>
              <a:rPr lang="en-US" smtClean="0"/>
              <a:t>0</a:t>
            </a:r>
            <a:fld id="{37D409AB-2201-4E18-8A34-C31753AD9B06}" type="slidenum">
              <a:rPr smtClean="0"/>
              <a:pPr/>
              <a:t>‹N°›</a:t>
            </a:fld>
            <a:endParaRPr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52425" y="457203"/>
            <a:ext cx="0" cy="516636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352425" y="6124659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8372475" y="6124659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0006388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1200px-Logo_EISTI.svg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76200" y="6031017"/>
            <a:ext cx="495300" cy="750793"/>
          </a:xfrm>
          <a:prstGeom prst="rect">
            <a:avLst/>
          </a:prstGeom>
        </p:spPr>
      </p:pic>
      <p:sp>
        <p:nvSpPr>
          <p:cNvPr id="4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458207" y="6286510"/>
            <a:ext cx="866775" cy="510023"/>
          </a:xfrm>
          <a:prstGeom prst="rect">
            <a:avLst/>
          </a:prstGeom>
          <a:noFill/>
        </p:spPr>
        <p:txBody>
          <a:bodyPr wrap="square" lIns="47890" tIns="23945" rIns="47890" bIns="23945" rtlCol="0">
            <a:spAutoFit/>
          </a:bodyPr>
          <a:lstStyle>
            <a:lvl1pPr>
              <a:defRPr lang="uk-UA" sz="15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 smtClean="0"/>
              <a:t>page</a:t>
            </a:r>
          </a:p>
          <a:p>
            <a:pPr algn="l"/>
            <a:r>
              <a:rPr lang="en-US" smtClean="0"/>
              <a:t>0</a:t>
            </a:r>
            <a:fld id="{37D409AB-2201-4E18-8A34-C31753AD9B06}" type="slidenum">
              <a:rPr smtClean="0"/>
              <a:pPr algn="l"/>
              <a:t>‹N°›</a:t>
            </a:fld>
            <a:endParaRPr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78582"/>
            <a:ext cx="2895600" cy="365125"/>
          </a:xfrm>
          <a:prstGeom prst="rect">
            <a:avLst/>
          </a:prstGeom>
        </p:spPr>
        <p:txBody>
          <a:bodyPr vert="horz" lIns="47890" tIns="23945" rIns="47890" bIns="23945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fr-FR" smtClean="0"/>
              <a:t>Projet INSARAG</a:t>
            </a:r>
            <a:endParaRPr lang="fr-FR" dirty="0"/>
          </a:p>
        </p:txBody>
      </p:sp>
      <p:cxnSp>
        <p:nvCxnSpPr>
          <p:cNvPr id="5" name="Straight Connector 6"/>
          <p:cNvCxnSpPr/>
          <p:nvPr userDrawn="1"/>
        </p:nvCxnSpPr>
        <p:spPr>
          <a:xfrm>
            <a:off x="8372475" y="6362703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38680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6" r:id="rId2"/>
    <p:sldLayoutId id="2147483824" r:id="rId3"/>
    <p:sldLayoutId id="2147483663" r:id="rId4"/>
    <p:sldLayoutId id="2147483693" r:id="rId5"/>
    <p:sldLayoutId id="2147483680" r:id="rId6"/>
    <p:sldLayoutId id="2147483697" r:id="rId7"/>
    <p:sldLayoutId id="2147483698" r:id="rId8"/>
  </p:sldLayoutIdLst>
  <mc:AlternateContent xmlns:mc="http://schemas.openxmlformats.org/markup-compatibility/2006">
    <mc:Choice xmlns=""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57816" rtl="0" eaLnBrk="1" latinLnBrk="0" hangingPunct="1">
        <a:lnSpc>
          <a:spcPct val="90000"/>
        </a:lnSpc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454" indent="-239454" algn="l" defTabSz="957816" rtl="0" eaLnBrk="1" latinLnBrk="0" hangingPunct="1">
        <a:lnSpc>
          <a:spcPct val="90000"/>
        </a:lnSpc>
        <a:spcBef>
          <a:spcPts val="1048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18362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71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179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087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5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4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12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20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5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3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41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9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8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6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r>
              <a:rPr lang="en-US" smtClean="0"/>
              <a:t>page</a:t>
            </a:r>
          </a:p>
          <a:p>
            <a:pPr algn="l"/>
            <a:r>
              <a:rPr lang="en-US" smtClean="0"/>
              <a:t>0</a:t>
            </a:r>
            <a:fld id="{37D409AB-2201-4E18-8A34-C31753AD9B06}" type="slidenum">
              <a:rPr lang="en-US" smtClean="0"/>
              <a:pPr algn="l"/>
              <a:t>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 smtClean="0"/>
              <a:t>Projet INSARAG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945337" y="1676400"/>
            <a:ext cx="5505994" cy="3385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 smtClean="0"/>
              <a:t>Projet GI</a:t>
            </a:r>
          </a:p>
          <a:p>
            <a:pPr algn="ctr"/>
            <a:r>
              <a:rPr lang="fr-FR" sz="4400" dirty="0" smtClean="0"/>
              <a:t>INSARAG</a:t>
            </a:r>
          </a:p>
          <a:p>
            <a:pPr algn="ctr"/>
            <a:endParaRPr lang="fr-FR" sz="4400" dirty="0" smtClean="0"/>
          </a:p>
          <a:p>
            <a:pPr algn="ctr"/>
            <a:r>
              <a:rPr lang="fr-FR" sz="4400" dirty="0" smtClean="0"/>
              <a:t>Analyse de cadrage</a:t>
            </a:r>
          </a:p>
          <a:p>
            <a:pPr algn="ctr"/>
            <a:r>
              <a:rPr lang="fr-FR" sz="2400" dirty="0" smtClean="0"/>
              <a:t>- Travaux du 16/10/2018 -</a:t>
            </a:r>
          </a:p>
          <a:p>
            <a:endParaRPr lang="fr-FR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52400" y="990595"/>
          <a:ext cx="8610600" cy="4876803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321118"/>
                <a:gridCol w="6289482"/>
              </a:tblGrid>
              <a:tr h="781539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POUR (public concerné par le produit)</a:t>
                      </a:r>
                      <a:endParaRPr lang="fr-FR" sz="1200" b="0" dirty="0">
                        <a:solidFill>
                          <a:schemeClr val="bg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endParaRPr lang="fr-FR" sz="16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844062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QUI</a:t>
                      </a:r>
                      <a:r>
                        <a:rPr lang="fr-FR" sz="1200" b="0" baseline="0" dirty="0" smtClean="0"/>
                        <a:t> S</a:t>
                      </a:r>
                      <a:r>
                        <a:rPr lang="fr-FR" sz="1200" b="0" dirty="0" smtClean="0"/>
                        <a:t>OUHAITENT (formulation du besoin des cibles)</a:t>
                      </a:r>
                      <a:endParaRPr lang="fr-FR" sz="1200" b="0" dirty="0">
                        <a:solidFill>
                          <a:schemeClr val="bg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endParaRPr lang="fr-FR" sz="1600" dirty="0">
                        <a:solidFill>
                          <a:schemeClr val="bg1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781539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NOTRE PRODUIT EST (ce qu’est le produit)</a:t>
                      </a:r>
                      <a:endParaRPr lang="fr-FR" sz="1200" b="0" dirty="0">
                        <a:solidFill>
                          <a:schemeClr val="bg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FR" sz="1600" dirty="0">
                        <a:solidFill>
                          <a:schemeClr val="bg1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844062"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 smtClean="0"/>
                        <a:t>QUI (le bénéfice majeur, l’utilité de la solution)</a:t>
                      </a:r>
                    </a:p>
                    <a:p>
                      <a:pPr algn="l"/>
                      <a:endParaRPr lang="fr-FR" sz="1200" b="0" dirty="0">
                        <a:solidFill>
                          <a:schemeClr val="bg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FR" sz="160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844062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A LA DIFFERENCE DE (pratique actuelle, concurrence)</a:t>
                      </a:r>
                      <a:endParaRPr lang="fr-FR" sz="1200" b="0" dirty="0">
                        <a:solidFill>
                          <a:schemeClr val="bg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FR" sz="1600" dirty="0">
                        <a:solidFill>
                          <a:schemeClr val="bg1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781539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PERMET DE (éléments différentiateurs majeurs)</a:t>
                      </a:r>
                      <a:endParaRPr lang="fr-FR" sz="1200" b="0" dirty="0">
                        <a:solidFill>
                          <a:schemeClr val="bg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FR" sz="1600" dirty="0">
                        <a:solidFill>
                          <a:schemeClr val="bg1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38150" y="380947"/>
            <a:ext cx="4972050" cy="436156"/>
          </a:xfrm>
        </p:spPr>
        <p:txBody>
          <a:bodyPr/>
          <a:lstStyle/>
          <a:p>
            <a:r>
              <a:rPr lang="fr-FR" dirty="0" err="1" smtClean="0"/>
              <a:t>Elevator</a:t>
            </a:r>
            <a:r>
              <a:rPr lang="fr-FR" dirty="0" smtClean="0"/>
              <a:t> Pitch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191000" y="228600"/>
            <a:ext cx="4495800" cy="5334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Nom du </a:t>
            </a:r>
            <a:r>
              <a:rPr lang="fr-FR" dirty="0" err="1" smtClean="0"/>
              <a:t>Scrum</a:t>
            </a:r>
            <a:r>
              <a:rPr lang="fr-FR" dirty="0" smtClean="0"/>
              <a:t> Master : ____________________________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r>
              <a:rPr lang="en-US" smtClean="0"/>
              <a:t>page</a:t>
            </a:r>
          </a:p>
          <a:p>
            <a:pPr algn="l"/>
            <a:r>
              <a:rPr lang="en-US" smtClean="0"/>
              <a:t>0</a:t>
            </a:r>
            <a:fld id="{37D409AB-2201-4E18-8A34-C31753AD9B06}" type="slidenum">
              <a:rPr lang="en-US" smtClean="0"/>
              <a:pPr algn="l"/>
              <a:t>2</a:t>
            </a:fld>
            <a:endParaRPr lang="en-US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Projet INSARAG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38150" y="380947"/>
            <a:ext cx="4972050" cy="436156"/>
          </a:xfrm>
        </p:spPr>
        <p:txBody>
          <a:bodyPr/>
          <a:lstStyle/>
          <a:p>
            <a:r>
              <a:rPr lang="fr-FR" dirty="0" smtClean="0"/>
              <a:t>Arbre fonctionnel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191000" y="228600"/>
            <a:ext cx="4495800" cy="5334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Nom du </a:t>
            </a:r>
            <a:r>
              <a:rPr lang="fr-FR" dirty="0" err="1" smtClean="0"/>
              <a:t>Scrum</a:t>
            </a:r>
            <a:r>
              <a:rPr lang="fr-FR" dirty="0" smtClean="0"/>
              <a:t> Master : ____________________________</a:t>
            </a:r>
            <a:endParaRPr lang="fr-FR" dirty="0"/>
          </a:p>
        </p:txBody>
      </p:sp>
      <p:graphicFrame>
        <p:nvGraphicFramePr>
          <p:cNvPr id="8" name="Diagramme 7"/>
          <p:cNvGraphicFramePr/>
          <p:nvPr/>
        </p:nvGraphicFramePr>
        <p:xfrm>
          <a:off x="838200" y="1219200"/>
          <a:ext cx="7543800" cy="289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609600" y="1143000"/>
            <a:ext cx="46762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Constituez le 1èr niveau de l'arbre fonctionnel du projet.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r>
              <a:rPr lang="en-US" smtClean="0"/>
              <a:t>page</a:t>
            </a:r>
          </a:p>
          <a:p>
            <a:pPr algn="l"/>
            <a:r>
              <a:rPr lang="en-US" smtClean="0"/>
              <a:t>0</a:t>
            </a:r>
            <a:fld id="{37D409AB-2201-4E18-8A34-C31753AD9B06}" type="slidenum">
              <a:rPr lang="en-US" smtClean="0"/>
              <a:pPr algn="l"/>
              <a:t>3</a:t>
            </a:fld>
            <a:endParaRPr lang="en-US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Projet INSARAG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8150" y="380947"/>
            <a:ext cx="4972050" cy="436156"/>
          </a:xfrm>
        </p:spPr>
        <p:txBody>
          <a:bodyPr/>
          <a:lstStyle/>
          <a:p>
            <a:r>
              <a:rPr lang="fr-FR" dirty="0" smtClean="0"/>
              <a:t>Questions au Product </a:t>
            </a:r>
            <a:r>
              <a:rPr lang="fr-FR" dirty="0" err="1" smtClean="0"/>
              <a:t>Owner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r>
              <a:rPr lang="en-US" smtClean="0"/>
              <a:t>page</a:t>
            </a:r>
          </a:p>
          <a:p>
            <a:pPr algn="l"/>
            <a:r>
              <a:rPr lang="en-US" smtClean="0"/>
              <a:t>0</a:t>
            </a:r>
            <a:fld id="{37D409AB-2201-4E18-8A34-C31753AD9B06}" type="slidenum">
              <a:rPr lang="en-US" smtClean="0"/>
              <a:pPr algn="l"/>
              <a:t>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Projet INSARAG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533400" y="1371600"/>
            <a:ext cx="8001000" cy="3810000"/>
          </a:xfrm>
          <a:prstGeom prst="rect">
            <a:avLst/>
          </a:prstGeom>
          <a:solidFill>
            <a:schemeClr val="bg2">
              <a:lumMod val="85000"/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14:flip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ENARAL LAYOUTS">
  <a:themeElements>
    <a:clrScheme name="SIMPLICITY - Bright Blue">
      <a:dk1>
        <a:srgbClr val="0A091B"/>
      </a:dk1>
      <a:lt1>
        <a:srgbClr val="F2F2F5"/>
      </a:lt1>
      <a:dk2>
        <a:srgbClr val="858591"/>
      </a:dk2>
      <a:lt2>
        <a:srgbClr val="FFFFFF"/>
      </a:lt2>
      <a:accent1>
        <a:srgbClr val="00B0F0"/>
      </a:accent1>
      <a:accent2>
        <a:srgbClr val="C0C0C8"/>
      </a:accent2>
      <a:accent3>
        <a:srgbClr val="00B0F0"/>
      </a:accent3>
      <a:accent4>
        <a:srgbClr val="00B0F0"/>
      </a:accent4>
      <a:accent5>
        <a:srgbClr val="00B0F0"/>
      </a:accent5>
      <a:accent6>
        <a:srgbClr val="00B0F0"/>
      </a:accent6>
      <a:hlink>
        <a:srgbClr val="0084B4"/>
      </a:hlink>
      <a:folHlink>
        <a:srgbClr val="5CD3FF"/>
      </a:folHlink>
    </a:clrScheme>
    <a:fontScheme name="Simplicity - Roboto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10053</TotalTime>
  <Words>81</Words>
  <Application>Microsoft Office PowerPoint</Application>
  <PresentationFormat>Affichage à l'écran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GENARAL LAYOUTS</vt:lpstr>
      <vt:lpstr>Diapositive 1</vt:lpstr>
      <vt:lpstr>Elevator Pitch</vt:lpstr>
      <vt:lpstr>Arbre fonctionnel</vt:lpstr>
      <vt:lpstr>Questions au Product Owner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Палотенце</dc:creator>
  <cp:lastModifiedBy>Christian Rouchon</cp:lastModifiedBy>
  <cp:revision>1000</cp:revision>
  <dcterms:created xsi:type="dcterms:W3CDTF">2015-01-20T11:47:48Z</dcterms:created>
  <dcterms:modified xsi:type="dcterms:W3CDTF">2018-10-15T16:29:46Z</dcterms:modified>
</cp:coreProperties>
</file>