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handoutMasterIdLst>
    <p:handoutMasterId r:id="rId8"/>
  </p:handoutMasterIdLst>
  <p:sldIdLst>
    <p:sldId id="258" r:id="rId2"/>
    <p:sldId id="306" r:id="rId3"/>
    <p:sldId id="289" r:id="rId4"/>
    <p:sldId id="311" r:id="rId5"/>
    <p:sldId id="310" r:id="rId6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es NADOUR" initials="LN" lastIdx="1" clrIdx="0">
    <p:extLst>
      <p:ext uri="{19B8F6BF-5375-455C-9EA6-DF929625EA0E}">
        <p15:presenceInfo xmlns:p15="http://schemas.microsoft.com/office/powerpoint/2012/main" userId="40b4e21cf3d3c6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500000"/>
    <a:srgbClr val="4472C4"/>
    <a:srgbClr val="00CC00"/>
    <a:srgbClr val="800000"/>
    <a:srgbClr val="FF0000"/>
    <a:srgbClr val="2F528F"/>
    <a:srgbClr val="BF9000"/>
    <a:srgbClr val="FF00FF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9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E9F845F-6964-4F64-8089-4381BDC54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D02B52-F3FD-4346-A21A-D6A7EE72C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F0338A-F66F-4B8F-8B41-0C9ABAD696F9}" type="datetimeFigureOut">
              <a:rPr lang="fr-FR" smtClean="0"/>
              <a:t>15/10/2018 lundi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09D548-5B26-4416-A618-EF4B53960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70244A-86FE-42C0-A267-560B01482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E6EF69-90D2-483D-88DC-C30A04F67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16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BEB38D-B55C-4683-9B64-DEA0261D94D0}" type="datetimeFigureOut">
              <a:rPr lang="fr-FR" smtClean="0"/>
              <a:t>15/10/2018 lundi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D4D908-0185-4BF1-9F01-3CFBAA22C2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73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47" descr="earth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28355" y="2955905"/>
            <a:ext cx="5029200" cy="946190"/>
          </a:xfrm>
        </p:spPr>
        <p:txBody>
          <a:bodyPr>
            <a:normAutofit/>
          </a:bodyPr>
          <a:lstStyle>
            <a:lvl1pPr marL="0" indent="0" algn="ctr">
              <a:buNone/>
              <a:defRPr sz="911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Présentation Générale</a:t>
            </a:r>
          </a:p>
          <a:p>
            <a:pPr lvl="0"/>
            <a:r>
              <a:rPr lang="fr-FR" dirty="0"/>
              <a:t>Janvier XXXX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663655" y="1186172"/>
            <a:ext cx="6864691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Agend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9"/>
          <p:cNvSpPr txBox="1">
            <a:spLocks/>
          </p:cNvSpPr>
          <p:nvPr/>
        </p:nvSpPr>
        <p:spPr>
          <a:xfrm>
            <a:off x="0" y="424341"/>
            <a:ext cx="12192000" cy="2108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fr-FR" sz="1519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2039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8"/>
          <p:cNvSpPr/>
          <p:nvPr/>
        </p:nvSpPr>
        <p:spPr>
          <a:xfrm>
            <a:off x="3467106" y="2297430"/>
            <a:ext cx="400049" cy="45605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38100" cap="flat" cmpd="sng">
            <a:solidFill>
              <a:srgbClr val="1B4D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91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189"/>
          <p:cNvSpPr/>
          <p:nvPr/>
        </p:nvSpPr>
        <p:spPr>
          <a:xfrm>
            <a:off x="3090865" y="1980247"/>
            <a:ext cx="752475" cy="6772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55079" y="198"/>
                </a:lnTo>
                <a:lnTo>
                  <a:pt x="50267" y="785"/>
                </a:lnTo>
                <a:lnTo>
                  <a:pt x="45581" y="1743"/>
                </a:lnTo>
                <a:lnTo>
                  <a:pt x="41035" y="3058"/>
                </a:lnTo>
                <a:lnTo>
                  <a:pt x="36645" y="4715"/>
                </a:lnTo>
                <a:lnTo>
                  <a:pt x="32426" y="6697"/>
                </a:lnTo>
                <a:lnTo>
                  <a:pt x="28394" y="8989"/>
                </a:lnTo>
                <a:lnTo>
                  <a:pt x="24564" y="11576"/>
                </a:lnTo>
                <a:lnTo>
                  <a:pt x="20952" y="14443"/>
                </a:lnTo>
                <a:lnTo>
                  <a:pt x="17573" y="17573"/>
                </a:lnTo>
                <a:lnTo>
                  <a:pt x="14443" y="20952"/>
                </a:lnTo>
                <a:lnTo>
                  <a:pt x="11576" y="24564"/>
                </a:lnTo>
                <a:lnTo>
                  <a:pt x="8989" y="28394"/>
                </a:lnTo>
                <a:lnTo>
                  <a:pt x="6697" y="32426"/>
                </a:lnTo>
                <a:lnTo>
                  <a:pt x="4715" y="36645"/>
                </a:lnTo>
                <a:lnTo>
                  <a:pt x="3058" y="41035"/>
                </a:lnTo>
                <a:lnTo>
                  <a:pt x="1743" y="45581"/>
                </a:lnTo>
                <a:lnTo>
                  <a:pt x="785" y="50267"/>
                </a:lnTo>
                <a:lnTo>
                  <a:pt x="198" y="55079"/>
                </a:lnTo>
                <a:lnTo>
                  <a:pt x="0" y="60000"/>
                </a:lnTo>
                <a:lnTo>
                  <a:pt x="198" y="64920"/>
                </a:lnTo>
                <a:lnTo>
                  <a:pt x="785" y="69732"/>
                </a:lnTo>
                <a:lnTo>
                  <a:pt x="1743" y="74418"/>
                </a:lnTo>
                <a:lnTo>
                  <a:pt x="3058" y="78964"/>
                </a:lnTo>
                <a:lnTo>
                  <a:pt x="4715" y="83354"/>
                </a:lnTo>
                <a:lnTo>
                  <a:pt x="6697" y="87573"/>
                </a:lnTo>
                <a:lnTo>
                  <a:pt x="8989" y="91605"/>
                </a:lnTo>
                <a:lnTo>
                  <a:pt x="11576" y="95434"/>
                </a:lnTo>
                <a:lnTo>
                  <a:pt x="14443" y="99047"/>
                </a:lnTo>
                <a:lnTo>
                  <a:pt x="17573" y="102426"/>
                </a:lnTo>
                <a:lnTo>
                  <a:pt x="20952" y="105556"/>
                </a:lnTo>
                <a:lnTo>
                  <a:pt x="24564" y="108423"/>
                </a:lnTo>
                <a:lnTo>
                  <a:pt x="28394" y="111010"/>
                </a:lnTo>
                <a:lnTo>
                  <a:pt x="32426" y="113302"/>
                </a:lnTo>
                <a:lnTo>
                  <a:pt x="36645" y="115284"/>
                </a:lnTo>
                <a:lnTo>
                  <a:pt x="41035" y="116941"/>
                </a:lnTo>
                <a:lnTo>
                  <a:pt x="45581" y="118256"/>
                </a:lnTo>
                <a:lnTo>
                  <a:pt x="50267" y="119214"/>
                </a:lnTo>
                <a:lnTo>
                  <a:pt x="55079" y="119801"/>
                </a:lnTo>
                <a:lnTo>
                  <a:pt x="60000" y="120000"/>
                </a:lnTo>
                <a:lnTo>
                  <a:pt x="64920" y="119801"/>
                </a:lnTo>
                <a:lnTo>
                  <a:pt x="69732" y="119214"/>
                </a:lnTo>
                <a:lnTo>
                  <a:pt x="74418" y="118256"/>
                </a:lnTo>
                <a:lnTo>
                  <a:pt x="78964" y="116941"/>
                </a:lnTo>
                <a:lnTo>
                  <a:pt x="83354" y="115284"/>
                </a:lnTo>
                <a:lnTo>
                  <a:pt x="87573" y="113302"/>
                </a:lnTo>
                <a:lnTo>
                  <a:pt x="91605" y="111010"/>
                </a:lnTo>
                <a:lnTo>
                  <a:pt x="95434" y="108423"/>
                </a:lnTo>
                <a:lnTo>
                  <a:pt x="99047" y="105556"/>
                </a:lnTo>
                <a:lnTo>
                  <a:pt x="102426" y="102426"/>
                </a:lnTo>
                <a:lnTo>
                  <a:pt x="105556" y="99047"/>
                </a:lnTo>
                <a:lnTo>
                  <a:pt x="108423" y="95434"/>
                </a:lnTo>
                <a:lnTo>
                  <a:pt x="111010" y="91605"/>
                </a:lnTo>
                <a:lnTo>
                  <a:pt x="113302" y="87573"/>
                </a:lnTo>
                <a:lnTo>
                  <a:pt x="115284" y="83354"/>
                </a:lnTo>
                <a:lnTo>
                  <a:pt x="116941" y="78964"/>
                </a:lnTo>
                <a:lnTo>
                  <a:pt x="118256" y="74418"/>
                </a:lnTo>
                <a:lnTo>
                  <a:pt x="119214" y="69732"/>
                </a:lnTo>
                <a:lnTo>
                  <a:pt x="119801" y="64920"/>
                </a:lnTo>
                <a:lnTo>
                  <a:pt x="120000" y="60000"/>
                </a:lnTo>
                <a:lnTo>
                  <a:pt x="119801" y="55079"/>
                </a:lnTo>
                <a:lnTo>
                  <a:pt x="119214" y="50267"/>
                </a:lnTo>
                <a:lnTo>
                  <a:pt x="118256" y="45581"/>
                </a:lnTo>
                <a:lnTo>
                  <a:pt x="116941" y="41035"/>
                </a:lnTo>
                <a:lnTo>
                  <a:pt x="115284" y="36645"/>
                </a:lnTo>
                <a:lnTo>
                  <a:pt x="113302" y="32426"/>
                </a:lnTo>
                <a:lnTo>
                  <a:pt x="111010" y="28394"/>
                </a:lnTo>
                <a:lnTo>
                  <a:pt x="108423" y="24564"/>
                </a:lnTo>
                <a:lnTo>
                  <a:pt x="105556" y="20952"/>
                </a:lnTo>
                <a:lnTo>
                  <a:pt x="102426" y="17573"/>
                </a:lnTo>
                <a:lnTo>
                  <a:pt x="99047" y="14443"/>
                </a:lnTo>
                <a:lnTo>
                  <a:pt x="95434" y="11576"/>
                </a:lnTo>
                <a:lnTo>
                  <a:pt x="91605" y="8989"/>
                </a:lnTo>
                <a:lnTo>
                  <a:pt x="87573" y="6697"/>
                </a:lnTo>
                <a:lnTo>
                  <a:pt x="83354" y="4715"/>
                </a:lnTo>
                <a:lnTo>
                  <a:pt x="78964" y="3058"/>
                </a:lnTo>
                <a:lnTo>
                  <a:pt x="74418" y="1743"/>
                </a:lnTo>
                <a:lnTo>
                  <a:pt x="69732" y="785"/>
                </a:lnTo>
                <a:lnTo>
                  <a:pt x="64920" y="198"/>
                </a:lnTo>
                <a:lnTo>
                  <a:pt x="60000" y="0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B4D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91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59"/>
          <p:cNvSpPr txBox="1">
            <a:spLocks/>
          </p:cNvSpPr>
          <p:nvPr/>
        </p:nvSpPr>
        <p:spPr>
          <a:xfrm>
            <a:off x="0" y="424341"/>
            <a:ext cx="12192000" cy="2108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fr-FR" sz="1519" dirty="0"/>
              <a:t>AGENDA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43391" y="3192899"/>
            <a:ext cx="6982727" cy="563958"/>
          </a:xfrm>
        </p:spPr>
        <p:txBody>
          <a:bodyPr>
            <a:normAutofit/>
          </a:bodyPr>
          <a:lstStyle>
            <a:lvl1pPr marL="0" indent="0">
              <a:buNone/>
              <a:defRPr sz="2228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43391" y="3958996"/>
            <a:ext cx="6982727" cy="1389817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31453" marR="0" indent="0" algn="l" defTabSz="462903" rtl="0" eaLnBrk="1" fontAlgn="auto" latinLnBrk="0" hangingPunct="1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62903" indent="0">
              <a:buFontTx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94356" indent="0">
              <a:buFontTx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25808" indent="0">
              <a:buFontTx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Sous-titre 1</a:t>
            </a:r>
          </a:p>
          <a:p>
            <a:pPr marL="231453" marR="0" lvl="1" indent="0" algn="l" defTabSz="462903" rtl="0" eaLnBrk="1" fontAlgn="auto" latinLnBrk="0" hangingPunct="1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Sous-titre 1</a:t>
            </a:r>
          </a:p>
          <a:p>
            <a:pPr marL="231453" marR="0" lvl="1" indent="0" algn="l" defTabSz="462903" rtl="0" eaLnBrk="1" fontAlgn="auto" latinLnBrk="0" hangingPunct="1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Sous-titre 1</a:t>
            </a:r>
          </a:p>
          <a:p>
            <a:pPr marL="231453" marR="0" lvl="1" indent="0" algn="l" defTabSz="462903" rtl="0" eaLnBrk="1" fontAlgn="auto" latinLnBrk="0" hangingPunct="1">
              <a:lnSpc>
                <a:spcPct val="90000"/>
              </a:lnSpc>
              <a:spcBef>
                <a:spcPts val="2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Sous-titre 1</a:t>
            </a:r>
          </a:p>
          <a:p>
            <a:pPr lvl="1"/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4243390" y="1710532"/>
            <a:ext cx="2101809" cy="1431599"/>
          </a:xfrm>
        </p:spPr>
        <p:txBody>
          <a:bodyPr anchor="ctr">
            <a:noAutofit/>
          </a:bodyPr>
          <a:lstStyle>
            <a:lvl1pPr marL="0" indent="0">
              <a:buNone/>
              <a:defRPr sz="8708" b="1">
                <a:solidFill>
                  <a:srgbClr val="004B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686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4026" y="365404"/>
            <a:ext cx="10225217" cy="1135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19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339653" y="6425183"/>
            <a:ext cx="2743200" cy="365403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72E70F-F970-4017-BA24-C254F4137F3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040" y="6425183"/>
            <a:ext cx="1638111" cy="3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4026" y="365404"/>
            <a:ext cx="10225217" cy="1135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19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339653" y="6425183"/>
            <a:ext cx="2743200" cy="365403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72E70F-F970-4017-BA24-C254F4137F3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040" y="6425183"/>
            <a:ext cx="1638111" cy="37610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6662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in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" y="0"/>
            <a:ext cx="12191087" cy="6858000"/>
          </a:xfrm>
          <a:prstGeom prst="rect">
            <a:avLst/>
          </a:prstGeom>
        </p:spPr>
      </p:pic>
      <p:sp>
        <p:nvSpPr>
          <p:cNvPr id="5" name="Shape 670"/>
          <p:cNvSpPr txBox="1"/>
          <p:nvPr/>
        </p:nvSpPr>
        <p:spPr>
          <a:xfrm>
            <a:off x="4067179" y="2853805"/>
            <a:ext cx="3867149" cy="436273"/>
          </a:xfrm>
          <a:prstGeom prst="rect">
            <a:avLst/>
          </a:prstGeom>
          <a:noFill/>
          <a:ln>
            <a:noFill/>
          </a:ln>
        </p:spPr>
        <p:txBody>
          <a:bodyPr lIns="46284" tIns="23136" rIns="46284" bIns="23136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911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21, rue Dumont d’Urville – 75016 Paris</a:t>
            </a:r>
          </a:p>
        </p:txBody>
      </p:sp>
    </p:spTree>
    <p:extLst>
      <p:ext uri="{BB962C8B-B14F-4D97-AF65-F5344CB8AC3E}">
        <p14:creationId xmlns:p14="http://schemas.microsoft.com/office/powerpoint/2010/main" val="93398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- Gauch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489435" y="424206"/>
            <a:ext cx="10150117" cy="3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Open Sans"/>
              <a:buNone/>
              <a:defRPr sz="16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013"/>
            </a:lvl2pPr>
            <a:lvl3pPr lvl="2" indent="0">
              <a:spcBef>
                <a:spcPts val="0"/>
              </a:spcBef>
              <a:buNone/>
              <a:defRPr sz="1013"/>
            </a:lvl3pPr>
            <a:lvl4pPr lvl="3" indent="0">
              <a:spcBef>
                <a:spcPts val="0"/>
              </a:spcBef>
              <a:buNone/>
              <a:defRPr sz="1013"/>
            </a:lvl4pPr>
            <a:lvl5pPr lvl="4" indent="0">
              <a:spcBef>
                <a:spcPts val="0"/>
              </a:spcBef>
              <a:buNone/>
              <a:defRPr sz="1013"/>
            </a:lvl5pPr>
            <a:lvl6pPr lvl="5" indent="0">
              <a:spcBef>
                <a:spcPts val="0"/>
              </a:spcBef>
              <a:buNone/>
              <a:defRPr sz="1013"/>
            </a:lvl6pPr>
            <a:lvl7pPr lvl="6" indent="0">
              <a:spcBef>
                <a:spcPts val="0"/>
              </a:spcBef>
              <a:buNone/>
              <a:defRPr sz="1013"/>
            </a:lvl7pPr>
            <a:lvl8pPr lvl="7" indent="0">
              <a:spcBef>
                <a:spcPts val="0"/>
              </a:spcBef>
              <a:buNone/>
              <a:defRPr sz="1013"/>
            </a:lvl8pPr>
            <a:lvl9pPr lvl="8" indent="0">
              <a:spcBef>
                <a:spcPts val="0"/>
              </a:spcBef>
              <a:buNone/>
              <a:defRPr sz="1013"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3" y="6408223"/>
            <a:ext cx="234314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88" b="0" i="0" u="none" strike="noStrike" cap="none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7168" marR="0" lvl="1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514338" marR="0" lvl="2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771506" marR="0" lvl="3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028674" marR="0" lvl="4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1285843" marR="0" lvl="5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543012" marR="0" lvl="6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800180" marR="0" lvl="7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057349" marR="0" lvl="8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17281C77-8671-4E66-B2FE-F53FB1763066}" type="datetime1">
              <a:rPr lang="fr-FR" smtClean="0"/>
              <a:pPr/>
              <a:t>15/10/2018 lundi</a:t>
            </a:fld>
            <a:endParaRPr lang="fr-FR"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10956" y="6455354"/>
            <a:ext cx="647753" cy="218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1077" indent="-6785" algn="ctr">
              <a:buSzPct val="25000"/>
            </a:pPr>
            <a:fld id="{00000000-1234-1234-1234-123412341234}" type="slidenum">
              <a:rPr lang="fr-FR" smtClean="0">
                <a:latin typeface="Open Sans"/>
                <a:ea typeface="Open Sans"/>
                <a:cs typeface="Open Sans"/>
                <a:sym typeface="Open Sans"/>
              </a:rPr>
              <a:pPr marL="71077" indent="-6785" algn="ctr">
                <a:buSzPct val="25000"/>
              </a:pPr>
              <a:t>‹N°›</a:t>
            </a:fld>
            <a:endParaRPr lang="fr-FR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7040" y="6430743"/>
            <a:ext cx="1638111" cy="3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89435" y="424206"/>
            <a:ext cx="10150117" cy="3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Open Sans"/>
              <a:buNone/>
              <a:defRPr sz="1688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013"/>
            </a:lvl2pPr>
            <a:lvl3pPr lvl="2" indent="0">
              <a:spcBef>
                <a:spcPts val="0"/>
              </a:spcBef>
              <a:buNone/>
              <a:defRPr sz="1013"/>
            </a:lvl3pPr>
            <a:lvl4pPr lvl="3" indent="0">
              <a:spcBef>
                <a:spcPts val="0"/>
              </a:spcBef>
              <a:buNone/>
              <a:defRPr sz="1013"/>
            </a:lvl4pPr>
            <a:lvl5pPr lvl="4" indent="0">
              <a:spcBef>
                <a:spcPts val="0"/>
              </a:spcBef>
              <a:buNone/>
              <a:defRPr sz="1013"/>
            </a:lvl5pPr>
            <a:lvl6pPr lvl="5" indent="0">
              <a:spcBef>
                <a:spcPts val="0"/>
              </a:spcBef>
              <a:buNone/>
              <a:defRPr sz="1013"/>
            </a:lvl6pPr>
            <a:lvl7pPr lvl="6" indent="0">
              <a:spcBef>
                <a:spcPts val="0"/>
              </a:spcBef>
              <a:buNone/>
              <a:defRPr sz="1013"/>
            </a:lvl7pPr>
            <a:lvl8pPr lvl="7" indent="0">
              <a:spcBef>
                <a:spcPts val="0"/>
              </a:spcBef>
              <a:buNone/>
              <a:defRPr sz="1013"/>
            </a:lvl8pPr>
            <a:lvl9pPr lvl="8" indent="0">
              <a:spcBef>
                <a:spcPts val="0"/>
              </a:spcBef>
              <a:buNone/>
              <a:defRPr sz="1013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489435" y="1577348"/>
            <a:ext cx="10150117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3" marR="0" lvl="0" indent="-28573" algn="l" rtl="0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SzPct val="1000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385749" marR="0" lvl="1" indent="-50001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42915" marR="0" lvl="2" indent="-6428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00081" marR="0" lvl="3" indent="-7142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157247" marR="0" lvl="4" indent="-714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1414413" marR="0" lvl="5" indent="-71421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671580" marR="0" lvl="6" indent="-7141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928745" marR="0" lvl="7" indent="-7141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185911" marR="0" lvl="8" indent="-71413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00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486298" y="6393082"/>
            <a:ext cx="2457451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7168" marR="0" lvl="1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514338" marR="0" lvl="2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771506" marR="0" lvl="3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028674" marR="0" lvl="4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1285843" marR="0" lvl="5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1543012" marR="0" lvl="6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800180" marR="0" lvl="7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057349" marR="0" lvl="8" indent="0" algn="l" rtl="0">
              <a:spcBef>
                <a:spcPts val="0"/>
              </a:spcBef>
              <a:buNone/>
              <a:defRPr sz="101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1B3B8105-4DB1-4A45-AD27-0DF1FF7AB75F}" type="datetime1">
              <a:rPr lang="fr-FR" smtClean="0"/>
              <a:pPr/>
              <a:t>15/10/2018 lundi</a:t>
            </a:fld>
            <a:endParaRPr lang="fr-FR"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410956" y="6455354"/>
            <a:ext cx="647753" cy="218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71077" indent="-6785" algn="ctr">
              <a:buSzPct val="25000"/>
            </a:pPr>
            <a:fld id="{00000000-1234-1234-1234-123412341234}" type="slidenum">
              <a:rPr lang="fr-FR" sz="788" smtClean="0">
                <a:solidFill>
                  <a:srgbClr val="1F2328"/>
                </a:solidFill>
                <a:latin typeface="Open Sans"/>
                <a:ea typeface="Open Sans"/>
                <a:cs typeface="Open Sans"/>
                <a:sym typeface="Open Sans"/>
              </a:rPr>
              <a:pPr marL="71077" indent="-6785" algn="ctr">
                <a:buSzPct val="25000"/>
              </a:pPr>
              <a:t>‹N°›</a:t>
            </a:fld>
            <a:endParaRPr lang="fr-FR" sz="788" dirty="0">
              <a:solidFill>
                <a:srgbClr val="1F23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7040" y="6430743"/>
            <a:ext cx="1638111" cy="3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1573432" y="365404"/>
            <a:ext cx="10515600" cy="132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573432" y="1825942"/>
            <a:ext cx="10515600" cy="435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573432" y="6356517"/>
            <a:ext cx="2743200" cy="365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8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09EF4C7-AE15-47CE-B939-56FB1E69CD97}" type="datetimeFigureOut">
              <a:rPr lang="fr-FR" smtClean="0"/>
              <a:t>15/10/2018 lundi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4773832" y="6356517"/>
            <a:ext cx="4114800" cy="365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8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9345832" y="6356517"/>
            <a:ext cx="2743200" cy="365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8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72E70F-F970-4017-BA24-C254F4137F3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Shape 951" descr="earth.jp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9" r="73913"/>
          <a:stretch/>
        </p:blipFill>
        <p:spPr>
          <a:xfrm>
            <a:off x="4" y="0"/>
            <a:ext cx="14858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28" r:id="rId5"/>
    <p:sldLayoutId id="2147483719" r:id="rId6"/>
    <p:sldLayoutId id="2147483726" r:id="rId7"/>
    <p:sldLayoutId id="2147483727" r:id="rId8"/>
  </p:sldLayoutIdLst>
  <p:txStyles>
    <p:titleStyle>
      <a:lvl1pPr algn="l" defTabSz="462903" rtl="0" eaLnBrk="1" latinLnBrk="0" hangingPunct="1">
        <a:lnSpc>
          <a:spcPct val="90000"/>
        </a:lnSpc>
        <a:spcBef>
          <a:spcPct val="0"/>
        </a:spcBef>
        <a:buNone/>
        <a:defRPr sz="2228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15726" indent="-115726" algn="l" defTabSz="462903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41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47178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78630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10081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41533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272984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6pPr>
      <a:lvl7pPr marL="1504437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7pPr>
      <a:lvl8pPr marL="1735887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8pPr>
      <a:lvl9pPr marL="1967340" indent="-115726" algn="l" defTabSz="462903" rtl="0" eaLnBrk="1" latinLnBrk="0" hangingPunct="1">
        <a:lnSpc>
          <a:spcPct val="90000"/>
        </a:lnSpc>
        <a:spcBef>
          <a:spcPts val="255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1pPr>
      <a:lvl2pPr marL="231453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2pPr>
      <a:lvl3pPr marL="462903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3pPr>
      <a:lvl4pPr marL="694356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4pPr>
      <a:lvl5pPr marL="925808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5pPr>
      <a:lvl6pPr marL="1157259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6pPr>
      <a:lvl7pPr marL="1388711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7pPr>
      <a:lvl8pPr marL="1620162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algn="l" defTabSz="462903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atastudio.google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Google Data Studio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243389" y="1710531"/>
            <a:ext cx="6441176" cy="1431599"/>
          </a:xfrm>
        </p:spPr>
        <p:txBody>
          <a:bodyPr/>
          <a:lstStyle/>
          <a:p>
            <a:r>
              <a:rPr lang="fr-FR" sz="4000" dirty="0" err="1"/>
              <a:t>Lab</a:t>
            </a:r>
            <a:r>
              <a:rPr lang="fr-FR" sz="4000"/>
              <a:t> 05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40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116E2B1D-CA18-469D-9EAF-223CB2EDA280}"/>
              </a:ext>
            </a:extLst>
          </p:cNvPr>
          <p:cNvSpPr txBox="1">
            <a:spLocks/>
          </p:cNvSpPr>
          <p:nvPr/>
        </p:nvSpPr>
        <p:spPr>
          <a:xfrm>
            <a:off x="1993250" y="2708805"/>
            <a:ext cx="8587664" cy="56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8" b="1" i="0" u="none" strike="noStrike" cap="none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Recréer un rapport dans Google Data Studio</a:t>
            </a:r>
          </a:p>
        </p:txBody>
      </p:sp>
    </p:spTree>
    <p:extLst>
      <p:ext uri="{BB962C8B-B14F-4D97-AF65-F5344CB8AC3E}">
        <p14:creationId xmlns:p14="http://schemas.microsoft.com/office/powerpoint/2010/main" val="133269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CAEF473-6ADF-41B8-BA14-00A89CE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93E0-E8F2-484C-AF55-BF081A86DCA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274638" y="348792"/>
            <a:ext cx="9986962" cy="132563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Clr>
                <a:srgbClr val="1D4999"/>
              </a:buClr>
            </a:pPr>
            <a:r>
              <a:rPr lang="fr-FR" sz="1800" dirty="0"/>
              <a:t> Se connecter à </a:t>
            </a:r>
            <a:r>
              <a:rPr lang="fr-FR" sz="1800" dirty="0">
                <a:hlinkClick r:id="rId2"/>
              </a:rPr>
              <a:t>https://datastudio.google.com</a:t>
            </a:r>
            <a:endParaRPr lang="fr-FR" sz="1800" dirty="0"/>
          </a:p>
          <a:p>
            <a:pPr lvl="1">
              <a:spcBef>
                <a:spcPts val="600"/>
              </a:spcBef>
              <a:buClr>
                <a:srgbClr val="1D4999"/>
              </a:buClr>
            </a:pPr>
            <a:r>
              <a:rPr lang="fr-FR" sz="1800" dirty="0"/>
              <a:t> Ouvrir le rapport « </a:t>
            </a:r>
            <a:r>
              <a:rPr lang="fr-FR" sz="1800" dirty="0" err="1"/>
              <a:t>Search</a:t>
            </a:r>
            <a:r>
              <a:rPr lang="fr-FR" sz="1800" dirty="0"/>
              <a:t> Console Report » dans un autre onglet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45" y="1011606"/>
            <a:ext cx="9690326" cy="5499915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cxnSpLocks/>
          </p:cNvCxnSpPr>
          <p:nvPr/>
        </p:nvCxnSpPr>
        <p:spPr>
          <a:xfrm>
            <a:off x="3871985" y="1914393"/>
            <a:ext cx="351672" cy="2099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CAEF473-6ADF-41B8-BA14-00A89CE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93E0-E8F2-484C-AF55-BF081A86DCA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274638" y="348792"/>
            <a:ext cx="9986962" cy="383749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Clr>
                <a:srgbClr val="1D4999"/>
              </a:buClr>
            </a:pPr>
            <a:r>
              <a:rPr lang="fr-FR" sz="1800" dirty="0"/>
              <a:t> Créer un nouveau rapport dans l’onglet en cours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45" y="1011606"/>
            <a:ext cx="9690326" cy="5499915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cxnSpLocks/>
          </p:cNvCxnSpPr>
          <p:nvPr/>
        </p:nvCxnSpPr>
        <p:spPr>
          <a:xfrm>
            <a:off x="1999642" y="2015993"/>
            <a:ext cx="351672" cy="2099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116E2B1D-CA18-469D-9EAF-223CB2EDA280}"/>
              </a:ext>
            </a:extLst>
          </p:cNvPr>
          <p:cNvSpPr txBox="1">
            <a:spLocks/>
          </p:cNvSpPr>
          <p:nvPr/>
        </p:nvSpPr>
        <p:spPr>
          <a:xfrm>
            <a:off x="1993250" y="2708805"/>
            <a:ext cx="8587664" cy="56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8" b="1" i="0" u="none" strike="noStrike" cap="none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Reproduire « 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 Console Report » dans le nouveau rapport </a:t>
            </a:r>
          </a:p>
        </p:txBody>
      </p:sp>
    </p:spTree>
    <p:extLst>
      <p:ext uri="{BB962C8B-B14F-4D97-AF65-F5344CB8AC3E}">
        <p14:creationId xmlns:p14="http://schemas.microsoft.com/office/powerpoint/2010/main" val="3424584984"/>
      </p:ext>
    </p:extLst>
  </p:cSld>
  <p:clrMapOvr>
    <a:masterClrMapping/>
  </p:clrMapOvr>
</p:sld>
</file>

<file path=ppt/theme/theme1.xml><?xml version="1.0" encoding="utf-8"?>
<a:theme xmlns:a="http://schemas.openxmlformats.org/drawingml/2006/main" name="1_Talan_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an_16" id="{888EBCA2-5A03-48E5-8C8A-D0406013901F}" vid="{4445A23B-EB81-4E2A-8B42-7E99FBD42AE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Talan_1</Template>
  <TotalTime>0</TotalTime>
  <Words>41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1_Talan_16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ARBOUIN</dc:creator>
  <cp:lastModifiedBy>Lyes NADOUR</cp:lastModifiedBy>
  <cp:revision>732</cp:revision>
  <dcterms:created xsi:type="dcterms:W3CDTF">2017-03-30T06:32:46Z</dcterms:created>
  <dcterms:modified xsi:type="dcterms:W3CDTF">2018-10-15T18:48:07Z</dcterms:modified>
</cp:coreProperties>
</file>