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2" r:id="rId1"/>
    <p:sldMasterId id="2147483693" r:id="rId2"/>
    <p:sldMasterId id="2147483694" r:id="rId3"/>
    <p:sldMasterId id="2147483695" r:id="rId4"/>
  </p:sldMasterIdLst>
  <p:notesMasterIdLst>
    <p:notesMasterId r:id="rId122"/>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 id="324" r:id="rId72"/>
    <p:sldId id="325" r:id="rId73"/>
    <p:sldId id="326" r:id="rId74"/>
    <p:sldId id="327" r:id="rId75"/>
    <p:sldId id="328" r:id="rId76"/>
    <p:sldId id="329" r:id="rId77"/>
    <p:sldId id="330" r:id="rId78"/>
    <p:sldId id="331" r:id="rId79"/>
    <p:sldId id="332" r:id="rId80"/>
    <p:sldId id="333" r:id="rId81"/>
    <p:sldId id="334" r:id="rId82"/>
    <p:sldId id="335" r:id="rId83"/>
    <p:sldId id="336" r:id="rId84"/>
    <p:sldId id="337" r:id="rId85"/>
    <p:sldId id="338" r:id="rId86"/>
    <p:sldId id="339" r:id="rId87"/>
    <p:sldId id="340" r:id="rId88"/>
    <p:sldId id="341" r:id="rId89"/>
    <p:sldId id="342" r:id="rId90"/>
    <p:sldId id="343" r:id="rId91"/>
    <p:sldId id="344" r:id="rId92"/>
    <p:sldId id="345" r:id="rId93"/>
    <p:sldId id="346" r:id="rId94"/>
    <p:sldId id="347" r:id="rId95"/>
    <p:sldId id="348" r:id="rId96"/>
    <p:sldId id="349" r:id="rId97"/>
    <p:sldId id="350" r:id="rId98"/>
    <p:sldId id="351" r:id="rId99"/>
    <p:sldId id="352" r:id="rId100"/>
    <p:sldId id="353" r:id="rId101"/>
    <p:sldId id="354" r:id="rId102"/>
    <p:sldId id="355" r:id="rId103"/>
    <p:sldId id="356" r:id="rId104"/>
    <p:sldId id="357" r:id="rId105"/>
    <p:sldId id="358" r:id="rId106"/>
    <p:sldId id="359" r:id="rId107"/>
    <p:sldId id="360" r:id="rId108"/>
    <p:sldId id="361" r:id="rId109"/>
    <p:sldId id="362" r:id="rId110"/>
    <p:sldId id="363" r:id="rId111"/>
    <p:sldId id="364" r:id="rId112"/>
    <p:sldId id="365" r:id="rId113"/>
    <p:sldId id="366" r:id="rId114"/>
    <p:sldId id="367" r:id="rId115"/>
    <p:sldId id="368" r:id="rId116"/>
    <p:sldId id="369" r:id="rId117"/>
    <p:sldId id="370" r:id="rId118"/>
    <p:sldId id="371" r:id="rId119"/>
    <p:sldId id="372" r:id="rId120"/>
    <p:sldId id="373" r:id="rId121"/>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A7A0321F-85F1-4C8F-AF02-07C088C1450A}">
  <a:tblStyle styleId="{A7A0321F-85F1-4C8F-AF02-07C088C1450A}"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7E9EA"/>
          </a:solidFill>
        </a:fill>
      </a:tcStyle>
    </a:wholeTbl>
    <a:band1H>
      <a:tcTxStyle/>
      <a:tcStyle>
        <a:tcBdr/>
        <a:fill>
          <a:solidFill>
            <a:srgbClr val="CBD0D2"/>
          </a:solidFill>
        </a:fill>
      </a:tcStyle>
    </a:band1H>
    <a:band2H>
      <a:tcTxStyle/>
      <a:tcStyle>
        <a:tcBdr/>
      </a:tcStyle>
    </a:band2H>
    <a:band1V>
      <a:tcTxStyle/>
      <a:tcStyle>
        <a:tcBdr/>
        <a:fill>
          <a:solidFill>
            <a:srgbClr val="CBD0D2"/>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6979325D-1818-421E-BCBA-C8E580D4CCAD}"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12ADDBA-25BA-413D-8119-AB46698844E9}" styleName="Table_2">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904" y="-10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slide" Target="slides/slide65.xml"/><Relationship Id="rId120" Type="http://schemas.openxmlformats.org/officeDocument/2006/relationships/slide" Target="slides/slide116.xml"/><Relationship Id="rId121" Type="http://schemas.openxmlformats.org/officeDocument/2006/relationships/slide" Target="slides/slide117.xml"/><Relationship Id="rId122" Type="http://schemas.openxmlformats.org/officeDocument/2006/relationships/notesMaster" Target="notesMasters/notesMaster1.xml"/><Relationship Id="rId123" Type="http://schemas.openxmlformats.org/officeDocument/2006/relationships/printerSettings" Target="printerSettings/printerSettings1.bin"/><Relationship Id="rId124" Type="http://schemas.openxmlformats.org/officeDocument/2006/relationships/presProps" Target="presProps.xml"/><Relationship Id="rId125" Type="http://schemas.openxmlformats.org/officeDocument/2006/relationships/viewProps" Target="viewProps.xml"/><Relationship Id="rId126" Type="http://schemas.openxmlformats.org/officeDocument/2006/relationships/theme" Target="theme/theme1.xml"/><Relationship Id="rId127" Type="http://schemas.openxmlformats.org/officeDocument/2006/relationships/tableStyles" Target="tableStyles.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90" Type="http://schemas.openxmlformats.org/officeDocument/2006/relationships/slide" Target="slides/slide86.xml"/><Relationship Id="rId91" Type="http://schemas.openxmlformats.org/officeDocument/2006/relationships/slide" Target="slides/slide87.xml"/><Relationship Id="rId92" Type="http://schemas.openxmlformats.org/officeDocument/2006/relationships/slide" Target="slides/slide88.xml"/><Relationship Id="rId93" Type="http://schemas.openxmlformats.org/officeDocument/2006/relationships/slide" Target="slides/slide89.xml"/><Relationship Id="rId94" Type="http://schemas.openxmlformats.org/officeDocument/2006/relationships/slide" Target="slides/slide90.xml"/><Relationship Id="rId95" Type="http://schemas.openxmlformats.org/officeDocument/2006/relationships/slide" Target="slides/slide91.xml"/><Relationship Id="rId96" Type="http://schemas.openxmlformats.org/officeDocument/2006/relationships/slide" Target="slides/slide92.xml"/><Relationship Id="rId101" Type="http://schemas.openxmlformats.org/officeDocument/2006/relationships/slide" Target="slides/slide97.xml"/><Relationship Id="rId102" Type="http://schemas.openxmlformats.org/officeDocument/2006/relationships/slide" Target="slides/slide98.xml"/><Relationship Id="rId103" Type="http://schemas.openxmlformats.org/officeDocument/2006/relationships/slide" Target="slides/slide99.xml"/><Relationship Id="rId104" Type="http://schemas.openxmlformats.org/officeDocument/2006/relationships/slide" Target="slides/slide100.xml"/><Relationship Id="rId105" Type="http://schemas.openxmlformats.org/officeDocument/2006/relationships/slide" Target="slides/slide101.xml"/><Relationship Id="rId106" Type="http://schemas.openxmlformats.org/officeDocument/2006/relationships/slide" Target="slides/slide102.xml"/><Relationship Id="rId107" Type="http://schemas.openxmlformats.org/officeDocument/2006/relationships/slide" Target="slides/slide103.xml"/><Relationship Id="rId108" Type="http://schemas.openxmlformats.org/officeDocument/2006/relationships/slide" Target="slides/slide104.xml"/><Relationship Id="rId109" Type="http://schemas.openxmlformats.org/officeDocument/2006/relationships/slide" Target="slides/slide105.xml"/><Relationship Id="rId97" Type="http://schemas.openxmlformats.org/officeDocument/2006/relationships/slide" Target="slides/slide93.xml"/><Relationship Id="rId98" Type="http://schemas.openxmlformats.org/officeDocument/2006/relationships/slide" Target="slides/slide94.xml"/><Relationship Id="rId99" Type="http://schemas.openxmlformats.org/officeDocument/2006/relationships/slide" Target="slides/slide95.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00" Type="http://schemas.openxmlformats.org/officeDocument/2006/relationships/slide" Target="slides/slide96.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70" Type="http://schemas.openxmlformats.org/officeDocument/2006/relationships/slide" Target="slides/slide66.xml"/><Relationship Id="rId71" Type="http://schemas.openxmlformats.org/officeDocument/2006/relationships/slide" Target="slides/slide67.xml"/><Relationship Id="rId72" Type="http://schemas.openxmlformats.org/officeDocument/2006/relationships/slide" Target="slides/slide68.xml"/><Relationship Id="rId73" Type="http://schemas.openxmlformats.org/officeDocument/2006/relationships/slide" Target="slides/slide69.xml"/><Relationship Id="rId74" Type="http://schemas.openxmlformats.org/officeDocument/2006/relationships/slide" Target="slides/slide70.xml"/><Relationship Id="rId75" Type="http://schemas.openxmlformats.org/officeDocument/2006/relationships/slide" Target="slides/slide71.xml"/><Relationship Id="rId76" Type="http://schemas.openxmlformats.org/officeDocument/2006/relationships/slide" Target="slides/slide72.xml"/><Relationship Id="rId77" Type="http://schemas.openxmlformats.org/officeDocument/2006/relationships/slide" Target="slides/slide73.xml"/><Relationship Id="rId78" Type="http://schemas.openxmlformats.org/officeDocument/2006/relationships/slide" Target="slides/slide74.xml"/><Relationship Id="rId79" Type="http://schemas.openxmlformats.org/officeDocument/2006/relationships/slide" Target="slides/slide75.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110" Type="http://schemas.openxmlformats.org/officeDocument/2006/relationships/slide" Target="slides/slide106.xml"/><Relationship Id="rId111" Type="http://schemas.openxmlformats.org/officeDocument/2006/relationships/slide" Target="slides/slide107.xml"/><Relationship Id="rId112" Type="http://schemas.openxmlformats.org/officeDocument/2006/relationships/slide" Target="slides/slide108.xml"/><Relationship Id="rId113" Type="http://schemas.openxmlformats.org/officeDocument/2006/relationships/slide" Target="slides/slide109.xml"/><Relationship Id="rId114" Type="http://schemas.openxmlformats.org/officeDocument/2006/relationships/slide" Target="slides/slide110.xml"/><Relationship Id="rId115" Type="http://schemas.openxmlformats.org/officeDocument/2006/relationships/slide" Target="slides/slide111.xml"/><Relationship Id="rId116" Type="http://schemas.openxmlformats.org/officeDocument/2006/relationships/slide" Target="slides/slide112.xml"/><Relationship Id="rId117" Type="http://schemas.openxmlformats.org/officeDocument/2006/relationships/slide" Target="slides/slide113.xml"/><Relationship Id="rId118" Type="http://schemas.openxmlformats.org/officeDocument/2006/relationships/slide" Target="slides/slide114.xml"/><Relationship Id="rId119" Type="http://schemas.openxmlformats.org/officeDocument/2006/relationships/slide" Target="slides/slide11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80" Type="http://schemas.openxmlformats.org/officeDocument/2006/relationships/slide" Target="slides/slide76.xml"/><Relationship Id="rId81" Type="http://schemas.openxmlformats.org/officeDocument/2006/relationships/slide" Target="slides/slide77.xml"/><Relationship Id="rId82" Type="http://schemas.openxmlformats.org/officeDocument/2006/relationships/slide" Target="slides/slide78.xml"/><Relationship Id="rId83" Type="http://schemas.openxmlformats.org/officeDocument/2006/relationships/slide" Target="slides/slide79.xml"/><Relationship Id="rId84" Type="http://schemas.openxmlformats.org/officeDocument/2006/relationships/slide" Target="slides/slide80.xml"/><Relationship Id="rId85" Type="http://schemas.openxmlformats.org/officeDocument/2006/relationships/slide" Target="slides/slide81.xml"/><Relationship Id="rId86" Type="http://schemas.openxmlformats.org/officeDocument/2006/relationships/slide" Target="slides/slide82.xml"/><Relationship Id="rId87" Type="http://schemas.openxmlformats.org/officeDocument/2006/relationships/slide" Target="slides/slide83.xml"/><Relationship Id="rId88" Type="http://schemas.openxmlformats.org/officeDocument/2006/relationships/slide" Target="slides/slide84.xml"/><Relationship Id="rId89" Type="http://schemas.openxmlformats.org/officeDocument/2006/relationships/slide" Target="slides/slide8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91425" rIns="91425" bIns="91425" anchor="t" anchorCtr="0"/>
          <a:lstStyle>
            <a:lvl1pPr marL="0" marR="0" lvl="0" indent="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91425" rIns="91425" bIns="91425" anchor="b" anchorCtr="0"/>
          <a:lstStyle>
            <a:lvl1pPr marL="0" marR="0" lvl="0" indent="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fr-FR"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9978458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lebigdata.fr/big-data-lindustrie-batiment" TargetMode="External"/><Relationship Id="rId4" Type="http://schemas.openxmlformats.org/officeDocument/2006/relationships/hyperlink" Target="http://www.lebigdata.fr/infographie-big-data-chaine-logistique-benefices-expliques-accenture" TargetMode="External"/><Relationship Id="rId5" Type="http://schemas.openxmlformats.org/officeDocument/2006/relationships/hyperlink" Target="http://www.lebigdata.fr/13-competences-necessaires-devenir-data-scientist" TargetMode="External"/><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lebigdata.fr/big-data-lindustrie-batiment" TargetMode="External"/><Relationship Id="rId4" Type="http://schemas.openxmlformats.org/officeDocument/2006/relationships/hyperlink" Target="http://www.lebigdata.fr/infographie-big-data-chaine-logistique-benefices-expliques-accenture" TargetMode="External"/><Relationship Id="rId5" Type="http://schemas.openxmlformats.org/officeDocument/2006/relationships/hyperlink" Target="http://www.lebigdata.fr/13-competences-necessaires-devenir-data-scientist" TargetMode="External"/><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316" name="Google Shape;316;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fr-FR" sz="1200" b="0" i="0" u="none" strike="noStrike" cap="none">
                <a:solidFill>
                  <a:schemeClr val="dk1"/>
                </a:solidFill>
                <a:latin typeface="Calibri"/>
                <a:ea typeface="Calibri"/>
                <a:cs typeface="Calibri"/>
                <a:sym typeface="Calibri"/>
              </a:rPr>
              <a:t>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28cfc807bb_0_24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421" name="Google Shape;421;g28cfc807bb_0_24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0"/>
        <p:cNvGrpSpPr/>
        <p:nvPr/>
      </p:nvGrpSpPr>
      <p:grpSpPr>
        <a:xfrm>
          <a:off x="0" y="0"/>
          <a:ext cx="0" cy="0"/>
          <a:chOff x="0" y="0"/>
          <a:chExt cx="0" cy="0"/>
        </a:xfrm>
      </p:grpSpPr>
      <p:sp>
        <p:nvSpPr>
          <p:cNvPr id="2001" name="Google Shape;2001;g281f8ebd6c_0_1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2" name="Google Shape;2002;g281f8ebd6c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03" name="Google Shape;2003;g281f8ebd6c_0_19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100</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9"/>
        <p:cNvGrpSpPr/>
        <p:nvPr/>
      </p:nvGrpSpPr>
      <p:grpSpPr>
        <a:xfrm>
          <a:off x="0" y="0"/>
          <a:ext cx="0" cy="0"/>
          <a:chOff x="0" y="0"/>
          <a:chExt cx="0" cy="0"/>
        </a:xfrm>
      </p:grpSpPr>
      <p:sp>
        <p:nvSpPr>
          <p:cNvPr id="2010" name="Google Shape;2010;g281f8ebd6c_0_1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1" name="Google Shape;2011;g281f8ebd6c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12" name="Google Shape;2012;g281f8ebd6c_0_17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101</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g281f8ebd6c_0_1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0" name="Google Shape;2020;g281f8ebd6c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21" name="Google Shape;2021;g281f8ebd6c_0_18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102</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7"/>
        <p:cNvGrpSpPr/>
        <p:nvPr/>
      </p:nvGrpSpPr>
      <p:grpSpPr>
        <a:xfrm>
          <a:off x="0" y="0"/>
          <a:ext cx="0" cy="0"/>
          <a:chOff x="0" y="0"/>
          <a:chExt cx="0" cy="0"/>
        </a:xfrm>
      </p:grpSpPr>
      <p:sp>
        <p:nvSpPr>
          <p:cNvPr id="2028" name="Google Shape;2028;g28cfc807bb_0_28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9" name="Google Shape;2029;g28cfc807bb_0_28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030" name="Google Shape;2030;g28cfc807bb_0_28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fr-FR" sz="1200" b="0" i="0" u="none" strike="noStrike" cap="none">
                <a:solidFill>
                  <a:schemeClr val="dk1"/>
                </a:solidFill>
                <a:latin typeface="Calibri"/>
                <a:ea typeface="Calibri"/>
                <a:cs typeface="Calibri"/>
                <a:sym typeface="Calibri"/>
              </a:rPr>
              <a:t>103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9"/>
        <p:cNvGrpSpPr/>
        <p:nvPr/>
      </p:nvGrpSpPr>
      <p:grpSpPr>
        <a:xfrm>
          <a:off x="0" y="0"/>
          <a:ext cx="0" cy="0"/>
          <a:chOff x="0" y="0"/>
          <a:chExt cx="0" cy="0"/>
        </a:xfrm>
      </p:grpSpPr>
      <p:sp>
        <p:nvSpPr>
          <p:cNvPr id="2040" name="Google Shape;2040;g28cfc807bb_0_5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041" name="Google Shape;2041;g28cfc807bb_0_5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8"/>
        <p:cNvGrpSpPr/>
        <p:nvPr/>
      </p:nvGrpSpPr>
      <p:grpSpPr>
        <a:xfrm>
          <a:off x="0" y="0"/>
          <a:ext cx="0" cy="0"/>
          <a:chOff x="0" y="0"/>
          <a:chExt cx="0" cy="0"/>
        </a:xfrm>
      </p:grpSpPr>
      <p:sp>
        <p:nvSpPr>
          <p:cNvPr id="2049" name="Google Shape;2049;p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50" name="Google Shape;2050;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8"/>
        <p:cNvGrpSpPr/>
        <p:nvPr/>
      </p:nvGrpSpPr>
      <p:grpSpPr>
        <a:xfrm>
          <a:off x="0" y="0"/>
          <a:ext cx="0" cy="0"/>
          <a:chOff x="0" y="0"/>
          <a:chExt cx="0" cy="0"/>
        </a:xfrm>
      </p:grpSpPr>
      <p:sp>
        <p:nvSpPr>
          <p:cNvPr id="2059" name="Google Shape;2059;g17cef1d381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a:t>VMO</a:t>
            </a:r>
            <a:endParaRPr/>
          </a:p>
        </p:txBody>
      </p:sp>
      <p:sp>
        <p:nvSpPr>
          <p:cNvPr id="2060" name="Google Shape;2060;g17cef1d381_0_1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9"/>
        <p:cNvGrpSpPr/>
        <p:nvPr/>
      </p:nvGrpSpPr>
      <p:grpSpPr>
        <a:xfrm>
          <a:off x="0" y="0"/>
          <a:ext cx="0" cy="0"/>
          <a:chOff x="0" y="0"/>
          <a:chExt cx="0" cy="0"/>
        </a:xfrm>
      </p:grpSpPr>
      <p:sp>
        <p:nvSpPr>
          <p:cNvPr id="2080" name="Google Shape;2080;g28cfc807bb_0_29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081" name="Google Shape;2081;g28cfc807bb_0_29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0"/>
        <p:cNvGrpSpPr/>
        <p:nvPr/>
      </p:nvGrpSpPr>
      <p:grpSpPr>
        <a:xfrm>
          <a:off x="0" y="0"/>
          <a:ext cx="0" cy="0"/>
          <a:chOff x="0" y="0"/>
          <a:chExt cx="0" cy="0"/>
        </a:xfrm>
      </p:grpSpPr>
      <p:sp>
        <p:nvSpPr>
          <p:cNvPr id="2101" name="Google Shape;2101;g28cfc807bb_0_29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102" name="Google Shape;2102;g28cfc807bb_0_29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1"/>
        <p:cNvGrpSpPr/>
        <p:nvPr/>
      </p:nvGrpSpPr>
      <p:grpSpPr>
        <a:xfrm>
          <a:off x="0" y="0"/>
          <a:ext cx="0" cy="0"/>
          <a:chOff x="0" y="0"/>
          <a:chExt cx="0" cy="0"/>
        </a:xfrm>
      </p:grpSpPr>
      <p:sp>
        <p:nvSpPr>
          <p:cNvPr id="2122" name="Google Shape;2122;g28cfc807bb_0_29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123" name="Google Shape;2123;g28cfc807bb_0_29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28cfc807bb_0_26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Calibri"/>
              <a:buNone/>
            </a:pPr>
            <a:endParaRPr/>
          </a:p>
          <a:p>
            <a:pPr marL="0" marR="0" lvl="0" indent="0" algn="l" rtl="0">
              <a:spcBef>
                <a:spcPts val="0"/>
              </a:spcBef>
              <a:spcAft>
                <a:spcPts val="0"/>
              </a:spcAft>
              <a:buClr>
                <a:schemeClr val="dk1"/>
              </a:buClr>
              <a:buFont typeface="Calibri"/>
              <a:buNone/>
            </a:pPr>
            <a:endParaRPr/>
          </a:p>
          <a:p>
            <a:pPr marL="0" marR="0" lvl="0" indent="0" algn="l" rtl="0">
              <a:spcBef>
                <a:spcPts val="0"/>
              </a:spcBef>
              <a:spcAft>
                <a:spcPts val="0"/>
              </a:spcAft>
              <a:buClr>
                <a:schemeClr val="dk1"/>
              </a:buClr>
              <a:buFont typeface="Calibri"/>
              <a:buNone/>
            </a:pPr>
            <a:endParaRPr/>
          </a:p>
        </p:txBody>
      </p:sp>
      <p:sp>
        <p:nvSpPr>
          <p:cNvPr id="476" name="Google Shape;476;g28cfc807bb_0_26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3"/>
        <p:cNvGrpSpPr/>
        <p:nvPr/>
      </p:nvGrpSpPr>
      <p:grpSpPr>
        <a:xfrm>
          <a:off x="0" y="0"/>
          <a:ext cx="0" cy="0"/>
          <a:chOff x="0" y="0"/>
          <a:chExt cx="0" cy="0"/>
        </a:xfrm>
      </p:grpSpPr>
      <p:sp>
        <p:nvSpPr>
          <p:cNvPr id="2144" name="Google Shape;2144;g28cfc807bb_0_29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145" name="Google Shape;2145;g28cfc807bb_0_29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6"/>
        <p:cNvGrpSpPr/>
        <p:nvPr/>
      </p:nvGrpSpPr>
      <p:grpSpPr>
        <a:xfrm>
          <a:off x="0" y="0"/>
          <a:ext cx="0" cy="0"/>
          <a:chOff x="0" y="0"/>
          <a:chExt cx="0" cy="0"/>
        </a:xfrm>
      </p:grpSpPr>
      <p:sp>
        <p:nvSpPr>
          <p:cNvPr id="2167" name="Google Shape;2167;g28cfc807bb_0_30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168" name="Google Shape;2168;g28cfc807bb_0_30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9"/>
        <p:cNvGrpSpPr/>
        <p:nvPr/>
      </p:nvGrpSpPr>
      <p:grpSpPr>
        <a:xfrm>
          <a:off x="0" y="0"/>
          <a:ext cx="0" cy="0"/>
          <a:chOff x="0" y="0"/>
          <a:chExt cx="0" cy="0"/>
        </a:xfrm>
      </p:grpSpPr>
      <p:sp>
        <p:nvSpPr>
          <p:cNvPr id="2190" name="Google Shape;2190;g28cfc807bb_0_30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191" name="Google Shape;2191;g28cfc807bb_0_30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2"/>
        <p:cNvGrpSpPr/>
        <p:nvPr/>
      </p:nvGrpSpPr>
      <p:grpSpPr>
        <a:xfrm>
          <a:off x="0" y="0"/>
          <a:ext cx="0" cy="0"/>
          <a:chOff x="0" y="0"/>
          <a:chExt cx="0" cy="0"/>
        </a:xfrm>
      </p:grpSpPr>
      <p:sp>
        <p:nvSpPr>
          <p:cNvPr id="2223" name="Google Shape;2223;g28cfc807bb_0_30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224" name="Google Shape;2224;g28cfc807bb_0_30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2"/>
        <p:cNvGrpSpPr/>
        <p:nvPr/>
      </p:nvGrpSpPr>
      <p:grpSpPr>
        <a:xfrm>
          <a:off x="0" y="0"/>
          <a:ext cx="0" cy="0"/>
          <a:chOff x="0" y="0"/>
          <a:chExt cx="0" cy="0"/>
        </a:xfrm>
      </p:grpSpPr>
      <p:sp>
        <p:nvSpPr>
          <p:cNvPr id="2233" name="Google Shape;2233;g28cfc807bb_0_30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34" name="Google Shape;2234;g28cfc807bb_0_30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2"/>
        <p:cNvGrpSpPr/>
        <p:nvPr/>
      </p:nvGrpSpPr>
      <p:grpSpPr>
        <a:xfrm>
          <a:off x="0" y="0"/>
          <a:ext cx="0" cy="0"/>
          <a:chOff x="0" y="0"/>
          <a:chExt cx="0" cy="0"/>
        </a:xfrm>
      </p:grpSpPr>
      <p:sp>
        <p:nvSpPr>
          <p:cNvPr id="2243" name="Google Shape;2243;g28cfc807bb_0_31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Font typeface="Arial"/>
              <a:buNone/>
            </a:pPr>
            <a:r>
              <a:rPr lang="fr-FR">
                <a:solidFill>
                  <a:srgbClr val="000000"/>
                </a:solidFill>
              </a:rPr>
              <a:t>L’esprit “LAB” c’est un état d’esprit ouvert, interactif mais “confidentiel”.</a:t>
            </a:r>
            <a:endParaRPr>
              <a:solidFill>
                <a:srgbClr val="000000"/>
              </a:solidFill>
            </a:endParaRPr>
          </a:p>
          <a:p>
            <a:pPr marL="0" lvl="0" indent="0" algn="l" rtl="0">
              <a:spcBef>
                <a:spcPts val="0"/>
              </a:spcBef>
              <a:spcAft>
                <a:spcPts val="0"/>
              </a:spcAft>
              <a:buClr>
                <a:srgbClr val="000000"/>
              </a:buClr>
              <a:buFont typeface="Arial"/>
              <a:buNone/>
            </a:pPr>
            <a:r>
              <a:rPr lang="fr-FR">
                <a:solidFill>
                  <a:srgbClr val="000000"/>
                </a:solidFill>
              </a:rPr>
              <a:t>Pour chacun de vous 3, nous avons imaginé des sujets qui peuvent vous concerner. Ce ne sont peut être pas ceux qui sont prioritaires pour vous.</a:t>
            </a:r>
            <a:endParaRPr>
              <a:solidFill>
                <a:srgbClr val="000000"/>
              </a:solidFill>
            </a:endParaRPr>
          </a:p>
          <a:p>
            <a:pPr marL="0" lvl="0" indent="0" algn="l" rtl="0">
              <a:spcBef>
                <a:spcPts val="0"/>
              </a:spcBef>
              <a:spcAft>
                <a:spcPts val="0"/>
              </a:spcAft>
              <a:buClr>
                <a:srgbClr val="000000"/>
              </a:buClr>
              <a:buFont typeface="Arial"/>
              <a:buNone/>
            </a:pPr>
            <a:r>
              <a:rPr lang="fr-FR">
                <a:solidFill>
                  <a:srgbClr val="000000"/>
                </a:solidFill>
              </a:rPr>
              <a:t>Toutefois, pour ces sujets là, les outils Big Data et les technologies de l’industrie 4.0  sont adaptées et performantes.</a:t>
            </a:r>
            <a:endParaRPr sz="1200">
              <a:latin typeface="Calibri"/>
              <a:ea typeface="Calibri"/>
              <a:cs typeface="Calibri"/>
              <a:sym typeface="Calibri"/>
            </a:endParaRPr>
          </a:p>
        </p:txBody>
      </p:sp>
      <p:sp>
        <p:nvSpPr>
          <p:cNvPr id="2244" name="Google Shape;2244;g28cfc807bb_0_31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4"/>
        <p:cNvGrpSpPr/>
        <p:nvPr/>
      </p:nvGrpSpPr>
      <p:grpSpPr>
        <a:xfrm>
          <a:off x="0" y="0"/>
          <a:ext cx="0" cy="0"/>
          <a:chOff x="0" y="0"/>
          <a:chExt cx="0" cy="0"/>
        </a:xfrm>
      </p:grpSpPr>
      <p:sp>
        <p:nvSpPr>
          <p:cNvPr id="2255" name="Google Shape;2255;g2f9ae28f93_0_4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Font typeface="Arial"/>
              <a:buNone/>
            </a:pPr>
            <a:r>
              <a:rPr lang="fr-FR">
                <a:solidFill>
                  <a:srgbClr val="000000"/>
                </a:solidFill>
              </a:rPr>
              <a:t>L’esprit “LAB” c’est un état d’esprit ouvert, interactif mais “confidentiel”.</a:t>
            </a:r>
            <a:endParaRPr>
              <a:solidFill>
                <a:srgbClr val="000000"/>
              </a:solidFill>
            </a:endParaRPr>
          </a:p>
          <a:p>
            <a:pPr marL="0" lvl="0" indent="0" algn="l" rtl="0">
              <a:spcBef>
                <a:spcPts val="0"/>
              </a:spcBef>
              <a:spcAft>
                <a:spcPts val="0"/>
              </a:spcAft>
              <a:buClr>
                <a:srgbClr val="000000"/>
              </a:buClr>
              <a:buFont typeface="Arial"/>
              <a:buNone/>
            </a:pPr>
            <a:r>
              <a:rPr lang="fr-FR">
                <a:solidFill>
                  <a:srgbClr val="000000"/>
                </a:solidFill>
              </a:rPr>
              <a:t>Pour chacun de vous 3, nous avons imaginé des sujets qui peuvent vous concerner. Ce ne sont peut être pas ceux qui sont prioritaires pour vous.</a:t>
            </a:r>
            <a:endParaRPr>
              <a:solidFill>
                <a:srgbClr val="000000"/>
              </a:solidFill>
            </a:endParaRPr>
          </a:p>
          <a:p>
            <a:pPr marL="0" lvl="0" indent="0" algn="l" rtl="0">
              <a:spcBef>
                <a:spcPts val="0"/>
              </a:spcBef>
              <a:spcAft>
                <a:spcPts val="0"/>
              </a:spcAft>
              <a:buClr>
                <a:srgbClr val="000000"/>
              </a:buClr>
              <a:buFont typeface="Arial"/>
              <a:buNone/>
            </a:pPr>
            <a:r>
              <a:rPr lang="fr-FR">
                <a:solidFill>
                  <a:srgbClr val="000000"/>
                </a:solidFill>
              </a:rPr>
              <a:t>Toutefois, pour ces sujets là, les outils Big Data et les technologies de l’industrie 4.0  sont adaptées et performantes.</a:t>
            </a:r>
            <a:endParaRPr sz="1200">
              <a:latin typeface="Calibri"/>
              <a:ea typeface="Calibri"/>
              <a:cs typeface="Calibri"/>
              <a:sym typeface="Calibri"/>
            </a:endParaRPr>
          </a:p>
        </p:txBody>
      </p:sp>
      <p:sp>
        <p:nvSpPr>
          <p:cNvPr id="2256" name="Google Shape;2256;g2f9ae28f93_0_4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7"/>
        <p:cNvGrpSpPr/>
        <p:nvPr/>
      </p:nvGrpSpPr>
      <p:grpSpPr>
        <a:xfrm>
          <a:off x="0" y="0"/>
          <a:ext cx="0" cy="0"/>
          <a:chOff x="0" y="0"/>
          <a:chExt cx="0" cy="0"/>
        </a:xfrm>
      </p:grpSpPr>
      <p:sp>
        <p:nvSpPr>
          <p:cNvPr id="2268" name="Google Shape;2268;g2f9ae28f93_0_5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69" name="Google Shape;2269;g2f9ae28f93_0_5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2" name="Google Shape;522;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1ccabd94c3_0_17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2" name="Google Shape;532;g1ccabd94c3_0_17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200" b="1" i="1" u="none" strike="noStrike" cap="none">
                <a:solidFill>
                  <a:schemeClr val="dk1"/>
                </a:solidFill>
                <a:latin typeface="Calibri"/>
                <a:ea typeface="Calibri"/>
                <a:cs typeface="Calibri"/>
                <a:sym typeface="Calibri"/>
              </a:rPr>
              <a:t>Selon Bernard Marr, expert en Big Data et contributeur de Forbes, le terme « Big Data » n’est pas suffisamment clair, et conduit à une incompréhension générale des enjeux cruciaux de cette nouvelle technologie. Pour illustrer son opinion, ce spécialiste énumère cinq malentendus fréquents liés à ce phénomène. </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fr-FR" sz="1200" b="0" i="0" u="none" strike="noStrike" cap="none">
                <a:solidFill>
                  <a:schemeClr val="dk1"/>
                </a:solidFill>
                <a:latin typeface="Calibri"/>
                <a:ea typeface="Calibri"/>
                <a:cs typeface="Calibri"/>
                <a:sym typeface="Calibri"/>
              </a:rPr>
              <a:t>Le terme « Big Data » a été inventé pour résumer un phénomène et un ensemble de technologies qui, en réalité, sont trop vastes pour être ainsi synthétisées. Souvent mal compris, confondu ou réinterprété, le terme ne permet pas de </a:t>
            </a:r>
            <a:r>
              <a:rPr lang="fr-FR" sz="1200" b="1" i="0" u="none" strike="noStrike" cap="none">
                <a:solidFill>
                  <a:schemeClr val="dk1"/>
                </a:solidFill>
                <a:latin typeface="Calibri"/>
                <a:ea typeface="Calibri"/>
                <a:cs typeface="Calibri"/>
                <a:sym typeface="Calibri"/>
              </a:rPr>
              <a:t>comprendre le bouleversement technique et culturel</a:t>
            </a:r>
            <a:r>
              <a:rPr lang="fr-FR" sz="1200" b="0" i="0" u="none" strike="noStrike" cap="none">
                <a:solidFill>
                  <a:schemeClr val="dk1"/>
                </a:solidFill>
                <a:latin typeface="Calibri"/>
                <a:ea typeface="Calibri"/>
                <a:cs typeface="Calibri"/>
                <a:sym typeface="Calibri"/>
              </a:rPr>
              <a:t> d’envergure mondiale que ce concept représente. Pour Bernard Marr, 5 malentendus reviennent fréquemment. </a:t>
            </a:r>
            <a:endParaRPr/>
          </a:p>
          <a:p>
            <a:pPr marL="0" marR="0" lvl="0" indent="0" algn="l" rtl="0">
              <a:spcBef>
                <a:spcPts val="0"/>
              </a:spcBef>
              <a:spcAft>
                <a:spcPts val="0"/>
              </a:spcAft>
              <a:buNone/>
            </a:pPr>
            <a:r>
              <a:rPr lang="fr-FR" sz="1200" b="0" i="0" u="none" strike="noStrike" cap="none">
                <a:solidFill>
                  <a:schemeClr val="dk1"/>
                </a:solidFill>
                <a:latin typeface="Calibri"/>
                <a:ea typeface="Calibri"/>
                <a:cs typeface="Calibri"/>
                <a:sym typeface="Calibri"/>
              </a:rPr>
              <a:t>I – Vous ignorez le Big Data</a:t>
            </a:r>
            <a:endParaRPr/>
          </a:p>
          <a:p>
            <a:pPr marL="0" marR="0" lvl="0" indent="0" algn="l" rtl="0">
              <a:spcBef>
                <a:spcPts val="0"/>
              </a:spcBef>
              <a:spcAft>
                <a:spcPts val="0"/>
              </a:spcAft>
              <a:buNone/>
            </a:pPr>
            <a:r>
              <a:rPr lang="fr-FR" sz="1200" b="0" i="0" u="none" strike="noStrike" cap="none">
                <a:solidFill>
                  <a:schemeClr val="dk1"/>
                </a:solidFill>
                <a:latin typeface="Calibri"/>
                <a:ea typeface="Calibri"/>
                <a:cs typeface="Calibri"/>
                <a:sym typeface="Calibri"/>
              </a:rPr>
              <a:t>De nombreux chefs d’entreprises n’ont que faire du Big Data et de ce phénomène qu’ils considèrent comme une simple mode. Il s’agit là d’une erreur dramatique. Au fil du temps et des années à venir, les données et la capacité à transformer ces données en valeur ajoutée vont </a:t>
            </a:r>
            <a:r>
              <a:rPr lang="fr-FR" sz="1200" b="1" i="0" u="none" strike="noStrike" cap="none">
                <a:solidFill>
                  <a:schemeClr val="dk1"/>
                </a:solidFill>
                <a:latin typeface="Calibri"/>
                <a:ea typeface="Calibri"/>
                <a:cs typeface="Calibri"/>
                <a:sym typeface="Calibri"/>
              </a:rPr>
              <a:t>devenir un enjeu majeur dans toutes les industries</a:t>
            </a:r>
            <a:r>
              <a:rPr lang="fr-FR" sz="1200" b="0" i="0" u="none" strike="noStrike" cap="none">
                <a:solidFill>
                  <a:schemeClr val="dk1"/>
                </a:solidFill>
                <a:latin typeface="Calibri"/>
                <a:ea typeface="Calibri"/>
                <a:cs typeface="Calibri"/>
                <a:sym typeface="Calibri"/>
              </a:rPr>
              <a:t>. Dans le monde de l’entreprise, l’information est le pouvoir, et le Big Data offre l’accès à des informations qu’il n’aurait pas été possible d’espérer collecter ou analyser il y a encore quelques années. Toutes les professions de tous les secteurs, du </a:t>
            </a:r>
            <a:r>
              <a:rPr lang="fr-FR" sz="1200" b="0" i="0" u="sng" strike="noStrike" cap="none">
                <a:solidFill>
                  <a:schemeClr val="hlink"/>
                </a:solidFill>
                <a:latin typeface="Calibri"/>
                <a:ea typeface="Calibri"/>
                <a:cs typeface="Calibri"/>
                <a:sym typeface="Calibri"/>
                <a:hlinkClick r:id="rId3"/>
              </a:rPr>
              <a:t>simple ouvrier</a:t>
            </a:r>
            <a:r>
              <a:rPr lang="fr-FR" sz="1200" b="0" i="0" u="none" strike="noStrike" cap="none">
                <a:solidFill>
                  <a:schemeClr val="dk1"/>
                </a:solidFill>
                <a:latin typeface="Calibri"/>
                <a:ea typeface="Calibri"/>
                <a:cs typeface="Calibri"/>
                <a:sym typeface="Calibri"/>
              </a:rPr>
              <a:t> au </a:t>
            </a:r>
            <a:r>
              <a:rPr lang="fr-FR" sz="1200" b="0" i="0" u="sng" strike="noStrike" cap="none">
                <a:solidFill>
                  <a:schemeClr val="hlink"/>
                </a:solidFill>
                <a:latin typeface="Calibri"/>
                <a:ea typeface="Calibri"/>
                <a:cs typeface="Calibri"/>
                <a:sym typeface="Calibri"/>
                <a:hlinkClick r:id="rId4"/>
              </a:rPr>
              <a:t>responsable logistique</a:t>
            </a:r>
            <a:r>
              <a:rPr lang="fr-FR" sz="1200" b="0" i="0" u="none" strike="noStrike" cap="none">
                <a:solidFill>
                  <a:schemeClr val="dk1"/>
                </a:solidFill>
                <a:latin typeface="Calibri"/>
                <a:ea typeface="Calibri"/>
                <a:cs typeface="Calibri"/>
                <a:sym typeface="Calibri"/>
              </a:rPr>
              <a:t>, seront transformées par les données dans un futur très proche. Il est donc impensable de faire l’impasse sur ce phénomène.</a:t>
            </a:r>
            <a:endParaRPr/>
          </a:p>
          <a:p>
            <a:pPr marL="0" marR="0" lvl="0" indent="0" algn="l" rtl="0">
              <a:spcBef>
                <a:spcPts val="0"/>
              </a:spcBef>
              <a:spcAft>
                <a:spcPts val="0"/>
              </a:spcAft>
              <a:buNone/>
            </a:pPr>
            <a:r>
              <a:rPr lang="fr-FR" sz="1200" b="0" i="0" u="none" strike="noStrike" cap="none">
                <a:solidFill>
                  <a:schemeClr val="dk1"/>
                </a:solidFill>
                <a:latin typeface="Calibri"/>
                <a:ea typeface="Calibri"/>
                <a:cs typeface="Calibri"/>
                <a:sym typeface="Calibri"/>
              </a:rPr>
              <a:t> </a:t>
            </a:r>
            <a:endParaRPr/>
          </a:p>
          <a:p>
            <a:pPr marL="0" marR="0" lvl="0" indent="0" algn="l" rtl="0">
              <a:spcBef>
                <a:spcPts val="0"/>
              </a:spcBef>
              <a:spcAft>
                <a:spcPts val="0"/>
              </a:spcAft>
              <a:buNone/>
            </a:pPr>
            <a:r>
              <a:rPr lang="fr-FR" sz="1200" b="0" i="0" u="none" strike="noStrike" cap="none">
                <a:solidFill>
                  <a:schemeClr val="dk1"/>
                </a:solidFill>
                <a:latin typeface="Calibri"/>
                <a:ea typeface="Calibri"/>
                <a:cs typeface="Calibri"/>
                <a:sym typeface="Calibri"/>
              </a:rPr>
              <a:t>II – Vous pensez que le Big Data est centré sur les données</a:t>
            </a:r>
            <a:endParaRPr sz="1200" b="1"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fr-FR" sz="1200" b="0" i="0" u="none" strike="noStrike" cap="none">
                <a:solidFill>
                  <a:schemeClr val="dk1"/>
                </a:solidFill>
                <a:latin typeface="Calibri"/>
                <a:ea typeface="Calibri"/>
                <a:cs typeface="Calibri"/>
                <a:sym typeface="Calibri"/>
              </a:rPr>
              <a:t>Contrairement à ce que l’on pourrait penser, le Big Data n’est pas centré autour de la data. Collecter ou analyser des données n’est pas l’objectif final d’une stratégie Big Data. Le véritable enjeu est de parvenir à </a:t>
            </a:r>
            <a:r>
              <a:rPr lang="fr-FR" sz="1200" b="1" i="0" u="none" strike="noStrike" cap="none">
                <a:solidFill>
                  <a:schemeClr val="dk1"/>
                </a:solidFill>
                <a:latin typeface="Calibri"/>
                <a:ea typeface="Calibri"/>
                <a:cs typeface="Calibri"/>
                <a:sym typeface="Calibri"/>
              </a:rPr>
              <a:t>exploiter les informations obtenues grâce à l’analyse de ces données</a:t>
            </a:r>
            <a:r>
              <a:rPr lang="fr-FR" sz="1200" b="0" i="0" u="none" strike="noStrike" cap="none">
                <a:solidFill>
                  <a:schemeClr val="dk1"/>
                </a:solidFill>
                <a:latin typeface="Calibri"/>
                <a:ea typeface="Calibri"/>
                <a:cs typeface="Calibri"/>
                <a:sym typeface="Calibri"/>
              </a:rPr>
              <a:t>. L’amélioration des processus, la prise de décision, ou encore l’ajout de valeur sont les vrais buts de ces nouvelles technologies. Sans une implémentation bien pensée en amont, et le </a:t>
            </a:r>
            <a:r>
              <a:rPr lang="fr-FR" sz="1200" b="0" i="0" u="sng" strike="noStrike" cap="none">
                <a:solidFill>
                  <a:schemeClr val="hlink"/>
                </a:solidFill>
                <a:latin typeface="Calibri"/>
                <a:ea typeface="Calibri"/>
                <a:cs typeface="Calibri"/>
                <a:sym typeface="Calibri"/>
                <a:hlinkClick r:id="rId5"/>
              </a:rPr>
              <a:t>recrutement d’un personnel compétent</a:t>
            </a:r>
            <a:r>
              <a:rPr lang="fr-FR" sz="1200" b="0" i="0" u="none" strike="noStrike" cap="none">
                <a:solidFill>
                  <a:schemeClr val="dk1"/>
                </a:solidFill>
                <a:latin typeface="Calibri"/>
                <a:ea typeface="Calibri"/>
                <a:cs typeface="Calibri"/>
                <a:sym typeface="Calibri"/>
              </a:rPr>
              <a:t>, le déploiement d’une stratégie Big Data est une perte de temps et d’argent.</a:t>
            </a:r>
            <a:endParaRPr/>
          </a:p>
          <a:p>
            <a:pPr marL="0" marR="0" lvl="0" indent="0" algn="l" rtl="0">
              <a:spcBef>
                <a:spcPts val="0"/>
              </a:spcBef>
              <a:spcAft>
                <a:spcPts val="0"/>
              </a:spcAft>
              <a:buNone/>
            </a:pPr>
            <a:r>
              <a:rPr lang="fr-FR" sz="1200" b="0" i="0" u="none" strike="noStrike" cap="none">
                <a:solidFill>
                  <a:schemeClr val="dk1"/>
                </a:solidFill>
                <a:latin typeface="Calibri"/>
                <a:ea typeface="Calibri"/>
                <a:cs typeface="Calibri"/>
                <a:sym typeface="Calibri"/>
              </a:rPr>
              <a:t>III – Vous pensez que le Big Data se rapporte au volume de données</a:t>
            </a:r>
            <a:endParaRPr sz="1200" b="1"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fr-FR" sz="1200" b="0" i="0" u="none" strike="noStrike" cap="none">
                <a:solidFill>
                  <a:schemeClr val="dk1"/>
                </a:solidFill>
                <a:latin typeface="Calibri"/>
                <a:ea typeface="Calibri"/>
                <a:cs typeface="Calibri"/>
                <a:sym typeface="Calibri"/>
              </a:rPr>
              <a:t>Le terme « Big Data » est né lorsque les avancées technologiques ont soudainement permis de collecter et d’analyser des quantités de données bien plus importantes qu’auparavant. Toutefois, cette augmentation de volume est également liée à la possibilité d’analyser </a:t>
            </a:r>
            <a:r>
              <a:rPr lang="fr-FR" sz="1200" b="1" i="0" u="none" strike="noStrike" cap="none">
                <a:solidFill>
                  <a:schemeClr val="dk1"/>
                </a:solidFill>
                <a:latin typeface="Calibri"/>
                <a:ea typeface="Calibri"/>
                <a:cs typeface="Calibri"/>
                <a:sym typeface="Calibri"/>
              </a:rPr>
              <a:t>de nouveaux types de données</a:t>
            </a:r>
            <a:r>
              <a:rPr lang="fr-FR" sz="1200" b="0" i="0" u="none" strike="noStrike" cap="none">
                <a:solidFill>
                  <a:schemeClr val="dk1"/>
                </a:solidFill>
                <a:latin typeface="Calibri"/>
                <a:ea typeface="Calibri"/>
                <a:cs typeface="Calibri"/>
                <a:sym typeface="Calibri"/>
              </a:rPr>
              <a:t>, particulièrement les données non structurées. Auparavant, seules les données structurées stockées dans une base de données pouvaient être exploitées. Aujourd’hui, il est possible d’analyser des larges blocs de texte tels que des livres ou des journaux, mais également des vidéos, des photos, des pistes audio, ou encore des rapports de santé. De fait, le Big Data ne se résume pas au volume, mais se rapporte également à la variété de données à laquelle nous avons désormais accès. </a:t>
            </a:r>
            <a:endParaRPr/>
          </a:p>
          <a:p>
            <a:pPr marL="0" marR="0" lvl="0" indent="0" algn="l" rtl="0">
              <a:spcBef>
                <a:spcPts val="0"/>
              </a:spcBef>
              <a:spcAft>
                <a:spcPts val="0"/>
              </a:spcAft>
              <a:buNone/>
            </a:pPr>
            <a:r>
              <a:rPr lang="fr-FR" sz="1200" b="0" i="0" u="none" strike="noStrike" cap="none">
                <a:solidFill>
                  <a:schemeClr val="dk1"/>
                </a:solidFill>
                <a:latin typeface="Calibri"/>
                <a:ea typeface="Calibri"/>
                <a:cs typeface="Calibri"/>
                <a:sym typeface="Calibri"/>
              </a:rPr>
              <a:t>IV – Vous pensez qu’une plus grande quantité de données est toujours bénéfique</a:t>
            </a:r>
            <a:endParaRPr sz="1200" b="1"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fr-FR" sz="1200" b="0" i="0" u="none" strike="noStrike" cap="none">
                <a:solidFill>
                  <a:schemeClr val="dk1"/>
                </a:solidFill>
                <a:latin typeface="Calibri"/>
                <a:ea typeface="Calibri"/>
                <a:cs typeface="Calibri"/>
                <a:sym typeface="Calibri"/>
              </a:rPr>
              <a:t>De nombreuses entreprises tentent désormais de collecter et de stocker autant de données que possible, juste au cas où ils pourraient en avoir besoin dans le futur. Toutefois, une telle initiative se transforme rapidement en gouffre financier. Le stockage de données n’est pas gratuit, et son coût augmente de façon exponentielle, proportionnellement au volume de ces données. De plus, chercher et analyser ces vastes quantités de données devient de plus en plus complexe et nécessite davantage de ressources. Il est donc préférable de </a:t>
            </a:r>
            <a:r>
              <a:rPr lang="fr-FR" sz="1200" b="1" i="0" u="none" strike="noStrike" cap="none">
                <a:solidFill>
                  <a:schemeClr val="dk1"/>
                </a:solidFill>
                <a:latin typeface="Calibri"/>
                <a:ea typeface="Calibri"/>
                <a:cs typeface="Calibri"/>
                <a:sym typeface="Calibri"/>
              </a:rPr>
              <a:t>ne collecter que les données vraiment nécessaires</a:t>
            </a:r>
            <a:r>
              <a:rPr lang="fr-FR" sz="1200" b="0" i="0" u="none" strike="noStrike" cap="none">
                <a:solidFill>
                  <a:schemeClr val="dk1"/>
                </a:solidFill>
                <a:latin typeface="Calibri"/>
                <a:ea typeface="Calibri"/>
                <a:cs typeface="Calibri"/>
                <a:sym typeface="Calibri"/>
              </a:rPr>
              <a:t> et utiles. Il est important de comprendre les questions auxquelles vous souhaitez répondre afin de rester focalisé sur cet objectif. </a:t>
            </a:r>
            <a:endParaRPr/>
          </a:p>
          <a:p>
            <a:pPr marL="0" marR="0" lvl="0" indent="0" algn="l" rtl="0">
              <a:spcBef>
                <a:spcPts val="0"/>
              </a:spcBef>
              <a:spcAft>
                <a:spcPts val="0"/>
              </a:spcAft>
              <a:buNone/>
            </a:pPr>
            <a:r>
              <a:rPr lang="fr-FR" sz="1200" b="0" i="0" u="none" strike="noStrike" cap="none">
                <a:solidFill>
                  <a:schemeClr val="dk1"/>
                </a:solidFill>
                <a:latin typeface="Calibri"/>
                <a:ea typeface="Calibri"/>
                <a:cs typeface="Calibri"/>
                <a:sym typeface="Calibri"/>
              </a:rPr>
              <a:t>V – Vous pensez que le Big Data signifie que vous devez collecter un maximum des données de votre propre entreprise</a:t>
            </a:r>
            <a:endParaRPr sz="1200" b="1"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fr-FR" sz="1200" b="0" i="0" u="none" strike="noStrike" cap="none">
                <a:solidFill>
                  <a:schemeClr val="dk1"/>
                </a:solidFill>
                <a:latin typeface="Calibri"/>
                <a:ea typeface="Calibri"/>
                <a:cs typeface="Calibri"/>
                <a:sym typeface="Calibri"/>
              </a:rPr>
              <a:t>Beaucoup de chefs d’entreprise imaginent qu’ils n’ont d’autre choix que de collecter les données de leur propre entreprise. En réalité, un marché est en train d’émerger pour la vente, l’achat et l’échange de données entre entreprises. De même, les gouvernements se lancent dans la collecte et le partage d’open data, au même titre que les organisations scientifiques et autres associations non lucratives. Ainsi, de nombreuses entreprises peuvent s’apercevoir que les données qu’ils recherchent sont </a:t>
            </a:r>
            <a:r>
              <a:rPr lang="fr-FR" sz="1200" b="1" i="0" u="none" strike="noStrike" cap="none">
                <a:solidFill>
                  <a:schemeClr val="dk1"/>
                </a:solidFill>
                <a:latin typeface="Calibri"/>
                <a:ea typeface="Calibri"/>
                <a:cs typeface="Calibri"/>
                <a:sym typeface="Calibri"/>
              </a:rPr>
              <a:t>déjà disponibles à moindre coût</a:t>
            </a:r>
            <a:r>
              <a:rPr lang="fr-FR" sz="1200" b="0" i="0" u="none" strike="noStrike" cap="none">
                <a:solidFill>
                  <a:schemeClr val="dk1"/>
                </a:solidFill>
                <a:latin typeface="Calibri"/>
                <a:ea typeface="Calibri"/>
                <a:cs typeface="Calibri"/>
                <a:sym typeface="Calibri"/>
              </a:rPr>
              <a:t>.</a:t>
            </a:r>
            <a:endParaRPr/>
          </a:p>
          <a:p>
            <a:pPr marL="0" marR="0" lvl="0" indent="0" algn="l" rtl="0">
              <a:spcBef>
                <a:spcPts val="0"/>
              </a:spcBef>
              <a:spcAft>
                <a:spcPts val="0"/>
              </a:spcAft>
              <a:buNone/>
            </a:pPr>
            <a:r>
              <a:rPr lang="fr-FR" sz="1200" b="0" i="0" u="none" strike="noStrike" cap="none">
                <a:solidFill>
                  <a:schemeClr val="dk1"/>
                </a:solidFill>
                <a:latin typeface="Calibri"/>
                <a:ea typeface="Calibri"/>
                <a:cs typeface="Calibri"/>
                <a:sym typeface="Calibri"/>
              </a:rPr>
              <a:t>En prenant connaissance de ces cinq malentendus, vous pourrez également mieux comprendre la véritable définition du Big Data et mieux vous adapter au changement à venir. Cette meilleure compréhension vous offrira </a:t>
            </a:r>
            <a:r>
              <a:rPr lang="fr-FR" sz="1200" b="1" i="0" u="none" strike="noStrike" cap="none">
                <a:solidFill>
                  <a:schemeClr val="dk1"/>
                </a:solidFill>
                <a:latin typeface="Calibri"/>
                <a:ea typeface="Calibri"/>
                <a:cs typeface="Calibri"/>
                <a:sym typeface="Calibri"/>
              </a:rPr>
              <a:t>une place de choix parmi les entreprises de demain</a:t>
            </a:r>
            <a:r>
              <a:rPr lang="fr-FR" sz="1200" b="0" i="0" u="none" strike="noStrike" cap="none">
                <a:solidFill>
                  <a:schemeClr val="dk1"/>
                </a:solidFill>
                <a:latin typeface="Calibri"/>
                <a:ea typeface="Calibri"/>
                <a:cs typeface="Calibri"/>
                <a:sym typeface="Calibri"/>
              </a:rPr>
              <a:t>.</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533" name="Google Shape;533;g1ccabd94c3_0_17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fr-FR" sz="1200" b="0" i="0" u="none" strike="noStrike" cap="none">
                <a:solidFill>
                  <a:schemeClr val="dk1"/>
                </a:solidFill>
                <a:latin typeface="Calibri"/>
                <a:ea typeface="Calibri"/>
                <a:cs typeface="Calibri"/>
                <a:sym typeface="Calibri"/>
              </a:rPr>
              <a:t>13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1ccabd94c3_0_11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3" name="Google Shape;543;g1ccabd94c3_0_11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200" b="1" i="1" u="none" strike="noStrike" cap="none">
                <a:solidFill>
                  <a:schemeClr val="dk1"/>
                </a:solidFill>
                <a:latin typeface="Calibri"/>
                <a:ea typeface="Calibri"/>
                <a:cs typeface="Calibri"/>
                <a:sym typeface="Calibri"/>
              </a:rPr>
              <a:t>Selon Bernard Marr, expert en Big Data et contributeur de Forbes, le terme « Big Data » n’est pas suffisamment clair, et conduit à une incompréhension générale des enjeux cruciaux de cette nouvelle technologie. Pour illustrer son opinion, ce spécialiste énumère cinq malentendus fréquents liés à ce phénomène. </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fr-FR" sz="1200" b="0" i="0" u="none" strike="noStrike" cap="none">
                <a:solidFill>
                  <a:schemeClr val="dk1"/>
                </a:solidFill>
                <a:latin typeface="Calibri"/>
                <a:ea typeface="Calibri"/>
                <a:cs typeface="Calibri"/>
                <a:sym typeface="Calibri"/>
              </a:rPr>
              <a:t>Le terme « Big Data » a été inventé pour résumer un phénomène et un ensemble de technologies qui, en réalité, sont trop vastes pour être ainsi synthétisées. Souvent mal compris, confondu ou réinterprété, le terme ne permet pas de </a:t>
            </a:r>
            <a:r>
              <a:rPr lang="fr-FR" sz="1200" b="1" i="0" u="none" strike="noStrike" cap="none">
                <a:solidFill>
                  <a:schemeClr val="dk1"/>
                </a:solidFill>
                <a:latin typeface="Calibri"/>
                <a:ea typeface="Calibri"/>
                <a:cs typeface="Calibri"/>
                <a:sym typeface="Calibri"/>
              </a:rPr>
              <a:t>comprendre le bouleversement technique et culturel</a:t>
            </a:r>
            <a:r>
              <a:rPr lang="fr-FR" sz="1200" b="0" i="0" u="none" strike="noStrike" cap="none">
                <a:solidFill>
                  <a:schemeClr val="dk1"/>
                </a:solidFill>
                <a:latin typeface="Calibri"/>
                <a:ea typeface="Calibri"/>
                <a:cs typeface="Calibri"/>
                <a:sym typeface="Calibri"/>
              </a:rPr>
              <a:t> d’envergure mondiale que ce concept représente. Pour Bernard Marr, 5 malentendus reviennent fréquemment. </a:t>
            </a:r>
            <a:endParaRPr/>
          </a:p>
          <a:p>
            <a:pPr marL="0" marR="0" lvl="0" indent="0" algn="l" rtl="0">
              <a:spcBef>
                <a:spcPts val="0"/>
              </a:spcBef>
              <a:spcAft>
                <a:spcPts val="0"/>
              </a:spcAft>
              <a:buNone/>
            </a:pPr>
            <a:r>
              <a:rPr lang="fr-FR" sz="1200" b="0" i="0" u="none" strike="noStrike" cap="none">
                <a:solidFill>
                  <a:schemeClr val="dk1"/>
                </a:solidFill>
                <a:latin typeface="Calibri"/>
                <a:ea typeface="Calibri"/>
                <a:cs typeface="Calibri"/>
                <a:sym typeface="Calibri"/>
              </a:rPr>
              <a:t>I – Vous ignorez le Big Data</a:t>
            </a:r>
            <a:endParaRPr/>
          </a:p>
          <a:p>
            <a:pPr marL="0" marR="0" lvl="0" indent="0" algn="l" rtl="0">
              <a:spcBef>
                <a:spcPts val="0"/>
              </a:spcBef>
              <a:spcAft>
                <a:spcPts val="0"/>
              </a:spcAft>
              <a:buNone/>
            </a:pPr>
            <a:r>
              <a:rPr lang="fr-FR" sz="1200" b="0" i="0" u="none" strike="noStrike" cap="none">
                <a:solidFill>
                  <a:schemeClr val="dk1"/>
                </a:solidFill>
                <a:latin typeface="Calibri"/>
                <a:ea typeface="Calibri"/>
                <a:cs typeface="Calibri"/>
                <a:sym typeface="Calibri"/>
              </a:rPr>
              <a:t>De nombreux chefs d’entreprises n’ont que faire du Big Data et de ce phénomène qu’ils considèrent comme une simple mode. Il s’agit là d’une erreur dramatique. Au fil du temps et des années à venir, les données et la capacité à transformer ces données en valeur ajoutée vont </a:t>
            </a:r>
            <a:r>
              <a:rPr lang="fr-FR" sz="1200" b="1" i="0" u="none" strike="noStrike" cap="none">
                <a:solidFill>
                  <a:schemeClr val="dk1"/>
                </a:solidFill>
                <a:latin typeface="Calibri"/>
                <a:ea typeface="Calibri"/>
                <a:cs typeface="Calibri"/>
                <a:sym typeface="Calibri"/>
              </a:rPr>
              <a:t>devenir un enjeu majeur dans toutes les industries</a:t>
            </a:r>
            <a:r>
              <a:rPr lang="fr-FR" sz="1200" b="0" i="0" u="none" strike="noStrike" cap="none">
                <a:solidFill>
                  <a:schemeClr val="dk1"/>
                </a:solidFill>
                <a:latin typeface="Calibri"/>
                <a:ea typeface="Calibri"/>
                <a:cs typeface="Calibri"/>
                <a:sym typeface="Calibri"/>
              </a:rPr>
              <a:t>. Dans le monde de l’entreprise, l’information est le pouvoir, et le Big Data offre l’accès à des informations qu’il n’aurait pas été possible d’espérer collecter ou analyser il y a encore quelques années. Toutes les professions de tous les secteurs, du </a:t>
            </a:r>
            <a:r>
              <a:rPr lang="fr-FR" sz="1200" b="0" i="0" u="sng" strike="noStrike" cap="none">
                <a:solidFill>
                  <a:schemeClr val="hlink"/>
                </a:solidFill>
                <a:latin typeface="Calibri"/>
                <a:ea typeface="Calibri"/>
                <a:cs typeface="Calibri"/>
                <a:sym typeface="Calibri"/>
                <a:hlinkClick r:id="rId3"/>
              </a:rPr>
              <a:t>simple ouvrier</a:t>
            </a:r>
            <a:r>
              <a:rPr lang="fr-FR" sz="1200" b="0" i="0" u="none" strike="noStrike" cap="none">
                <a:solidFill>
                  <a:schemeClr val="dk1"/>
                </a:solidFill>
                <a:latin typeface="Calibri"/>
                <a:ea typeface="Calibri"/>
                <a:cs typeface="Calibri"/>
                <a:sym typeface="Calibri"/>
              </a:rPr>
              <a:t> au </a:t>
            </a:r>
            <a:r>
              <a:rPr lang="fr-FR" sz="1200" b="0" i="0" u="sng" strike="noStrike" cap="none">
                <a:solidFill>
                  <a:schemeClr val="hlink"/>
                </a:solidFill>
                <a:latin typeface="Calibri"/>
                <a:ea typeface="Calibri"/>
                <a:cs typeface="Calibri"/>
                <a:sym typeface="Calibri"/>
                <a:hlinkClick r:id="rId4"/>
              </a:rPr>
              <a:t>responsable logistique</a:t>
            </a:r>
            <a:r>
              <a:rPr lang="fr-FR" sz="1200" b="0" i="0" u="none" strike="noStrike" cap="none">
                <a:solidFill>
                  <a:schemeClr val="dk1"/>
                </a:solidFill>
                <a:latin typeface="Calibri"/>
                <a:ea typeface="Calibri"/>
                <a:cs typeface="Calibri"/>
                <a:sym typeface="Calibri"/>
              </a:rPr>
              <a:t>, seront transformées par les données dans un futur très proche. Il est donc impensable de faire l’impasse sur ce phénomène.</a:t>
            </a:r>
            <a:endParaRPr/>
          </a:p>
          <a:p>
            <a:pPr marL="0" marR="0" lvl="0" indent="0" algn="l" rtl="0">
              <a:spcBef>
                <a:spcPts val="0"/>
              </a:spcBef>
              <a:spcAft>
                <a:spcPts val="0"/>
              </a:spcAft>
              <a:buNone/>
            </a:pPr>
            <a:r>
              <a:rPr lang="fr-FR" sz="1200" b="0" i="0" u="none" strike="noStrike" cap="none">
                <a:solidFill>
                  <a:schemeClr val="dk1"/>
                </a:solidFill>
                <a:latin typeface="Calibri"/>
                <a:ea typeface="Calibri"/>
                <a:cs typeface="Calibri"/>
                <a:sym typeface="Calibri"/>
              </a:rPr>
              <a:t> </a:t>
            </a:r>
            <a:endParaRPr/>
          </a:p>
          <a:p>
            <a:pPr marL="0" marR="0" lvl="0" indent="0" algn="l" rtl="0">
              <a:spcBef>
                <a:spcPts val="0"/>
              </a:spcBef>
              <a:spcAft>
                <a:spcPts val="0"/>
              </a:spcAft>
              <a:buNone/>
            </a:pPr>
            <a:r>
              <a:rPr lang="fr-FR" sz="1200" b="0" i="0" u="none" strike="noStrike" cap="none">
                <a:solidFill>
                  <a:schemeClr val="dk1"/>
                </a:solidFill>
                <a:latin typeface="Calibri"/>
                <a:ea typeface="Calibri"/>
                <a:cs typeface="Calibri"/>
                <a:sym typeface="Calibri"/>
              </a:rPr>
              <a:t>II – Vous pensez que le Big Data est centré sur les données</a:t>
            </a:r>
            <a:endParaRPr sz="1200" b="1"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fr-FR" sz="1200" b="0" i="0" u="none" strike="noStrike" cap="none">
                <a:solidFill>
                  <a:schemeClr val="dk1"/>
                </a:solidFill>
                <a:latin typeface="Calibri"/>
                <a:ea typeface="Calibri"/>
                <a:cs typeface="Calibri"/>
                <a:sym typeface="Calibri"/>
              </a:rPr>
              <a:t>Contrairement à ce que l’on pourrait penser, le Big Data n’est pas centré autour de la data. Collecter ou analyser des données n’est pas l’objectif final d’une stratégie Big Data. Le véritable enjeu est de parvenir à </a:t>
            </a:r>
            <a:r>
              <a:rPr lang="fr-FR" sz="1200" b="1" i="0" u="none" strike="noStrike" cap="none">
                <a:solidFill>
                  <a:schemeClr val="dk1"/>
                </a:solidFill>
                <a:latin typeface="Calibri"/>
                <a:ea typeface="Calibri"/>
                <a:cs typeface="Calibri"/>
                <a:sym typeface="Calibri"/>
              </a:rPr>
              <a:t>exploiter les informations obtenues grâce à l’analyse de ces données</a:t>
            </a:r>
            <a:r>
              <a:rPr lang="fr-FR" sz="1200" b="0" i="0" u="none" strike="noStrike" cap="none">
                <a:solidFill>
                  <a:schemeClr val="dk1"/>
                </a:solidFill>
                <a:latin typeface="Calibri"/>
                <a:ea typeface="Calibri"/>
                <a:cs typeface="Calibri"/>
                <a:sym typeface="Calibri"/>
              </a:rPr>
              <a:t>. L’amélioration des processus, la prise de décision, ou encore l’ajout de valeur sont les vrais buts de ces nouvelles technologies. Sans une implémentation bien pensée en amont, et le </a:t>
            </a:r>
            <a:r>
              <a:rPr lang="fr-FR" sz="1200" b="0" i="0" u="sng" strike="noStrike" cap="none">
                <a:solidFill>
                  <a:schemeClr val="hlink"/>
                </a:solidFill>
                <a:latin typeface="Calibri"/>
                <a:ea typeface="Calibri"/>
                <a:cs typeface="Calibri"/>
                <a:sym typeface="Calibri"/>
                <a:hlinkClick r:id="rId5"/>
              </a:rPr>
              <a:t>recrutement d’un personnel compétent</a:t>
            </a:r>
            <a:r>
              <a:rPr lang="fr-FR" sz="1200" b="0" i="0" u="none" strike="noStrike" cap="none">
                <a:solidFill>
                  <a:schemeClr val="dk1"/>
                </a:solidFill>
                <a:latin typeface="Calibri"/>
                <a:ea typeface="Calibri"/>
                <a:cs typeface="Calibri"/>
                <a:sym typeface="Calibri"/>
              </a:rPr>
              <a:t>, le déploiement d’une stratégie Big Data est une perte de temps et d’argent.</a:t>
            </a:r>
            <a:endParaRPr/>
          </a:p>
          <a:p>
            <a:pPr marL="0" marR="0" lvl="0" indent="0" algn="l" rtl="0">
              <a:spcBef>
                <a:spcPts val="0"/>
              </a:spcBef>
              <a:spcAft>
                <a:spcPts val="0"/>
              </a:spcAft>
              <a:buNone/>
            </a:pPr>
            <a:r>
              <a:rPr lang="fr-FR" sz="1200" b="0" i="0" u="none" strike="noStrike" cap="none">
                <a:solidFill>
                  <a:schemeClr val="dk1"/>
                </a:solidFill>
                <a:latin typeface="Calibri"/>
                <a:ea typeface="Calibri"/>
                <a:cs typeface="Calibri"/>
                <a:sym typeface="Calibri"/>
              </a:rPr>
              <a:t>III – Vous pensez que le Big Data se rapporte au volume de données</a:t>
            </a:r>
            <a:endParaRPr sz="1200" b="1"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fr-FR" sz="1200" b="0" i="0" u="none" strike="noStrike" cap="none">
                <a:solidFill>
                  <a:schemeClr val="dk1"/>
                </a:solidFill>
                <a:latin typeface="Calibri"/>
                <a:ea typeface="Calibri"/>
                <a:cs typeface="Calibri"/>
                <a:sym typeface="Calibri"/>
              </a:rPr>
              <a:t>Le terme « Big Data » est né lorsque les avancées technologiques ont soudainement permis de collecter et d’analyser des quantités de données bien plus importantes qu’auparavant. Toutefois, cette augmentation de volume est également liée à la possibilité d’analyser </a:t>
            </a:r>
            <a:r>
              <a:rPr lang="fr-FR" sz="1200" b="1" i="0" u="none" strike="noStrike" cap="none">
                <a:solidFill>
                  <a:schemeClr val="dk1"/>
                </a:solidFill>
                <a:latin typeface="Calibri"/>
                <a:ea typeface="Calibri"/>
                <a:cs typeface="Calibri"/>
                <a:sym typeface="Calibri"/>
              </a:rPr>
              <a:t>de nouveaux types de données</a:t>
            </a:r>
            <a:r>
              <a:rPr lang="fr-FR" sz="1200" b="0" i="0" u="none" strike="noStrike" cap="none">
                <a:solidFill>
                  <a:schemeClr val="dk1"/>
                </a:solidFill>
                <a:latin typeface="Calibri"/>
                <a:ea typeface="Calibri"/>
                <a:cs typeface="Calibri"/>
                <a:sym typeface="Calibri"/>
              </a:rPr>
              <a:t>, particulièrement les données non structurées. Auparavant, seules les données structurées stockées dans une base de données pouvaient être exploitées. Aujourd’hui, il est possible d’analyser des larges blocs de texte tels que des livres ou des journaux, mais également des vidéos, des photos, des pistes audio, ou encore des rapports de santé. De fait, le Big Data ne se résume pas au volume, mais se rapporte également à la variété de données à laquelle nous avons désormais accès. </a:t>
            </a:r>
            <a:endParaRPr/>
          </a:p>
          <a:p>
            <a:pPr marL="0" marR="0" lvl="0" indent="0" algn="l" rtl="0">
              <a:spcBef>
                <a:spcPts val="0"/>
              </a:spcBef>
              <a:spcAft>
                <a:spcPts val="0"/>
              </a:spcAft>
              <a:buNone/>
            </a:pPr>
            <a:r>
              <a:rPr lang="fr-FR" sz="1200" b="0" i="0" u="none" strike="noStrike" cap="none">
                <a:solidFill>
                  <a:schemeClr val="dk1"/>
                </a:solidFill>
                <a:latin typeface="Calibri"/>
                <a:ea typeface="Calibri"/>
                <a:cs typeface="Calibri"/>
                <a:sym typeface="Calibri"/>
              </a:rPr>
              <a:t>IV – Vous pensez qu’une plus grande quantité de données est toujours bénéfique</a:t>
            </a:r>
            <a:endParaRPr sz="1200" b="1"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fr-FR" sz="1200" b="0" i="0" u="none" strike="noStrike" cap="none">
                <a:solidFill>
                  <a:schemeClr val="dk1"/>
                </a:solidFill>
                <a:latin typeface="Calibri"/>
                <a:ea typeface="Calibri"/>
                <a:cs typeface="Calibri"/>
                <a:sym typeface="Calibri"/>
              </a:rPr>
              <a:t>De nombreuses entreprises tentent désormais de collecter et de stocker autant de données que possible, juste au cas où ils pourraient en avoir besoin dans le futur. Toutefois, une telle initiative se transforme rapidement en gouffre financier. Le stockage de données n’est pas gratuit, et son coût augmente de façon exponentielle, proportionnellement au volume de ces données. De plus, chercher et analyser ces vastes quantités de données devient de plus en plus complexe et nécessite davantage de ressources. Il est donc préférable de </a:t>
            </a:r>
            <a:r>
              <a:rPr lang="fr-FR" sz="1200" b="1" i="0" u="none" strike="noStrike" cap="none">
                <a:solidFill>
                  <a:schemeClr val="dk1"/>
                </a:solidFill>
                <a:latin typeface="Calibri"/>
                <a:ea typeface="Calibri"/>
                <a:cs typeface="Calibri"/>
                <a:sym typeface="Calibri"/>
              </a:rPr>
              <a:t>ne collecter que les données vraiment nécessaires</a:t>
            </a:r>
            <a:r>
              <a:rPr lang="fr-FR" sz="1200" b="0" i="0" u="none" strike="noStrike" cap="none">
                <a:solidFill>
                  <a:schemeClr val="dk1"/>
                </a:solidFill>
                <a:latin typeface="Calibri"/>
                <a:ea typeface="Calibri"/>
                <a:cs typeface="Calibri"/>
                <a:sym typeface="Calibri"/>
              </a:rPr>
              <a:t> et utiles. Il est important de comprendre les questions auxquelles vous souhaitez répondre afin de rester focalisé sur cet objectif. </a:t>
            </a:r>
            <a:endParaRPr/>
          </a:p>
          <a:p>
            <a:pPr marL="0" marR="0" lvl="0" indent="0" algn="l" rtl="0">
              <a:spcBef>
                <a:spcPts val="0"/>
              </a:spcBef>
              <a:spcAft>
                <a:spcPts val="0"/>
              </a:spcAft>
              <a:buNone/>
            </a:pPr>
            <a:r>
              <a:rPr lang="fr-FR" sz="1200" b="0" i="0" u="none" strike="noStrike" cap="none">
                <a:solidFill>
                  <a:schemeClr val="dk1"/>
                </a:solidFill>
                <a:latin typeface="Calibri"/>
                <a:ea typeface="Calibri"/>
                <a:cs typeface="Calibri"/>
                <a:sym typeface="Calibri"/>
              </a:rPr>
              <a:t>V – Vous pensez que le Big Data signifie que vous devez collecter un maximum des données de votre propre entreprise</a:t>
            </a:r>
            <a:endParaRPr sz="1200" b="1"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fr-FR" sz="1200" b="0" i="0" u="none" strike="noStrike" cap="none">
                <a:solidFill>
                  <a:schemeClr val="dk1"/>
                </a:solidFill>
                <a:latin typeface="Calibri"/>
                <a:ea typeface="Calibri"/>
                <a:cs typeface="Calibri"/>
                <a:sym typeface="Calibri"/>
              </a:rPr>
              <a:t>Beaucoup de chefs d’entreprise imaginent qu’ils n’ont d’autre choix que de collecter les données de leur propre entreprise. En réalité, un marché est en train d’émerger pour la vente, l’achat et l’échange de données entre entreprises. De même, les gouvernements se lancent dans la collecte et le partage d’open data, au même titre que les organisations scientifiques et autres associations non lucratives. Ainsi, de nombreuses entreprises peuvent s’apercevoir que les données qu’ils recherchent sont </a:t>
            </a:r>
            <a:r>
              <a:rPr lang="fr-FR" sz="1200" b="1" i="0" u="none" strike="noStrike" cap="none">
                <a:solidFill>
                  <a:schemeClr val="dk1"/>
                </a:solidFill>
                <a:latin typeface="Calibri"/>
                <a:ea typeface="Calibri"/>
                <a:cs typeface="Calibri"/>
                <a:sym typeface="Calibri"/>
              </a:rPr>
              <a:t>déjà disponibles à moindre coût</a:t>
            </a:r>
            <a:r>
              <a:rPr lang="fr-FR" sz="1200" b="0" i="0" u="none" strike="noStrike" cap="none">
                <a:solidFill>
                  <a:schemeClr val="dk1"/>
                </a:solidFill>
                <a:latin typeface="Calibri"/>
                <a:ea typeface="Calibri"/>
                <a:cs typeface="Calibri"/>
                <a:sym typeface="Calibri"/>
              </a:rPr>
              <a:t>.</a:t>
            </a:r>
            <a:endParaRPr/>
          </a:p>
          <a:p>
            <a:pPr marL="0" marR="0" lvl="0" indent="0" algn="l" rtl="0">
              <a:spcBef>
                <a:spcPts val="0"/>
              </a:spcBef>
              <a:spcAft>
                <a:spcPts val="0"/>
              </a:spcAft>
              <a:buNone/>
            </a:pPr>
            <a:r>
              <a:rPr lang="fr-FR" sz="1200" b="0" i="0" u="none" strike="noStrike" cap="none">
                <a:solidFill>
                  <a:schemeClr val="dk1"/>
                </a:solidFill>
                <a:latin typeface="Calibri"/>
                <a:ea typeface="Calibri"/>
                <a:cs typeface="Calibri"/>
                <a:sym typeface="Calibri"/>
              </a:rPr>
              <a:t>En prenant connaissance de ces cinq malentendus, vous pourrez également mieux comprendre la véritable définition du Big Data et mieux vous adapter au changement à venir. Cette meilleure compréhension vous offrira </a:t>
            </a:r>
            <a:r>
              <a:rPr lang="fr-FR" sz="1200" b="1" i="0" u="none" strike="noStrike" cap="none">
                <a:solidFill>
                  <a:schemeClr val="dk1"/>
                </a:solidFill>
                <a:latin typeface="Calibri"/>
                <a:ea typeface="Calibri"/>
                <a:cs typeface="Calibri"/>
                <a:sym typeface="Calibri"/>
              </a:rPr>
              <a:t>une place de choix parmi les entreprises de demain</a:t>
            </a:r>
            <a:r>
              <a:rPr lang="fr-FR" sz="1200" b="0" i="0" u="none" strike="noStrike" cap="none">
                <a:solidFill>
                  <a:schemeClr val="dk1"/>
                </a:solidFill>
                <a:latin typeface="Calibri"/>
                <a:ea typeface="Calibri"/>
                <a:cs typeface="Calibri"/>
                <a:sym typeface="Calibri"/>
              </a:rPr>
              <a:t>.</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544" name="Google Shape;544;g1ccabd94c3_0_11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fr-FR" sz="1200" b="0" i="0" u="none" strike="noStrike" cap="none">
                <a:solidFill>
                  <a:schemeClr val="dk1"/>
                </a:solidFill>
                <a:latin typeface="Calibri"/>
                <a:ea typeface="Calibri"/>
                <a:cs typeface="Calibri"/>
                <a:sym typeface="Calibri"/>
              </a:rPr>
              <a:t>14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17cef1d381_0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7" name="Google Shape;557;g17cef1d381_0_2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17cef1d381_0_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9" name="Google Shape;579;g17cef1d381_0_2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1ccabd94c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2" name="Google Shape;592;g1ccabd94c3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28cfc807bb_0_23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606" name="Google Shape;606;g28cfc807bb_0_23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16" name="Google Shape;616;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28cfc807bb_0_28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5" name="Google Shape;325;g28cfc807bb_0_28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326" name="Google Shape;326;g28cfc807bb_0_28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fr-FR" sz="1200" b="0" i="0" u="none" strike="noStrike" cap="none">
                <a:solidFill>
                  <a:schemeClr val="dk1"/>
                </a:solidFill>
                <a:latin typeface="Calibri"/>
                <a:ea typeface="Calibri"/>
                <a:cs typeface="Calibri"/>
                <a:sym typeface="Calibri"/>
              </a:rPr>
              <a:t>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9" name="Google Shape;669;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281fd2f832_0_4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0" name="Google Shape;680;g281fd2f832_0_4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2f9ae28f93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90" name="Google Shape;690;g2f9ae28f93_0_1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2f9ae28f93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00" name="Google Shape;700;g2f9ae28f93_0_2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2f9ae28f93_0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11" name="Google Shape;711;g2f9ae28f93_0_2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g2f9ae28f93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37" name="Google Shape;737;g2f9ae28f93_0_3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g1ccabd94c3_0_19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5" name="Google Shape;775;g1ccabd94c3_0_19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p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85" name="Google Shape;785;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p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5" name="Google Shape;795;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p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5" name="Google Shape;805;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28cfc807bb_0_31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336" name="Google Shape;336;g28cfc807bb_0_31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g1ccabd94c3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5" name="Google Shape;815;g1ccabd94c3_0_1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g1d8727d6b2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a:t>RR</a:t>
            </a:r>
            <a:endParaRPr/>
          </a:p>
        </p:txBody>
      </p:sp>
      <p:sp>
        <p:nvSpPr>
          <p:cNvPr id="828" name="Google Shape;828;g1d8727d6b2_0_1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g1ccabd94c3_0_7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a:t>RR</a:t>
            </a:r>
            <a:endParaRPr/>
          </a:p>
        </p:txBody>
      </p:sp>
      <p:sp>
        <p:nvSpPr>
          <p:cNvPr id="841" name="Google Shape;841;g1ccabd94c3_0_7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1ccabd94c3_0_7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Calibri"/>
              <a:buNone/>
            </a:pPr>
            <a:r>
              <a:rPr lang="fr-FR"/>
              <a:t>RR</a:t>
            </a:r>
            <a:endParaRPr sz="1200" b="0" i="0" u="none" strike="noStrike" cap="none">
              <a:solidFill>
                <a:schemeClr val="dk1"/>
              </a:solidFill>
              <a:latin typeface="Calibri"/>
              <a:ea typeface="Calibri"/>
              <a:cs typeface="Calibri"/>
              <a:sym typeface="Calibri"/>
            </a:endParaRPr>
          </a:p>
        </p:txBody>
      </p:sp>
      <p:sp>
        <p:nvSpPr>
          <p:cNvPr id="855" name="Google Shape;855;g1ccabd94c3_0_7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17cef1d381_0_2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1" name="Google Shape;871;g17cef1d381_0_2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p:cNvGrpSpPr/>
        <p:nvPr/>
      </p:nvGrpSpPr>
      <p:grpSpPr>
        <a:xfrm>
          <a:off x="0" y="0"/>
          <a:ext cx="0" cy="0"/>
          <a:chOff x="0" y="0"/>
          <a:chExt cx="0" cy="0"/>
        </a:xfrm>
      </p:grpSpPr>
      <p:sp>
        <p:nvSpPr>
          <p:cNvPr id="882" name="Google Shape;882;g22062c7aae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3" name="Google Shape;883;g22062c7aae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g28cfc807bb_0_28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Font typeface="Arial"/>
              <a:buNone/>
            </a:pPr>
            <a:r>
              <a:rPr lang="fr-FR">
                <a:solidFill>
                  <a:srgbClr val="000000"/>
                </a:solidFill>
              </a:rPr>
              <a:t>L’esprit “LAB” c’est un état d’esprit ouvert, interactif mais “confidentiel”.</a:t>
            </a:r>
            <a:endParaRPr>
              <a:solidFill>
                <a:srgbClr val="000000"/>
              </a:solidFill>
            </a:endParaRPr>
          </a:p>
          <a:p>
            <a:pPr marL="0" lvl="0" indent="0" algn="l" rtl="0">
              <a:spcBef>
                <a:spcPts val="0"/>
              </a:spcBef>
              <a:spcAft>
                <a:spcPts val="0"/>
              </a:spcAft>
              <a:buClr>
                <a:srgbClr val="000000"/>
              </a:buClr>
              <a:buFont typeface="Arial"/>
              <a:buNone/>
            </a:pPr>
            <a:r>
              <a:rPr lang="fr-FR">
                <a:solidFill>
                  <a:srgbClr val="000000"/>
                </a:solidFill>
              </a:rPr>
              <a:t>Pour chacun de vous 3, nous avons imaginé des sujets qui peuvent vous concerner. Ce ne sont peut être pas ceux qui sont prioritaires pour vous.</a:t>
            </a:r>
            <a:endParaRPr>
              <a:solidFill>
                <a:srgbClr val="000000"/>
              </a:solidFill>
            </a:endParaRPr>
          </a:p>
          <a:p>
            <a:pPr marL="0" lvl="0" indent="0" algn="l" rtl="0">
              <a:spcBef>
                <a:spcPts val="0"/>
              </a:spcBef>
              <a:spcAft>
                <a:spcPts val="0"/>
              </a:spcAft>
              <a:buClr>
                <a:srgbClr val="000000"/>
              </a:buClr>
              <a:buFont typeface="Arial"/>
              <a:buNone/>
            </a:pPr>
            <a:r>
              <a:rPr lang="fr-FR">
                <a:solidFill>
                  <a:srgbClr val="000000"/>
                </a:solidFill>
              </a:rPr>
              <a:t>Toutefois, pour ces sujets là, les outils Big Data et les technologies de l’industrie 4.0  sont adaptées et performantes.</a:t>
            </a:r>
            <a:endParaRPr sz="1200">
              <a:latin typeface="Calibri"/>
              <a:ea typeface="Calibri"/>
              <a:cs typeface="Calibri"/>
              <a:sym typeface="Calibri"/>
            </a:endParaRPr>
          </a:p>
        </p:txBody>
      </p:sp>
      <p:sp>
        <p:nvSpPr>
          <p:cNvPr id="899" name="Google Shape;899;g28cfc807bb_0_28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g28cfc807bb_0_310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Font typeface="Arial"/>
              <a:buNone/>
            </a:pPr>
            <a:r>
              <a:rPr lang="fr-FR">
                <a:solidFill>
                  <a:srgbClr val="000000"/>
                </a:solidFill>
              </a:rPr>
              <a:t>L’esprit “LAB” c’est un état d’esprit ouvert, interactif mais “confidentiel”.</a:t>
            </a:r>
            <a:endParaRPr>
              <a:solidFill>
                <a:srgbClr val="000000"/>
              </a:solidFill>
            </a:endParaRPr>
          </a:p>
          <a:p>
            <a:pPr marL="0" lvl="0" indent="0" algn="l" rtl="0">
              <a:spcBef>
                <a:spcPts val="0"/>
              </a:spcBef>
              <a:spcAft>
                <a:spcPts val="0"/>
              </a:spcAft>
              <a:buClr>
                <a:srgbClr val="000000"/>
              </a:buClr>
              <a:buFont typeface="Arial"/>
              <a:buNone/>
            </a:pPr>
            <a:r>
              <a:rPr lang="fr-FR">
                <a:solidFill>
                  <a:srgbClr val="000000"/>
                </a:solidFill>
              </a:rPr>
              <a:t>Pour chacun de vous 3, nous avons imaginé des sujets qui peuvent vous concerner. Ce ne sont peut être pas ceux qui sont prioritaires pour vous.</a:t>
            </a:r>
            <a:endParaRPr>
              <a:solidFill>
                <a:srgbClr val="000000"/>
              </a:solidFill>
            </a:endParaRPr>
          </a:p>
          <a:p>
            <a:pPr marL="0" lvl="0" indent="0" algn="l" rtl="0">
              <a:spcBef>
                <a:spcPts val="0"/>
              </a:spcBef>
              <a:spcAft>
                <a:spcPts val="0"/>
              </a:spcAft>
              <a:buClr>
                <a:srgbClr val="000000"/>
              </a:buClr>
              <a:buFont typeface="Arial"/>
              <a:buNone/>
            </a:pPr>
            <a:r>
              <a:rPr lang="fr-FR">
                <a:solidFill>
                  <a:srgbClr val="000000"/>
                </a:solidFill>
              </a:rPr>
              <a:t>Toutefois, pour ces sujets là, les outils Big Data et les technologies de l’industrie 4.0  sont adaptées et performantes.</a:t>
            </a:r>
            <a:endParaRPr sz="1200">
              <a:latin typeface="Calibri"/>
              <a:ea typeface="Calibri"/>
              <a:cs typeface="Calibri"/>
              <a:sym typeface="Calibri"/>
            </a:endParaRPr>
          </a:p>
        </p:txBody>
      </p:sp>
      <p:sp>
        <p:nvSpPr>
          <p:cNvPr id="911" name="Google Shape;911;g28cfc807bb_0_3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g28cfc807bb_0_31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Font typeface="Arial"/>
              <a:buNone/>
            </a:pPr>
            <a:r>
              <a:rPr lang="fr-FR">
                <a:solidFill>
                  <a:srgbClr val="000000"/>
                </a:solidFill>
              </a:rPr>
              <a:t>L’esprit “LAB” c’est un état d’esprit ouvert, interactif mais “confidentiel”.</a:t>
            </a:r>
            <a:endParaRPr>
              <a:solidFill>
                <a:srgbClr val="000000"/>
              </a:solidFill>
            </a:endParaRPr>
          </a:p>
          <a:p>
            <a:pPr marL="0" lvl="0" indent="0" algn="l" rtl="0">
              <a:spcBef>
                <a:spcPts val="0"/>
              </a:spcBef>
              <a:spcAft>
                <a:spcPts val="0"/>
              </a:spcAft>
              <a:buClr>
                <a:srgbClr val="000000"/>
              </a:buClr>
              <a:buFont typeface="Arial"/>
              <a:buNone/>
            </a:pPr>
            <a:r>
              <a:rPr lang="fr-FR">
                <a:solidFill>
                  <a:srgbClr val="000000"/>
                </a:solidFill>
              </a:rPr>
              <a:t>Pour chacun de vous 3, nous avons imaginé des sujets qui peuvent vous concerner. Ce ne sont peut être pas ceux qui sont prioritaires pour vous.</a:t>
            </a:r>
            <a:endParaRPr>
              <a:solidFill>
                <a:srgbClr val="000000"/>
              </a:solidFill>
            </a:endParaRPr>
          </a:p>
          <a:p>
            <a:pPr marL="0" lvl="0" indent="0" algn="l" rtl="0">
              <a:spcBef>
                <a:spcPts val="0"/>
              </a:spcBef>
              <a:spcAft>
                <a:spcPts val="0"/>
              </a:spcAft>
              <a:buClr>
                <a:srgbClr val="000000"/>
              </a:buClr>
              <a:buFont typeface="Arial"/>
              <a:buNone/>
            </a:pPr>
            <a:r>
              <a:rPr lang="fr-FR">
                <a:solidFill>
                  <a:srgbClr val="000000"/>
                </a:solidFill>
              </a:rPr>
              <a:t>Toutefois, pour ces sujets là, les outils Big Data et les technologies de l’industrie 4.0  sont adaptées et performantes.</a:t>
            </a:r>
            <a:endParaRPr sz="1200">
              <a:latin typeface="Calibri"/>
              <a:ea typeface="Calibri"/>
              <a:cs typeface="Calibri"/>
              <a:sym typeface="Calibri"/>
            </a:endParaRPr>
          </a:p>
        </p:txBody>
      </p:sp>
      <p:sp>
        <p:nvSpPr>
          <p:cNvPr id="921" name="Google Shape;921;g28cfc807bb_0_31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Google Shape;932;g1d8727d6b2_0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a:t>RR</a:t>
            </a:r>
            <a:endParaRPr/>
          </a:p>
        </p:txBody>
      </p:sp>
      <p:sp>
        <p:nvSpPr>
          <p:cNvPr id="933" name="Google Shape;933;g1d8727d6b2_0_1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281fd2f832_0_4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347" name="Google Shape;347;g281fd2f832_0_4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g28cfc807bb_0_21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942" name="Google Shape;942;g28cfc807bb_0_21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1"/>
        <p:cNvGrpSpPr/>
        <p:nvPr/>
      </p:nvGrpSpPr>
      <p:grpSpPr>
        <a:xfrm>
          <a:off x="0" y="0"/>
          <a:ext cx="0" cy="0"/>
          <a:chOff x="0" y="0"/>
          <a:chExt cx="0" cy="0"/>
        </a:xfrm>
      </p:grpSpPr>
      <p:sp>
        <p:nvSpPr>
          <p:cNvPr id="952" name="Google Shape;952;g28cfc807bb_0_21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953" name="Google Shape;953;g28cfc807bb_0_21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Google Shape;963;g2f9ae28f93_0_4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964" name="Google Shape;964;g2f9ae28f93_0_4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Google Shape;974;g28cfc807bb_0_21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975" name="Google Shape;975;g28cfc807bb_0_21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g28cfc807bb_0_219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1025" name="Google Shape;1025;g28cfc807bb_0_21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6"/>
        <p:cNvGrpSpPr/>
        <p:nvPr/>
      </p:nvGrpSpPr>
      <p:grpSpPr>
        <a:xfrm>
          <a:off x="0" y="0"/>
          <a:ext cx="0" cy="0"/>
          <a:chOff x="0" y="0"/>
          <a:chExt cx="0" cy="0"/>
        </a:xfrm>
      </p:grpSpPr>
      <p:sp>
        <p:nvSpPr>
          <p:cNvPr id="1047" name="Google Shape;1047;g28cfc807bb_0_22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1048" name="Google Shape;1048;g28cfc807bb_0_22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9"/>
        <p:cNvGrpSpPr/>
        <p:nvPr/>
      </p:nvGrpSpPr>
      <p:grpSpPr>
        <a:xfrm>
          <a:off x="0" y="0"/>
          <a:ext cx="0" cy="0"/>
          <a:chOff x="0" y="0"/>
          <a:chExt cx="0" cy="0"/>
        </a:xfrm>
      </p:grpSpPr>
      <p:sp>
        <p:nvSpPr>
          <p:cNvPr id="1060" name="Google Shape;1060;g28cfc807bb_0_22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1061" name="Google Shape;1061;g28cfc807bb_0_22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3"/>
        <p:cNvGrpSpPr/>
        <p:nvPr/>
      </p:nvGrpSpPr>
      <p:grpSpPr>
        <a:xfrm>
          <a:off x="0" y="0"/>
          <a:ext cx="0" cy="0"/>
          <a:chOff x="0" y="0"/>
          <a:chExt cx="0" cy="0"/>
        </a:xfrm>
      </p:grpSpPr>
      <p:sp>
        <p:nvSpPr>
          <p:cNvPr id="1074" name="Google Shape;1074;g28cfc807bb_0_22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1075" name="Google Shape;1075;g28cfc807bb_0_22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g28cfc807bb_0_22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1088" name="Google Shape;1088;g28cfc807bb_0_22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g28cfc807bb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4" name="Google Shape;1104;g28cfc807bb_0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281fd2f832_0_4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358" name="Google Shape;358;g281fd2f832_0_4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g28cfc807bb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14" name="Google Shape;1114;g28cfc807bb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g28cfc807bb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31" name="Google Shape;1131;g28cfc807bb_0_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1"/>
        <p:cNvGrpSpPr/>
        <p:nvPr/>
      </p:nvGrpSpPr>
      <p:grpSpPr>
        <a:xfrm>
          <a:off x="0" y="0"/>
          <a:ext cx="0" cy="0"/>
          <a:chOff x="0" y="0"/>
          <a:chExt cx="0" cy="0"/>
        </a:xfrm>
      </p:grpSpPr>
      <p:sp>
        <p:nvSpPr>
          <p:cNvPr id="1202" name="Google Shape;1202;g2f9ae28f93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3" name="Google Shape;1203;g2f9ae28f93_0_1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7"/>
        <p:cNvGrpSpPr/>
        <p:nvPr/>
      </p:nvGrpSpPr>
      <p:grpSpPr>
        <a:xfrm>
          <a:off x="0" y="0"/>
          <a:ext cx="0" cy="0"/>
          <a:chOff x="0" y="0"/>
          <a:chExt cx="0" cy="0"/>
        </a:xfrm>
      </p:grpSpPr>
      <p:sp>
        <p:nvSpPr>
          <p:cNvPr id="1218" name="Google Shape;1218;g2f9ae28f93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9" name="Google Shape;1219;g2f9ae28f93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2"/>
        <p:cNvGrpSpPr/>
        <p:nvPr/>
      </p:nvGrpSpPr>
      <p:grpSpPr>
        <a:xfrm>
          <a:off x="0" y="0"/>
          <a:ext cx="0" cy="0"/>
          <a:chOff x="0" y="0"/>
          <a:chExt cx="0" cy="0"/>
        </a:xfrm>
      </p:grpSpPr>
      <p:sp>
        <p:nvSpPr>
          <p:cNvPr id="1253" name="Google Shape;1253;g28cfc807bb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54" name="Google Shape;1254;g28cfc807bb_0_1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6"/>
        <p:cNvGrpSpPr/>
        <p:nvPr/>
      </p:nvGrpSpPr>
      <p:grpSpPr>
        <a:xfrm>
          <a:off x="0" y="0"/>
          <a:ext cx="0" cy="0"/>
          <a:chOff x="0" y="0"/>
          <a:chExt cx="0" cy="0"/>
        </a:xfrm>
      </p:grpSpPr>
      <p:sp>
        <p:nvSpPr>
          <p:cNvPr id="1267" name="Google Shape;1267;g28cfc807bb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68" name="Google Shape;1268;g28cfc807bb_0_1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1"/>
        <p:cNvGrpSpPr/>
        <p:nvPr/>
      </p:nvGrpSpPr>
      <p:grpSpPr>
        <a:xfrm>
          <a:off x="0" y="0"/>
          <a:ext cx="0" cy="0"/>
          <a:chOff x="0" y="0"/>
          <a:chExt cx="0" cy="0"/>
        </a:xfrm>
      </p:grpSpPr>
      <p:sp>
        <p:nvSpPr>
          <p:cNvPr id="1282" name="Google Shape;1282;g281fd2f832_0_1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1283" name="Google Shape;1283;g281fd2f832_0_1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4"/>
        <p:cNvGrpSpPr/>
        <p:nvPr/>
      </p:nvGrpSpPr>
      <p:grpSpPr>
        <a:xfrm>
          <a:off x="0" y="0"/>
          <a:ext cx="0" cy="0"/>
          <a:chOff x="0" y="0"/>
          <a:chExt cx="0" cy="0"/>
        </a:xfrm>
      </p:grpSpPr>
      <p:sp>
        <p:nvSpPr>
          <p:cNvPr id="1325" name="Google Shape;1325;g281fd2f832_0_3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spcBef>
                <a:spcPts val="0"/>
              </a:spcBef>
              <a:spcAft>
                <a:spcPts val="0"/>
              </a:spcAft>
              <a:buSzPts val="1400"/>
              <a:buNone/>
            </a:pPr>
            <a:endParaRPr/>
          </a:p>
          <a:p>
            <a:pPr marL="0" marR="0" lvl="0" indent="0" algn="l" rtl="0">
              <a:spcBef>
                <a:spcPts val="0"/>
              </a:spcBef>
              <a:spcAft>
                <a:spcPts val="0"/>
              </a:spcAft>
              <a:buClr>
                <a:schemeClr val="dk1"/>
              </a:buClr>
              <a:buFont typeface="Calibri"/>
              <a:buNone/>
            </a:pPr>
            <a:endParaRPr/>
          </a:p>
        </p:txBody>
      </p:sp>
      <p:sp>
        <p:nvSpPr>
          <p:cNvPr id="1326" name="Google Shape;1326;g281fd2f832_0_3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1"/>
        <p:cNvGrpSpPr/>
        <p:nvPr/>
      </p:nvGrpSpPr>
      <p:grpSpPr>
        <a:xfrm>
          <a:off x="0" y="0"/>
          <a:ext cx="0" cy="0"/>
          <a:chOff x="0" y="0"/>
          <a:chExt cx="0" cy="0"/>
        </a:xfrm>
      </p:grpSpPr>
      <p:sp>
        <p:nvSpPr>
          <p:cNvPr id="1382" name="Google Shape;1382;g281fd2f832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1383" name="Google Shape;1383;g281fd2f832_0_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6"/>
        <p:cNvGrpSpPr/>
        <p:nvPr/>
      </p:nvGrpSpPr>
      <p:grpSpPr>
        <a:xfrm>
          <a:off x="0" y="0"/>
          <a:ext cx="0" cy="0"/>
          <a:chOff x="0" y="0"/>
          <a:chExt cx="0" cy="0"/>
        </a:xfrm>
      </p:grpSpPr>
      <p:sp>
        <p:nvSpPr>
          <p:cNvPr id="1397" name="Google Shape;1397;g281fd2f832_0_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1398" name="Google Shape;1398;g281fd2f832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281fd2f832_0_4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369" name="Google Shape;369;g281fd2f832_0_4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281fd2f832_0_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1445" name="Google Shape;1445;g281fd2f832_0_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0"/>
        <p:cNvGrpSpPr/>
        <p:nvPr/>
      </p:nvGrpSpPr>
      <p:grpSpPr>
        <a:xfrm>
          <a:off x="0" y="0"/>
          <a:ext cx="0" cy="0"/>
          <a:chOff x="0" y="0"/>
          <a:chExt cx="0" cy="0"/>
        </a:xfrm>
      </p:grpSpPr>
      <p:sp>
        <p:nvSpPr>
          <p:cNvPr id="1491" name="Google Shape;1491;g1d8727d6b2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a:t>RR</a:t>
            </a:r>
            <a:endParaRPr/>
          </a:p>
        </p:txBody>
      </p:sp>
      <p:sp>
        <p:nvSpPr>
          <p:cNvPr id="1492" name="Google Shape;1492;g1d8727d6b2_0_1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4"/>
        <p:cNvGrpSpPr/>
        <p:nvPr/>
      </p:nvGrpSpPr>
      <p:grpSpPr>
        <a:xfrm>
          <a:off x="0" y="0"/>
          <a:ext cx="0" cy="0"/>
          <a:chOff x="0" y="0"/>
          <a:chExt cx="0" cy="0"/>
        </a:xfrm>
      </p:grpSpPr>
      <p:sp>
        <p:nvSpPr>
          <p:cNvPr id="1505" name="Google Shape;1505;g17cef1d381_0_2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06" name="Google Shape;1506;g17cef1d381_0_2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6"/>
        <p:cNvGrpSpPr/>
        <p:nvPr/>
      </p:nvGrpSpPr>
      <p:grpSpPr>
        <a:xfrm>
          <a:off x="0" y="0"/>
          <a:ext cx="0" cy="0"/>
          <a:chOff x="0" y="0"/>
          <a:chExt cx="0" cy="0"/>
        </a:xfrm>
      </p:grpSpPr>
      <p:sp>
        <p:nvSpPr>
          <p:cNvPr id="1517" name="Google Shape;1517;g2f9ae28f93_0_4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18" name="Google Shape;1518;g2f9ae28f93_0_4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0"/>
        <p:cNvGrpSpPr/>
        <p:nvPr/>
      </p:nvGrpSpPr>
      <p:grpSpPr>
        <a:xfrm>
          <a:off x="0" y="0"/>
          <a:ext cx="0" cy="0"/>
          <a:chOff x="0" y="0"/>
          <a:chExt cx="0" cy="0"/>
        </a:xfrm>
      </p:grpSpPr>
      <p:sp>
        <p:nvSpPr>
          <p:cNvPr id="1531" name="Google Shape;1531;g28cfc807bb_0_27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32" name="Google Shape;1532;g28cfc807bb_0_27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0"/>
        <p:cNvGrpSpPr/>
        <p:nvPr/>
      </p:nvGrpSpPr>
      <p:grpSpPr>
        <a:xfrm>
          <a:off x="0" y="0"/>
          <a:ext cx="0" cy="0"/>
          <a:chOff x="0" y="0"/>
          <a:chExt cx="0" cy="0"/>
        </a:xfrm>
      </p:grpSpPr>
      <p:sp>
        <p:nvSpPr>
          <p:cNvPr id="1541" name="Google Shape;1541;g28cfc807bb_0_28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Font typeface="Arial"/>
              <a:buNone/>
            </a:pPr>
            <a:r>
              <a:rPr lang="fr-FR">
                <a:solidFill>
                  <a:srgbClr val="000000"/>
                </a:solidFill>
              </a:rPr>
              <a:t>L’esprit “LAB” c’est un état d’esprit ouvert, interactif mais “confidentiel”.</a:t>
            </a:r>
            <a:endParaRPr>
              <a:solidFill>
                <a:srgbClr val="000000"/>
              </a:solidFill>
            </a:endParaRPr>
          </a:p>
          <a:p>
            <a:pPr marL="0" lvl="0" indent="0" algn="l" rtl="0">
              <a:spcBef>
                <a:spcPts val="0"/>
              </a:spcBef>
              <a:spcAft>
                <a:spcPts val="0"/>
              </a:spcAft>
              <a:buClr>
                <a:srgbClr val="000000"/>
              </a:buClr>
              <a:buFont typeface="Arial"/>
              <a:buNone/>
            </a:pPr>
            <a:r>
              <a:rPr lang="fr-FR">
                <a:solidFill>
                  <a:srgbClr val="000000"/>
                </a:solidFill>
              </a:rPr>
              <a:t>Pour chacun de vous 3, nous avons imaginé des sujets qui peuvent vous concerner. Ce ne sont peut être pas ceux qui sont prioritaires pour vous.</a:t>
            </a:r>
            <a:endParaRPr>
              <a:solidFill>
                <a:srgbClr val="000000"/>
              </a:solidFill>
            </a:endParaRPr>
          </a:p>
          <a:p>
            <a:pPr marL="0" lvl="0" indent="0" algn="l" rtl="0">
              <a:spcBef>
                <a:spcPts val="0"/>
              </a:spcBef>
              <a:spcAft>
                <a:spcPts val="0"/>
              </a:spcAft>
              <a:buClr>
                <a:srgbClr val="000000"/>
              </a:buClr>
              <a:buFont typeface="Arial"/>
              <a:buNone/>
            </a:pPr>
            <a:r>
              <a:rPr lang="fr-FR">
                <a:solidFill>
                  <a:srgbClr val="000000"/>
                </a:solidFill>
              </a:rPr>
              <a:t>Toutefois, pour ces sujets là, les outils Big Data et les technologies de l’industrie 4.0  sont adaptées et performantes.</a:t>
            </a:r>
            <a:endParaRPr sz="1200">
              <a:latin typeface="Calibri"/>
              <a:ea typeface="Calibri"/>
              <a:cs typeface="Calibri"/>
              <a:sym typeface="Calibri"/>
            </a:endParaRPr>
          </a:p>
        </p:txBody>
      </p:sp>
      <p:sp>
        <p:nvSpPr>
          <p:cNvPr id="1542" name="Google Shape;1542;g28cfc807bb_0_28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2"/>
        <p:cNvGrpSpPr/>
        <p:nvPr/>
      </p:nvGrpSpPr>
      <p:grpSpPr>
        <a:xfrm>
          <a:off x="0" y="0"/>
          <a:ext cx="0" cy="0"/>
          <a:chOff x="0" y="0"/>
          <a:chExt cx="0" cy="0"/>
        </a:xfrm>
      </p:grpSpPr>
      <p:sp>
        <p:nvSpPr>
          <p:cNvPr id="1553" name="Google Shape;1553;g28cfc807bb_0_28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Font typeface="Arial"/>
              <a:buNone/>
            </a:pPr>
            <a:endParaRPr sz="1200">
              <a:latin typeface="Calibri"/>
              <a:ea typeface="Calibri"/>
              <a:cs typeface="Calibri"/>
              <a:sym typeface="Calibri"/>
            </a:endParaRPr>
          </a:p>
        </p:txBody>
      </p:sp>
      <p:sp>
        <p:nvSpPr>
          <p:cNvPr id="1554" name="Google Shape;1554;g28cfc807bb_0_28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2"/>
        <p:cNvGrpSpPr/>
        <p:nvPr/>
      </p:nvGrpSpPr>
      <p:grpSpPr>
        <a:xfrm>
          <a:off x="0" y="0"/>
          <a:ext cx="0" cy="0"/>
          <a:chOff x="0" y="0"/>
          <a:chExt cx="0" cy="0"/>
        </a:xfrm>
      </p:grpSpPr>
      <p:sp>
        <p:nvSpPr>
          <p:cNvPr id="1563" name="Google Shape;1563;g28cfc807bb_0_28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64" name="Google Shape;1564;g28cfc807bb_0_28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4"/>
        <p:cNvGrpSpPr/>
        <p:nvPr/>
      </p:nvGrpSpPr>
      <p:grpSpPr>
        <a:xfrm>
          <a:off x="0" y="0"/>
          <a:ext cx="0" cy="0"/>
          <a:chOff x="0" y="0"/>
          <a:chExt cx="0" cy="0"/>
        </a:xfrm>
      </p:grpSpPr>
      <p:sp>
        <p:nvSpPr>
          <p:cNvPr id="1575" name="Google Shape;1575;g2f9ae28f93_0_4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76" name="Google Shape;1576;g2f9ae28f93_0_4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5"/>
        <p:cNvGrpSpPr/>
        <p:nvPr/>
      </p:nvGrpSpPr>
      <p:grpSpPr>
        <a:xfrm>
          <a:off x="0" y="0"/>
          <a:ext cx="0" cy="0"/>
          <a:chOff x="0" y="0"/>
          <a:chExt cx="0" cy="0"/>
        </a:xfrm>
      </p:grpSpPr>
      <p:sp>
        <p:nvSpPr>
          <p:cNvPr id="1586" name="Google Shape;1586;g1ccabd94c3_0_19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7" name="Google Shape;1587;g1ccabd94c3_0_19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28cfc807bb_0_28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0" name="Google Shape;380;g28cfc807bb_0_28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381" name="Google Shape;381;g28cfc807bb_0_28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fr-FR" sz="1200" b="0" i="0" u="none" strike="noStrike" cap="none">
                <a:solidFill>
                  <a:schemeClr val="dk1"/>
                </a:solidFill>
                <a:latin typeface="Calibri"/>
                <a:ea typeface="Calibri"/>
                <a:cs typeface="Calibri"/>
                <a:sym typeface="Calibri"/>
              </a:rPr>
              <a:t>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5"/>
        <p:cNvGrpSpPr/>
        <p:nvPr/>
      </p:nvGrpSpPr>
      <p:grpSpPr>
        <a:xfrm>
          <a:off x="0" y="0"/>
          <a:ext cx="0" cy="0"/>
          <a:chOff x="0" y="0"/>
          <a:chExt cx="0" cy="0"/>
        </a:xfrm>
      </p:grpSpPr>
      <p:sp>
        <p:nvSpPr>
          <p:cNvPr id="1596" name="Google Shape;1596;g28cfc807bb_0_28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7" name="Google Shape;1597;g28cfc807bb_0_28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598" name="Google Shape;1598;g28cfc807bb_0_28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fr-FR" sz="1200" b="0" i="0" u="none" strike="noStrike" cap="none">
                <a:solidFill>
                  <a:schemeClr val="dk1"/>
                </a:solidFill>
                <a:latin typeface="Calibri"/>
                <a:ea typeface="Calibri"/>
                <a:cs typeface="Calibri"/>
                <a:sym typeface="Calibri"/>
              </a:rPr>
              <a:t>70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7"/>
        <p:cNvGrpSpPr/>
        <p:nvPr/>
      </p:nvGrpSpPr>
      <p:grpSpPr>
        <a:xfrm>
          <a:off x="0" y="0"/>
          <a:ext cx="0" cy="0"/>
          <a:chOff x="0" y="0"/>
          <a:chExt cx="0" cy="0"/>
        </a:xfrm>
      </p:grpSpPr>
      <p:sp>
        <p:nvSpPr>
          <p:cNvPr id="1608" name="Google Shape;1608;g20d7021834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09" name="Google Shape;1609;g20d7021834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7"/>
        <p:cNvGrpSpPr/>
        <p:nvPr/>
      </p:nvGrpSpPr>
      <p:grpSpPr>
        <a:xfrm>
          <a:off x="0" y="0"/>
          <a:ext cx="0" cy="0"/>
          <a:chOff x="0" y="0"/>
          <a:chExt cx="0" cy="0"/>
        </a:xfrm>
      </p:grpSpPr>
      <p:sp>
        <p:nvSpPr>
          <p:cNvPr id="1618" name="Google Shape;1618;g1ccabd94c3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19" name="Google Shape;1619;g1ccabd94c3_0_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7"/>
        <p:cNvGrpSpPr/>
        <p:nvPr/>
      </p:nvGrpSpPr>
      <p:grpSpPr>
        <a:xfrm>
          <a:off x="0" y="0"/>
          <a:ext cx="0" cy="0"/>
          <a:chOff x="0" y="0"/>
          <a:chExt cx="0" cy="0"/>
        </a:xfrm>
      </p:grpSpPr>
      <p:sp>
        <p:nvSpPr>
          <p:cNvPr id="1648" name="Google Shape;1648;g1ccabd94c3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49" name="Google Shape;1649;g1ccabd94c3_0_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8"/>
        <p:cNvGrpSpPr/>
        <p:nvPr/>
      </p:nvGrpSpPr>
      <p:grpSpPr>
        <a:xfrm>
          <a:off x="0" y="0"/>
          <a:ext cx="0" cy="0"/>
          <a:chOff x="0" y="0"/>
          <a:chExt cx="0" cy="0"/>
        </a:xfrm>
      </p:grpSpPr>
      <p:sp>
        <p:nvSpPr>
          <p:cNvPr id="1659" name="Google Shape;1659;g1ccabd94c3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60" name="Google Shape;1660;g1ccabd94c3_0_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7"/>
        <p:cNvGrpSpPr/>
        <p:nvPr/>
      </p:nvGrpSpPr>
      <p:grpSpPr>
        <a:xfrm>
          <a:off x="0" y="0"/>
          <a:ext cx="0" cy="0"/>
          <a:chOff x="0" y="0"/>
          <a:chExt cx="0" cy="0"/>
        </a:xfrm>
      </p:grpSpPr>
      <p:sp>
        <p:nvSpPr>
          <p:cNvPr id="1688" name="Google Shape;1688;g1ccabd94c3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89" name="Google Shape;1689;g1ccabd94c3_0_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2"/>
        <p:cNvGrpSpPr/>
        <p:nvPr/>
      </p:nvGrpSpPr>
      <p:grpSpPr>
        <a:xfrm>
          <a:off x="0" y="0"/>
          <a:ext cx="0" cy="0"/>
          <a:chOff x="0" y="0"/>
          <a:chExt cx="0" cy="0"/>
        </a:xfrm>
      </p:grpSpPr>
      <p:sp>
        <p:nvSpPr>
          <p:cNvPr id="1713" name="Google Shape;1713;g1ccabd94c3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14" name="Google Shape;1714;g1ccabd94c3_0_1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5"/>
        <p:cNvGrpSpPr/>
        <p:nvPr/>
      </p:nvGrpSpPr>
      <p:grpSpPr>
        <a:xfrm>
          <a:off x="0" y="0"/>
          <a:ext cx="0" cy="0"/>
          <a:chOff x="0" y="0"/>
          <a:chExt cx="0" cy="0"/>
        </a:xfrm>
      </p:grpSpPr>
      <p:sp>
        <p:nvSpPr>
          <p:cNvPr id="1726" name="Google Shape;1726;g1ccabd94c3_0_10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27" name="Google Shape;1727;g1ccabd94c3_0_10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7"/>
        <p:cNvGrpSpPr/>
        <p:nvPr/>
      </p:nvGrpSpPr>
      <p:grpSpPr>
        <a:xfrm>
          <a:off x="0" y="0"/>
          <a:ext cx="0" cy="0"/>
          <a:chOff x="0" y="0"/>
          <a:chExt cx="0" cy="0"/>
        </a:xfrm>
      </p:grpSpPr>
      <p:sp>
        <p:nvSpPr>
          <p:cNvPr id="1738" name="Google Shape;1738;g1ccabd94c3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39" name="Google Shape;1739;g1ccabd94c3_0_1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3"/>
        <p:cNvGrpSpPr/>
        <p:nvPr/>
      </p:nvGrpSpPr>
      <p:grpSpPr>
        <a:xfrm>
          <a:off x="0" y="0"/>
          <a:ext cx="0" cy="0"/>
          <a:chOff x="0" y="0"/>
          <a:chExt cx="0" cy="0"/>
        </a:xfrm>
      </p:grpSpPr>
      <p:sp>
        <p:nvSpPr>
          <p:cNvPr id="1754" name="Google Shape;1754;g281fd2f832_0_5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1755" name="Google Shape;1755;g281fd2f832_0_5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28cfc807bb_0_24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2" name="Google Shape;392;g28cfc807bb_0_24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5"/>
        <p:cNvGrpSpPr/>
        <p:nvPr/>
      </p:nvGrpSpPr>
      <p:grpSpPr>
        <a:xfrm>
          <a:off x="0" y="0"/>
          <a:ext cx="0" cy="0"/>
          <a:chOff x="0" y="0"/>
          <a:chExt cx="0" cy="0"/>
        </a:xfrm>
      </p:grpSpPr>
      <p:sp>
        <p:nvSpPr>
          <p:cNvPr id="1766" name="Google Shape;1766;g1ccabd94c3_0_19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67" name="Google Shape;1767;g1ccabd94c3_0_19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5"/>
        <p:cNvGrpSpPr/>
        <p:nvPr/>
      </p:nvGrpSpPr>
      <p:grpSpPr>
        <a:xfrm>
          <a:off x="0" y="0"/>
          <a:ext cx="0" cy="0"/>
          <a:chOff x="0" y="0"/>
          <a:chExt cx="0" cy="0"/>
        </a:xfrm>
      </p:grpSpPr>
      <p:sp>
        <p:nvSpPr>
          <p:cNvPr id="1776" name="Google Shape;1776;g20d7021834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77" name="Google Shape;1777;g20d7021834_0_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5"/>
        <p:cNvGrpSpPr/>
        <p:nvPr/>
      </p:nvGrpSpPr>
      <p:grpSpPr>
        <a:xfrm>
          <a:off x="0" y="0"/>
          <a:ext cx="0" cy="0"/>
          <a:chOff x="0" y="0"/>
          <a:chExt cx="0" cy="0"/>
        </a:xfrm>
      </p:grpSpPr>
      <p:sp>
        <p:nvSpPr>
          <p:cNvPr id="1786" name="Google Shape;1786;g28cfc807bb_0_28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87" name="Google Shape;1787;g28cfc807bb_0_28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5"/>
        <p:cNvGrpSpPr/>
        <p:nvPr/>
      </p:nvGrpSpPr>
      <p:grpSpPr>
        <a:xfrm>
          <a:off x="0" y="0"/>
          <a:ext cx="0" cy="0"/>
          <a:chOff x="0" y="0"/>
          <a:chExt cx="0" cy="0"/>
        </a:xfrm>
      </p:grpSpPr>
      <p:sp>
        <p:nvSpPr>
          <p:cNvPr id="1796" name="Google Shape;1796;g30dd0c71f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1797" name="Google Shape;1797;g30dd0c71f7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0"/>
        <p:cNvGrpSpPr/>
        <p:nvPr/>
      </p:nvGrpSpPr>
      <p:grpSpPr>
        <a:xfrm>
          <a:off x="0" y="0"/>
          <a:ext cx="0" cy="0"/>
          <a:chOff x="0" y="0"/>
          <a:chExt cx="0" cy="0"/>
        </a:xfrm>
      </p:grpSpPr>
      <p:sp>
        <p:nvSpPr>
          <p:cNvPr id="1811" name="Google Shape;1811;g1ccabd94c3_0_2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2" name="Google Shape;1812;g1ccabd94c3_0_2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Calibri"/>
              <a:buNone/>
            </a:pPr>
            <a:r>
              <a:rPr lang="fr-FR" sz="1200" b="0" i="0" u="none" strike="noStrike" cap="none">
                <a:solidFill>
                  <a:schemeClr val="dk1"/>
                </a:solidFill>
                <a:latin typeface="Calibri"/>
                <a:ea typeface="Calibri"/>
                <a:cs typeface="Calibri"/>
                <a:sym typeface="Calibri"/>
              </a:rPr>
              <a:t>Parler de l’aspect de géolocalisation avec des périmètres ou des catégorisations</a:t>
            </a:r>
            <a:endParaRPr/>
          </a:p>
          <a:p>
            <a:pPr marL="0" marR="0" lvl="0" indent="0" algn="l" rtl="0">
              <a:spcBef>
                <a:spcPts val="0"/>
              </a:spcBef>
              <a:spcAft>
                <a:spcPts val="0"/>
              </a:spcAft>
              <a:buClr>
                <a:schemeClr val="dk1"/>
              </a:buClr>
              <a:buFont typeface="Calibri"/>
              <a:buNone/>
            </a:pPr>
            <a:r>
              <a:rPr lang="fr-FR" sz="1200" b="0" i="0" u="none" strike="noStrike" cap="none">
                <a:solidFill>
                  <a:schemeClr val="dk1"/>
                </a:solidFill>
                <a:latin typeface="Calibri"/>
                <a:ea typeface="Calibri"/>
                <a:cs typeface="Calibri"/>
                <a:sym typeface="Calibri"/>
              </a:rPr>
              <a:t>Parler des prédictions</a:t>
            </a:r>
            <a:endParaRPr/>
          </a:p>
          <a:p>
            <a:pPr marL="0" marR="0" lvl="0" indent="0" algn="l" rtl="0">
              <a:spcBef>
                <a:spcPts val="0"/>
              </a:spcBef>
              <a:spcAft>
                <a:spcPts val="0"/>
              </a:spcAft>
              <a:buClr>
                <a:schemeClr val="dk1"/>
              </a:buClr>
              <a:buFont typeface="Calibri"/>
              <a:buNone/>
            </a:pPr>
            <a:r>
              <a:rPr lang="fr-FR" sz="1200" b="0" i="0" u="none" strike="noStrike" cap="none">
                <a:solidFill>
                  <a:schemeClr val="dk1"/>
                </a:solidFill>
                <a:latin typeface="Calibri"/>
                <a:ea typeface="Calibri"/>
                <a:cs typeface="Calibri"/>
                <a:sym typeface="Calibri"/>
              </a:rPr>
              <a:t>Parler de creuser dans les données « drill-down)</a:t>
            </a:r>
            <a:endParaRPr sz="1200" b="0" i="0" u="none" strike="noStrike" cap="none">
              <a:solidFill>
                <a:schemeClr val="dk1"/>
              </a:solidFill>
              <a:latin typeface="Calibri"/>
              <a:ea typeface="Calibri"/>
              <a:cs typeface="Calibri"/>
              <a:sym typeface="Calibri"/>
            </a:endParaRPr>
          </a:p>
        </p:txBody>
      </p:sp>
      <p:sp>
        <p:nvSpPr>
          <p:cNvPr id="1813" name="Google Shape;1813;g1ccabd94c3_0_286: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Font typeface="Arial"/>
              <a:buNone/>
            </a:pPr>
            <a:fld id="{00000000-1234-1234-1234-123412341234}" type="slidenum">
              <a:rPr lang="fr-FR" sz="1400" b="0" i="0" u="none" strike="noStrike" cap="none">
                <a:solidFill>
                  <a:srgbClr val="000000"/>
                </a:solidFill>
                <a:latin typeface="Arial"/>
                <a:ea typeface="Arial"/>
                <a:cs typeface="Arial"/>
                <a:sym typeface="Arial"/>
              </a:rPr>
              <a:t>84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5"/>
        <p:cNvGrpSpPr/>
        <p:nvPr/>
      </p:nvGrpSpPr>
      <p:grpSpPr>
        <a:xfrm>
          <a:off x="0" y="0"/>
          <a:ext cx="0" cy="0"/>
          <a:chOff x="0" y="0"/>
          <a:chExt cx="0" cy="0"/>
        </a:xfrm>
      </p:grpSpPr>
      <p:sp>
        <p:nvSpPr>
          <p:cNvPr id="1826" name="Google Shape;1826;g20d7021834_0_1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7" name="Google Shape;1827;g20d7021834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28" name="Google Shape;1828;g20d7021834_0_17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8"/>
        <p:cNvGrpSpPr/>
        <p:nvPr/>
      </p:nvGrpSpPr>
      <p:grpSpPr>
        <a:xfrm>
          <a:off x="0" y="0"/>
          <a:ext cx="0" cy="0"/>
          <a:chOff x="0" y="0"/>
          <a:chExt cx="0" cy="0"/>
        </a:xfrm>
      </p:grpSpPr>
      <p:sp>
        <p:nvSpPr>
          <p:cNvPr id="1839" name="Google Shape;1839;g20d7021834_0_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0" name="Google Shape;1840;g20d7021834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41" name="Google Shape;1841;g20d7021834_0_2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86</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1"/>
        <p:cNvGrpSpPr/>
        <p:nvPr/>
      </p:nvGrpSpPr>
      <p:grpSpPr>
        <a:xfrm>
          <a:off x="0" y="0"/>
          <a:ext cx="0" cy="0"/>
          <a:chOff x="0" y="0"/>
          <a:chExt cx="0" cy="0"/>
        </a:xfrm>
      </p:grpSpPr>
      <p:sp>
        <p:nvSpPr>
          <p:cNvPr id="1852" name="Google Shape;1852;g20d7021834_0_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3" name="Google Shape;1853;g20d7021834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54" name="Google Shape;1854;g20d7021834_0_2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87</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4"/>
        <p:cNvGrpSpPr/>
        <p:nvPr/>
      </p:nvGrpSpPr>
      <p:grpSpPr>
        <a:xfrm>
          <a:off x="0" y="0"/>
          <a:ext cx="0" cy="0"/>
          <a:chOff x="0" y="0"/>
          <a:chExt cx="0" cy="0"/>
        </a:xfrm>
      </p:grpSpPr>
      <p:sp>
        <p:nvSpPr>
          <p:cNvPr id="1865" name="Google Shape;1865;g2827c5a2c8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Font typeface="Arial"/>
              <a:buNone/>
            </a:pPr>
            <a:r>
              <a:rPr lang="fr-FR">
                <a:solidFill>
                  <a:srgbClr val="000000"/>
                </a:solidFill>
              </a:rPr>
              <a:t>L’esprit “LAB” c’est un état d’esprit ouvert, interactif mais “confidentiel”.</a:t>
            </a:r>
            <a:endParaRPr>
              <a:solidFill>
                <a:srgbClr val="000000"/>
              </a:solidFill>
            </a:endParaRPr>
          </a:p>
          <a:p>
            <a:pPr marL="0" lvl="0" indent="0" algn="l" rtl="0">
              <a:spcBef>
                <a:spcPts val="0"/>
              </a:spcBef>
              <a:spcAft>
                <a:spcPts val="0"/>
              </a:spcAft>
              <a:buClr>
                <a:srgbClr val="000000"/>
              </a:buClr>
              <a:buFont typeface="Arial"/>
              <a:buNone/>
            </a:pPr>
            <a:r>
              <a:rPr lang="fr-FR">
                <a:solidFill>
                  <a:srgbClr val="000000"/>
                </a:solidFill>
              </a:rPr>
              <a:t>Pour chacun de vous 3, nous avons imaginé des sujets qui peuvent vous concerner. Ce ne sont peut être pas ceux qui sont prioritaires pour vous.</a:t>
            </a:r>
            <a:endParaRPr>
              <a:solidFill>
                <a:srgbClr val="000000"/>
              </a:solidFill>
            </a:endParaRPr>
          </a:p>
          <a:p>
            <a:pPr marL="0" lvl="0" indent="0" algn="l" rtl="0">
              <a:spcBef>
                <a:spcPts val="0"/>
              </a:spcBef>
              <a:spcAft>
                <a:spcPts val="0"/>
              </a:spcAft>
              <a:buClr>
                <a:srgbClr val="000000"/>
              </a:buClr>
              <a:buFont typeface="Arial"/>
              <a:buNone/>
            </a:pPr>
            <a:r>
              <a:rPr lang="fr-FR">
                <a:solidFill>
                  <a:srgbClr val="000000"/>
                </a:solidFill>
              </a:rPr>
              <a:t>Toutefois, pour ces sujets là, les outils Big Data et les technologies de l’industrie 4.0  sont adaptées et performantes.</a:t>
            </a:r>
            <a:endParaRPr sz="1200">
              <a:latin typeface="Calibri"/>
              <a:ea typeface="Calibri"/>
              <a:cs typeface="Calibri"/>
              <a:sym typeface="Calibri"/>
            </a:endParaRPr>
          </a:p>
        </p:txBody>
      </p:sp>
      <p:sp>
        <p:nvSpPr>
          <p:cNvPr id="1866" name="Google Shape;1866;g2827c5a2c8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6"/>
        <p:cNvGrpSpPr/>
        <p:nvPr/>
      </p:nvGrpSpPr>
      <p:grpSpPr>
        <a:xfrm>
          <a:off x="0" y="0"/>
          <a:ext cx="0" cy="0"/>
          <a:chOff x="0" y="0"/>
          <a:chExt cx="0" cy="0"/>
        </a:xfrm>
      </p:grpSpPr>
      <p:sp>
        <p:nvSpPr>
          <p:cNvPr id="1877" name="Google Shape;1877;g1ccabd94c3_0_19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78" name="Google Shape;1878;g1ccabd94c3_0_19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28cfc807bb_0_24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rgbClr val="000000"/>
              </a:buClr>
              <a:buFont typeface="Arial"/>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404" name="Google Shape;404;g28cfc807bb_0_24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6"/>
        <p:cNvGrpSpPr/>
        <p:nvPr/>
      </p:nvGrpSpPr>
      <p:grpSpPr>
        <a:xfrm>
          <a:off x="0" y="0"/>
          <a:ext cx="0" cy="0"/>
          <a:chOff x="0" y="0"/>
          <a:chExt cx="0" cy="0"/>
        </a:xfrm>
      </p:grpSpPr>
      <p:sp>
        <p:nvSpPr>
          <p:cNvPr id="1887" name="Google Shape;1887;g28cfc807bb_0_28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88" name="Google Shape;1888;g28cfc807bb_0_28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6"/>
        <p:cNvGrpSpPr/>
        <p:nvPr/>
      </p:nvGrpSpPr>
      <p:grpSpPr>
        <a:xfrm>
          <a:off x="0" y="0"/>
          <a:ext cx="0" cy="0"/>
          <a:chOff x="0" y="0"/>
          <a:chExt cx="0" cy="0"/>
        </a:xfrm>
      </p:grpSpPr>
      <p:sp>
        <p:nvSpPr>
          <p:cNvPr id="1897" name="Google Shape;1897;g281f8ebd6c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98" name="Google Shape;1898;g281f8ebd6c_0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9"/>
        <p:cNvGrpSpPr/>
        <p:nvPr/>
      </p:nvGrpSpPr>
      <p:grpSpPr>
        <a:xfrm>
          <a:off x="0" y="0"/>
          <a:ext cx="0" cy="0"/>
          <a:chOff x="0" y="0"/>
          <a:chExt cx="0" cy="0"/>
        </a:xfrm>
      </p:grpSpPr>
      <p:sp>
        <p:nvSpPr>
          <p:cNvPr id="1910" name="Google Shape;1910;g281f8ebd6c_0_1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1" name="Google Shape;1911;g281f8ebd6c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12" name="Google Shape;1912;g281f8ebd6c_0_13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92</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0"/>
        <p:cNvGrpSpPr/>
        <p:nvPr/>
      </p:nvGrpSpPr>
      <p:grpSpPr>
        <a:xfrm>
          <a:off x="0" y="0"/>
          <a:ext cx="0" cy="0"/>
          <a:chOff x="0" y="0"/>
          <a:chExt cx="0" cy="0"/>
        </a:xfrm>
      </p:grpSpPr>
      <p:sp>
        <p:nvSpPr>
          <p:cNvPr id="1921" name="Google Shape;1921;g281f8ebd6c_0_1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2" name="Google Shape;1922;g281f8ebd6c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23" name="Google Shape;1923;g281f8ebd6c_0_12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93</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1"/>
        <p:cNvGrpSpPr/>
        <p:nvPr/>
      </p:nvGrpSpPr>
      <p:grpSpPr>
        <a:xfrm>
          <a:off x="0" y="0"/>
          <a:ext cx="0" cy="0"/>
          <a:chOff x="0" y="0"/>
          <a:chExt cx="0" cy="0"/>
        </a:xfrm>
      </p:grpSpPr>
      <p:sp>
        <p:nvSpPr>
          <p:cNvPr id="1932" name="Google Shape;1932;g281f8ebd6c_0_1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3" name="Google Shape;1933;g281f8ebd6c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34" name="Google Shape;1934;g281f8ebd6c_0_15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94</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8"/>
        <p:cNvGrpSpPr/>
        <p:nvPr/>
      </p:nvGrpSpPr>
      <p:grpSpPr>
        <a:xfrm>
          <a:off x="0" y="0"/>
          <a:ext cx="0" cy="0"/>
          <a:chOff x="0" y="0"/>
          <a:chExt cx="0" cy="0"/>
        </a:xfrm>
      </p:grpSpPr>
      <p:sp>
        <p:nvSpPr>
          <p:cNvPr id="1949" name="Google Shape;1949;g281f8ebd6c_0_1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0" name="Google Shape;1950;g281f8ebd6c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51" name="Google Shape;1951;g281f8ebd6c_0_14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95</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0"/>
        <p:cNvGrpSpPr/>
        <p:nvPr/>
      </p:nvGrpSpPr>
      <p:grpSpPr>
        <a:xfrm>
          <a:off x="0" y="0"/>
          <a:ext cx="0" cy="0"/>
          <a:chOff x="0" y="0"/>
          <a:chExt cx="0" cy="0"/>
        </a:xfrm>
      </p:grpSpPr>
      <p:sp>
        <p:nvSpPr>
          <p:cNvPr id="1961" name="Google Shape;1961;g281fd2f832_0_5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1962" name="Google Shape;1962;g281fd2f832_0_5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3"/>
        <p:cNvGrpSpPr/>
        <p:nvPr/>
      </p:nvGrpSpPr>
      <p:grpSpPr>
        <a:xfrm>
          <a:off x="0" y="0"/>
          <a:ext cx="0" cy="0"/>
          <a:chOff x="0" y="0"/>
          <a:chExt cx="0" cy="0"/>
        </a:xfrm>
      </p:grpSpPr>
      <p:sp>
        <p:nvSpPr>
          <p:cNvPr id="1974" name="Google Shape;1974;g281f8ebd6c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75" name="Google Shape;1975;g281f8ebd6c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2"/>
        <p:cNvGrpSpPr/>
        <p:nvPr/>
      </p:nvGrpSpPr>
      <p:grpSpPr>
        <a:xfrm>
          <a:off x="0" y="0"/>
          <a:ext cx="0" cy="0"/>
          <a:chOff x="0" y="0"/>
          <a:chExt cx="0" cy="0"/>
        </a:xfrm>
      </p:grpSpPr>
      <p:sp>
        <p:nvSpPr>
          <p:cNvPr id="1983" name="Google Shape;1983;g281f8ebd6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84" name="Google Shape;1984;g281f8ebd6c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3"/>
        <p:cNvGrpSpPr/>
        <p:nvPr/>
      </p:nvGrpSpPr>
      <p:grpSpPr>
        <a:xfrm>
          <a:off x="0" y="0"/>
          <a:ext cx="0" cy="0"/>
          <a:chOff x="0" y="0"/>
          <a:chExt cx="0" cy="0"/>
        </a:xfrm>
      </p:grpSpPr>
      <p:sp>
        <p:nvSpPr>
          <p:cNvPr id="1994" name="Google Shape;1994;g282bb77f4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95" name="Google Shape;1995;g282bb77f4c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e de titr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685800" y="2130425"/>
            <a:ext cx="7772400" cy="1470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accent6"/>
              </a:buClr>
              <a:buSzPts val="1400"/>
              <a:buFont typeface="Dosis"/>
              <a:buNone/>
              <a:defRPr sz="3200" b="0" i="0" u="none" strike="noStrike" cap="none">
                <a:solidFill>
                  <a:schemeClr val="accent6"/>
                </a:solidFill>
                <a:latin typeface="Dosis"/>
                <a:ea typeface="Dosis"/>
                <a:cs typeface="Dosis"/>
                <a:sym typeface="Dosis"/>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17" name="Google Shape;17;p2"/>
          <p:cNvSpPr txBox="1">
            <a:spLocks noGrp="1"/>
          </p:cNvSpPr>
          <p:nvPr>
            <p:ph type="subTitle" idx="1"/>
          </p:nvPr>
        </p:nvSpPr>
        <p:spPr>
          <a:xfrm>
            <a:off x="1371600" y="3886200"/>
            <a:ext cx="6400800" cy="1752300"/>
          </a:xfrm>
          <a:prstGeom prst="rect">
            <a:avLst/>
          </a:prstGeom>
          <a:noFill/>
          <a:ln>
            <a:noFill/>
          </a:ln>
        </p:spPr>
        <p:txBody>
          <a:bodyPr spcFirstLastPara="1" wrap="square" lIns="91425" tIns="91425" rIns="91425" bIns="91425" anchor="t" anchorCtr="0"/>
          <a:lstStyle>
            <a:lvl1pPr marL="0" marR="0" lvl="0" indent="0" algn="ctr" rtl="0">
              <a:lnSpc>
                <a:spcPct val="100000"/>
              </a:lnSpc>
              <a:spcBef>
                <a:spcPts val="360"/>
              </a:spcBef>
              <a:spcAft>
                <a:spcPts val="0"/>
              </a:spcAft>
              <a:buClr>
                <a:srgbClr val="A4ADB0"/>
              </a:buClr>
              <a:buSzPts val="1800"/>
              <a:buFont typeface="Arial"/>
              <a:buNone/>
              <a:defRPr sz="1800" b="0" i="0" u="none" strike="noStrike" cap="none">
                <a:solidFill>
                  <a:srgbClr val="A4ADB0"/>
                </a:solidFill>
                <a:latin typeface="Arial"/>
                <a:ea typeface="Arial"/>
                <a:cs typeface="Arial"/>
                <a:sym typeface="Arial"/>
              </a:defRPr>
            </a:lvl1pPr>
            <a:lvl2pPr marL="457200" marR="0" lvl="1" indent="0" algn="ctr" rtl="0">
              <a:lnSpc>
                <a:spcPct val="100000"/>
              </a:lnSpc>
              <a:spcBef>
                <a:spcPts val="320"/>
              </a:spcBef>
              <a:spcAft>
                <a:spcPts val="0"/>
              </a:spcAft>
              <a:buClr>
                <a:srgbClr val="A4ADB0"/>
              </a:buClr>
              <a:buSzPts val="1600"/>
              <a:buFont typeface="Arial"/>
              <a:buNone/>
              <a:defRPr sz="1600" b="0" i="0" u="none" strike="noStrike" cap="none">
                <a:solidFill>
                  <a:srgbClr val="A4ADB0"/>
                </a:solidFill>
                <a:latin typeface="Arial"/>
                <a:ea typeface="Arial"/>
                <a:cs typeface="Arial"/>
                <a:sym typeface="Arial"/>
              </a:defRPr>
            </a:lvl2pPr>
            <a:lvl3pPr marL="914400" marR="0" lvl="2" indent="0" algn="ctr" rtl="0">
              <a:lnSpc>
                <a:spcPct val="100000"/>
              </a:lnSpc>
              <a:spcBef>
                <a:spcPts val="280"/>
              </a:spcBef>
              <a:spcAft>
                <a:spcPts val="0"/>
              </a:spcAft>
              <a:buClr>
                <a:srgbClr val="A4ADB0"/>
              </a:buClr>
              <a:buSzPts val="1400"/>
              <a:buFont typeface="Arial"/>
              <a:buNone/>
              <a:defRPr sz="1400" b="0" i="0" u="none" strike="noStrike" cap="none">
                <a:solidFill>
                  <a:srgbClr val="A4ADB0"/>
                </a:solidFill>
                <a:latin typeface="Arial"/>
                <a:ea typeface="Arial"/>
                <a:cs typeface="Arial"/>
                <a:sym typeface="Arial"/>
              </a:defRPr>
            </a:lvl3pPr>
            <a:lvl4pPr marL="1371600" marR="0" lvl="3" indent="0" algn="ctr" rtl="0">
              <a:lnSpc>
                <a:spcPct val="100000"/>
              </a:lnSpc>
              <a:spcBef>
                <a:spcPts val="240"/>
              </a:spcBef>
              <a:spcAft>
                <a:spcPts val="0"/>
              </a:spcAft>
              <a:buClr>
                <a:srgbClr val="A4ADB0"/>
              </a:buClr>
              <a:buSzPts val="1200"/>
              <a:buFont typeface="Arial"/>
              <a:buNone/>
              <a:defRPr sz="1200" b="0" i="0" u="none" strike="noStrike" cap="none">
                <a:solidFill>
                  <a:srgbClr val="A4ADB0"/>
                </a:solidFill>
                <a:latin typeface="Arial"/>
                <a:ea typeface="Arial"/>
                <a:cs typeface="Arial"/>
                <a:sym typeface="Arial"/>
              </a:defRPr>
            </a:lvl4pPr>
            <a:lvl5pPr marL="1828800" marR="0" lvl="4" indent="0" algn="ctr" rtl="0">
              <a:lnSpc>
                <a:spcPct val="100000"/>
              </a:lnSpc>
              <a:spcBef>
                <a:spcPts val="200"/>
              </a:spcBef>
              <a:spcAft>
                <a:spcPts val="0"/>
              </a:spcAft>
              <a:buClr>
                <a:srgbClr val="A4ADB0"/>
              </a:buClr>
              <a:buSzPts val="1000"/>
              <a:buFont typeface="Arial"/>
              <a:buNone/>
              <a:defRPr sz="1000" b="0" i="0" u="none" strike="noStrike" cap="none">
                <a:solidFill>
                  <a:srgbClr val="A4ADB0"/>
                </a:solidFill>
                <a:latin typeface="Arial"/>
                <a:ea typeface="Arial"/>
                <a:cs typeface="Arial"/>
                <a:sym typeface="Arial"/>
              </a:defRPr>
            </a:lvl5pPr>
            <a:lvl6pPr marL="2286000" marR="0" lvl="5" indent="0" algn="ctr" rtl="0">
              <a:lnSpc>
                <a:spcPct val="100000"/>
              </a:lnSpc>
              <a:spcBef>
                <a:spcPts val="400"/>
              </a:spcBef>
              <a:spcAft>
                <a:spcPts val="0"/>
              </a:spcAft>
              <a:buClr>
                <a:srgbClr val="A4ADB0"/>
              </a:buClr>
              <a:buSzPts val="2000"/>
              <a:buFont typeface="Arial"/>
              <a:buNone/>
              <a:defRPr sz="2000" b="0" i="0" u="none" strike="noStrike" cap="none">
                <a:solidFill>
                  <a:srgbClr val="A4ADB0"/>
                </a:solidFill>
                <a:latin typeface="Calibri"/>
                <a:ea typeface="Calibri"/>
                <a:cs typeface="Calibri"/>
                <a:sym typeface="Calibri"/>
              </a:defRPr>
            </a:lvl6pPr>
            <a:lvl7pPr marL="2743200" marR="0" lvl="6" indent="0" algn="ctr" rtl="0">
              <a:lnSpc>
                <a:spcPct val="100000"/>
              </a:lnSpc>
              <a:spcBef>
                <a:spcPts val="400"/>
              </a:spcBef>
              <a:spcAft>
                <a:spcPts val="0"/>
              </a:spcAft>
              <a:buClr>
                <a:srgbClr val="A4ADB0"/>
              </a:buClr>
              <a:buSzPts val="2000"/>
              <a:buFont typeface="Arial"/>
              <a:buNone/>
              <a:defRPr sz="2000" b="0" i="0" u="none" strike="noStrike" cap="none">
                <a:solidFill>
                  <a:srgbClr val="A4ADB0"/>
                </a:solidFill>
                <a:latin typeface="Calibri"/>
                <a:ea typeface="Calibri"/>
                <a:cs typeface="Calibri"/>
                <a:sym typeface="Calibri"/>
              </a:defRPr>
            </a:lvl7pPr>
            <a:lvl8pPr marL="3200400" marR="0" lvl="7" indent="0" algn="ctr" rtl="0">
              <a:lnSpc>
                <a:spcPct val="100000"/>
              </a:lnSpc>
              <a:spcBef>
                <a:spcPts val="400"/>
              </a:spcBef>
              <a:spcAft>
                <a:spcPts val="0"/>
              </a:spcAft>
              <a:buClr>
                <a:srgbClr val="A4ADB0"/>
              </a:buClr>
              <a:buSzPts val="2000"/>
              <a:buFont typeface="Arial"/>
              <a:buNone/>
              <a:defRPr sz="2000" b="0" i="0" u="none" strike="noStrike" cap="none">
                <a:solidFill>
                  <a:srgbClr val="A4ADB0"/>
                </a:solidFill>
                <a:latin typeface="Calibri"/>
                <a:ea typeface="Calibri"/>
                <a:cs typeface="Calibri"/>
                <a:sym typeface="Calibri"/>
              </a:defRPr>
            </a:lvl8pPr>
            <a:lvl9pPr marL="3657600" marR="0" lvl="8" indent="0" algn="ctr" rtl="0">
              <a:lnSpc>
                <a:spcPct val="100000"/>
              </a:lnSpc>
              <a:spcBef>
                <a:spcPts val="400"/>
              </a:spcBef>
              <a:spcAft>
                <a:spcPts val="0"/>
              </a:spcAft>
              <a:buClr>
                <a:srgbClr val="A4ADB0"/>
              </a:buClr>
              <a:buSzPts val="2000"/>
              <a:buFont typeface="Arial"/>
              <a:buNone/>
              <a:defRPr sz="2000" b="0" i="0" u="none" strike="noStrike" cap="none">
                <a:solidFill>
                  <a:srgbClr val="A4ADB0"/>
                </a:solidFill>
                <a:latin typeface="Calibri"/>
                <a:ea typeface="Calibri"/>
                <a:cs typeface="Calibri"/>
                <a:sym typeface="Calibri"/>
              </a:defRPr>
            </a:lvl9pPr>
          </a:lstStyle>
          <a:p>
            <a:endParaRPr/>
          </a:p>
        </p:txBody>
      </p:sp>
      <p:sp>
        <p:nvSpPr>
          <p:cNvPr id="18" name="Google Shape;18;p2"/>
          <p:cNvSpPr txBox="1">
            <a:spLocks noGrp="1"/>
          </p:cNvSpPr>
          <p:nvPr>
            <p:ph type="dt" idx="10"/>
          </p:nvPr>
        </p:nvSpPr>
        <p:spPr>
          <a:xfrm>
            <a:off x="457200" y="6356349"/>
            <a:ext cx="2133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A4ADB0"/>
              </a:buClr>
              <a:buSzPts val="1400"/>
              <a:buFont typeface="Arial"/>
              <a:buNone/>
              <a:defRPr sz="1200" b="0" i="0" u="none" strike="noStrike" cap="none">
                <a:solidFill>
                  <a:srgbClr val="A4ADB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
        <p:nvSpPr>
          <p:cNvPr id="19" name="Google Shape;19;p2"/>
          <p:cNvSpPr txBox="1">
            <a:spLocks noGrp="1"/>
          </p:cNvSpPr>
          <p:nvPr>
            <p:ph type="ftr" idx="11"/>
          </p:nvPr>
        </p:nvSpPr>
        <p:spPr>
          <a:xfrm>
            <a:off x="3124200" y="6356349"/>
            <a:ext cx="2895600" cy="3651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A4ADB0"/>
              </a:buClr>
              <a:buSzPts val="1400"/>
              <a:buFont typeface="Arial"/>
              <a:buNone/>
              <a:defRPr sz="1200" b="0" i="0" u="none" strike="noStrike" cap="none">
                <a:solidFill>
                  <a:srgbClr val="A4ADB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
        <p:nvSpPr>
          <p:cNvPr id="20" name="Google Shape;20;p2"/>
          <p:cNvSpPr txBox="1">
            <a:spLocks noGrp="1"/>
          </p:cNvSpPr>
          <p:nvPr>
            <p:ph type="sldNum" idx="12"/>
          </p:nvPr>
        </p:nvSpPr>
        <p:spPr>
          <a:xfrm>
            <a:off x="6553200" y="6356349"/>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1pPr>
            <a:lvl2pPr marL="0" marR="0" lvl="1"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2pPr>
            <a:lvl3pPr marL="0" marR="0" lvl="2"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3pPr>
            <a:lvl4pPr marL="0" marR="0" lvl="3"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4pPr>
            <a:lvl5pPr marL="0" marR="0" lvl="4"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5pPr>
            <a:lvl6pPr marL="0" marR="0" lvl="5"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6pPr>
            <a:lvl7pPr marL="0" marR="0" lvl="6"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7pPr>
            <a:lvl8pPr marL="0" marR="0" lvl="7"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8pPr>
            <a:lvl9pPr marL="0" marR="0" lvl="8"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re vertical et texte" type="vertTitleAndTx">
  <p:cSld name="VERTICAL_TITLE_AND_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rot="5400000">
            <a:off x="4732347" y="2171687"/>
            <a:ext cx="5851500" cy="2057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accent6"/>
              </a:buClr>
              <a:buSzPts val="1400"/>
              <a:buFont typeface="Dosis"/>
              <a:buNone/>
              <a:defRPr sz="3200" b="0" i="0" u="none" strike="noStrike" cap="none">
                <a:solidFill>
                  <a:schemeClr val="accent6"/>
                </a:solidFill>
                <a:latin typeface="Dosis"/>
                <a:ea typeface="Dosis"/>
                <a:cs typeface="Dosis"/>
                <a:sym typeface="Dosis"/>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74" name="Google Shape;74;p11"/>
          <p:cNvSpPr txBox="1">
            <a:spLocks noGrp="1"/>
          </p:cNvSpPr>
          <p:nvPr>
            <p:ph type="body" idx="1"/>
          </p:nvPr>
        </p:nvSpPr>
        <p:spPr>
          <a:xfrm rot="5400000">
            <a:off x="541347" y="190490"/>
            <a:ext cx="5851500" cy="6019800"/>
          </a:xfrm>
          <a:prstGeom prst="rect">
            <a:avLst/>
          </a:prstGeom>
          <a:noFill/>
          <a:ln>
            <a:noFill/>
          </a:ln>
        </p:spPr>
        <p:txBody>
          <a:bodyPr spcFirstLastPara="1" wrap="square" lIns="91425" tIns="91425" rIns="91425" bIns="91425" anchor="t" anchorCtr="0"/>
          <a:lstStyle>
            <a:lvl1pPr marL="457200" marR="0" lvl="0"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3pPr>
            <a:lvl4pPr marL="1828800" marR="0" lvl="3" indent="-304800" algn="l" rtl="0">
              <a:lnSpc>
                <a:spcPct val="100000"/>
              </a:lnSpc>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5" name="Google Shape;75;p11"/>
          <p:cNvSpPr txBox="1">
            <a:spLocks noGrp="1"/>
          </p:cNvSpPr>
          <p:nvPr>
            <p:ph type="dt" idx="10"/>
          </p:nvPr>
        </p:nvSpPr>
        <p:spPr>
          <a:xfrm>
            <a:off x="457200" y="6356349"/>
            <a:ext cx="2133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A4ADB0"/>
              </a:buClr>
              <a:buSzPts val="1400"/>
              <a:buFont typeface="Arial"/>
              <a:buNone/>
              <a:defRPr sz="1200" b="0" i="0" u="none" strike="noStrike" cap="none">
                <a:solidFill>
                  <a:srgbClr val="A4ADB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
        <p:nvSpPr>
          <p:cNvPr id="76" name="Google Shape;76;p11"/>
          <p:cNvSpPr txBox="1">
            <a:spLocks noGrp="1"/>
          </p:cNvSpPr>
          <p:nvPr>
            <p:ph type="ftr" idx="11"/>
          </p:nvPr>
        </p:nvSpPr>
        <p:spPr>
          <a:xfrm>
            <a:off x="3124200" y="6356349"/>
            <a:ext cx="2895600" cy="3651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A4ADB0"/>
              </a:buClr>
              <a:buSzPts val="1400"/>
              <a:buFont typeface="Arial"/>
              <a:buNone/>
              <a:defRPr sz="1200" b="0" i="0" u="none" strike="noStrike" cap="none">
                <a:solidFill>
                  <a:srgbClr val="A4ADB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
        <p:nvSpPr>
          <p:cNvPr id="77" name="Google Shape;77;p11"/>
          <p:cNvSpPr txBox="1">
            <a:spLocks noGrp="1"/>
          </p:cNvSpPr>
          <p:nvPr>
            <p:ph type="sldNum" idx="12"/>
          </p:nvPr>
        </p:nvSpPr>
        <p:spPr>
          <a:xfrm>
            <a:off x="6553200" y="6356349"/>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1pPr>
            <a:lvl2pPr marL="0" marR="0" lvl="1"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2pPr>
            <a:lvl3pPr marL="0" marR="0" lvl="2"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3pPr>
            <a:lvl4pPr marL="0" marR="0" lvl="3"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4pPr>
            <a:lvl5pPr marL="0" marR="0" lvl="4"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5pPr>
            <a:lvl6pPr marL="0" marR="0" lvl="5"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6pPr>
            <a:lvl7pPr marL="0" marR="0" lvl="6"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7pPr>
            <a:lvl8pPr marL="0" marR="0" lvl="7"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8pPr>
            <a:lvl9pPr marL="0" marR="0" lvl="8"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a:off x="457200" y="274639"/>
            <a:ext cx="8229600" cy="11433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accent6"/>
              </a:buClr>
              <a:buSzPts val="1400"/>
              <a:buFont typeface="Dosis"/>
              <a:buNone/>
              <a:defRPr sz="3200" b="0" i="0" u="none" strike="noStrike" cap="none">
                <a:solidFill>
                  <a:schemeClr val="accent6"/>
                </a:solidFill>
                <a:latin typeface="Dosis"/>
                <a:ea typeface="Dosis"/>
                <a:cs typeface="Dosis"/>
                <a:sym typeface="Dosis"/>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80" name="Google Shape;80;p12"/>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lstStyle>
            <a:lvl1pPr marL="457200" marR="0" lvl="0"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3pPr>
            <a:lvl4pPr marL="1828800" marR="0" lvl="3" indent="-304800" algn="l" rtl="0">
              <a:lnSpc>
                <a:spcPct val="100000"/>
              </a:lnSpc>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1" name="Google Shape;81;p12"/>
          <p:cNvSpPr txBox="1">
            <a:spLocks noGrp="1"/>
          </p:cNvSpPr>
          <p:nvPr>
            <p:ph type="dt" idx="10"/>
          </p:nvPr>
        </p:nvSpPr>
        <p:spPr>
          <a:xfrm>
            <a:off x="457200" y="6356349"/>
            <a:ext cx="2133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A4ADB0"/>
              </a:buClr>
              <a:buSzPts val="1400"/>
              <a:buFont typeface="Arial"/>
              <a:buNone/>
              <a:defRPr sz="1200" b="0" i="0" u="none" strike="noStrike" cap="none">
                <a:solidFill>
                  <a:srgbClr val="A4ADB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
        <p:nvSpPr>
          <p:cNvPr id="82" name="Google Shape;82;p12"/>
          <p:cNvSpPr txBox="1">
            <a:spLocks noGrp="1"/>
          </p:cNvSpPr>
          <p:nvPr>
            <p:ph type="ftr" idx="11"/>
          </p:nvPr>
        </p:nvSpPr>
        <p:spPr>
          <a:xfrm>
            <a:off x="3124200" y="6356349"/>
            <a:ext cx="2895600" cy="3651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A4ADB0"/>
              </a:buClr>
              <a:buSzPts val="1400"/>
              <a:buFont typeface="Arial"/>
              <a:buNone/>
              <a:defRPr sz="1200" b="0" i="0" u="none" strike="noStrike" cap="none">
                <a:solidFill>
                  <a:srgbClr val="A4ADB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
        <p:nvSpPr>
          <p:cNvPr id="83" name="Google Shape;83;p12"/>
          <p:cNvSpPr txBox="1">
            <a:spLocks noGrp="1"/>
          </p:cNvSpPr>
          <p:nvPr>
            <p:ph type="sldNum" idx="12"/>
          </p:nvPr>
        </p:nvSpPr>
        <p:spPr>
          <a:xfrm>
            <a:off x="6553200" y="6356349"/>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1pPr>
            <a:lvl2pPr marL="0" marR="0" lvl="1"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2pPr>
            <a:lvl3pPr marL="0" marR="0" lvl="2"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3pPr>
            <a:lvl4pPr marL="0" marR="0" lvl="3"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4pPr>
            <a:lvl5pPr marL="0" marR="0" lvl="4"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5pPr>
            <a:lvl6pPr marL="0" marR="0" lvl="5"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6pPr>
            <a:lvl7pPr marL="0" marR="0" lvl="6"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7pPr>
            <a:lvl8pPr marL="0" marR="0" lvl="7"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8pPr>
            <a:lvl9pPr marL="0" marR="0" lvl="8"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apositive de titre" type="title">
  <p:cSld name="TITLE">
    <p:spTree>
      <p:nvGrpSpPr>
        <p:cNvPr id="1" name="Shape 94"/>
        <p:cNvGrpSpPr/>
        <p:nvPr/>
      </p:nvGrpSpPr>
      <p:grpSpPr>
        <a:xfrm>
          <a:off x="0" y="0"/>
          <a:ext cx="0" cy="0"/>
          <a:chOff x="0" y="0"/>
          <a:chExt cx="0" cy="0"/>
        </a:xfrm>
      </p:grpSpPr>
      <p:sp>
        <p:nvSpPr>
          <p:cNvPr id="95" name="Google Shape;95;p14"/>
          <p:cNvSpPr txBox="1">
            <a:spLocks noGrp="1"/>
          </p:cNvSpPr>
          <p:nvPr>
            <p:ph type="ctrTitle"/>
          </p:nvPr>
        </p:nvSpPr>
        <p:spPr>
          <a:xfrm>
            <a:off x="685800" y="2130426"/>
            <a:ext cx="7772400" cy="14700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rgbClr val="7F7F7F"/>
              </a:buClr>
              <a:buSzPts val="3200"/>
              <a:buFont typeface="Calibri"/>
              <a:buNone/>
              <a:defRPr sz="3200" b="0" i="0" u="none" strike="noStrike" cap="none">
                <a:solidFill>
                  <a:srgbClr val="7F7F7F"/>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96" name="Google Shape;96;p14"/>
          <p:cNvSpPr txBox="1">
            <a:spLocks noGrp="1"/>
          </p:cNvSpPr>
          <p:nvPr>
            <p:ph type="subTitle" idx="1"/>
          </p:nvPr>
        </p:nvSpPr>
        <p:spPr>
          <a:xfrm>
            <a:off x="1371600" y="3886200"/>
            <a:ext cx="6400800" cy="1752600"/>
          </a:xfrm>
          <a:prstGeom prst="rect">
            <a:avLst/>
          </a:prstGeom>
          <a:noFill/>
          <a:ln>
            <a:noFill/>
          </a:ln>
        </p:spPr>
        <p:txBody>
          <a:bodyPr spcFirstLastPara="1" wrap="square" lIns="91425" tIns="91425" rIns="91425" bIns="91425" anchor="t" anchorCtr="0"/>
          <a:lstStyle>
            <a:lvl1pPr marL="0" marR="0" lvl="0" indent="0" algn="ctr" rtl="0">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97" name="Google Shape;97;p14"/>
          <p:cNvSpPr txBox="1">
            <a:spLocks noGrp="1"/>
          </p:cNvSpPr>
          <p:nvPr>
            <p:ph type="dt" idx="10"/>
          </p:nvPr>
        </p:nvSpPr>
        <p:spPr>
          <a:xfrm>
            <a:off x="457200" y="6356351"/>
            <a:ext cx="2133600" cy="3651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8" name="Google Shape;98;p14"/>
          <p:cNvSpPr txBox="1">
            <a:spLocks noGrp="1"/>
          </p:cNvSpPr>
          <p:nvPr>
            <p:ph type="ftr" idx="11"/>
          </p:nvPr>
        </p:nvSpPr>
        <p:spPr>
          <a:xfrm>
            <a:off x="3124200" y="6356351"/>
            <a:ext cx="2895600" cy="3651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9" name="Google Shape;99;p14"/>
          <p:cNvSpPr txBox="1">
            <a:spLocks noGrp="1"/>
          </p:cNvSpPr>
          <p:nvPr>
            <p:ph type="sldNum" idx="12"/>
          </p:nvPr>
        </p:nvSpPr>
        <p:spPr>
          <a:xfrm>
            <a:off x="6553200" y="6356351"/>
            <a:ext cx="1387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100"/>
        <p:cNvGrpSpPr/>
        <p:nvPr/>
      </p:nvGrpSpPr>
      <p:grpSpPr>
        <a:xfrm>
          <a:off x="0" y="0"/>
          <a:ext cx="0" cy="0"/>
          <a:chOff x="0" y="0"/>
          <a:chExt cx="0" cy="0"/>
        </a:xfrm>
      </p:grpSpPr>
      <p:sp>
        <p:nvSpPr>
          <p:cNvPr id="101" name="Google Shape;101;p15"/>
          <p:cNvSpPr txBox="1">
            <a:spLocks noGrp="1"/>
          </p:cNvSpPr>
          <p:nvPr>
            <p:ph type="title"/>
          </p:nvPr>
        </p:nvSpPr>
        <p:spPr>
          <a:xfrm>
            <a:off x="457200" y="-68262"/>
            <a:ext cx="8229600" cy="11430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rgbClr val="7F7F7F"/>
              </a:buClr>
              <a:buSzPts val="3200"/>
              <a:buFont typeface="Calibri"/>
              <a:buNone/>
              <a:defRPr sz="3200" b="0" i="0" u="none" strike="noStrike" cap="none">
                <a:solidFill>
                  <a:srgbClr val="7F7F7F"/>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02" name="Google Shape;102;p15"/>
          <p:cNvSpPr txBox="1">
            <a:spLocks noGrp="1"/>
          </p:cNvSpPr>
          <p:nvPr>
            <p:ph type="body" idx="1"/>
          </p:nvPr>
        </p:nvSpPr>
        <p:spPr>
          <a:xfrm>
            <a:off x="457200" y="1358901"/>
            <a:ext cx="8229600" cy="47673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rgbClr val="595959"/>
              </a:buClr>
              <a:buSzPts val="3200"/>
              <a:buFont typeface="Arial"/>
              <a:buChar char="•"/>
              <a:defRPr sz="3200" b="0" i="0" u="none" strike="noStrike" cap="none">
                <a:solidFill>
                  <a:srgbClr val="595959"/>
                </a:solidFill>
                <a:latin typeface="Calibri"/>
                <a:ea typeface="Calibri"/>
                <a:cs typeface="Calibri"/>
                <a:sym typeface="Calibri"/>
              </a:defRPr>
            </a:lvl1pPr>
            <a:lvl2pPr marL="914400" marR="0" lvl="1" indent="-406400" algn="l" rtl="0">
              <a:spcBef>
                <a:spcPts val="560"/>
              </a:spcBef>
              <a:spcAft>
                <a:spcPts val="0"/>
              </a:spcAft>
              <a:buClr>
                <a:srgbClr val="595959"/>
              </a:buClr>
              <a:buSzPts val="2800"/>
              <a:buFont typeface="Arial"/>
              <a:buChar char="–"/>
              <a:defRPr sz="2800" b="0" i="0" u="none" strike="noStrike" cap="none">
                <a:solidFill>
                  <a:srgbClr val="595959"/>
                </a:solidFill>
                <a:latin typeface="Calibri"/>
                <a:ea typeface="Calibri"/>
                <a:cs typeface="Calibri"/>
                <a:sym typeface="Calibri"/>
              </a:defRPr>
            </a:lvl2pPr>
            <a:lvl3pPr marL="1371600" marR="0" lvl="2" indent="-381000" algn="l" rtl="0">
              <a:spcBef>
                <a:spcPts val="480"/>
              </a:spcBef>
              <a:spcAft>
                <a:spcPts val="0"/>
              </a:spcAft>
              <a:buClr>
                <a:srgbClr val="595959"/>
              </a:buClr>
              <a:buSzPts val="2400"/>
              <a:buFont typeface="Arial"/>
              <a:buChar char="•"/>
              <a:defRPr sz="2400" b="0" i="0" u="none" strike="noStrike" cap="none">
                <a:solidFill>
                  <a:srgbClr val="595959"/>
                </a:solidFill>
                <a:latin typeface="Calibri"/>
                <a:ea typeface="Calibri"/>
                <a:cs typeface="Calibri"/>
                <a:sym typeface="Calibri"/>
              </a:defRPr>
            </a:lvl3pPr>
            <a:lvl4pPr marL="1828800" marR="0" lvl="3" indent="-355600"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4pPr>
            <a:lvl5pPr marL="2286000" marR="0" lvl="4" indent="-355600"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3" name="Google Shape;103;p15"/>
          <p:cNvSpPr txBox="1">
            <a:spLocks noGrp="1"/>
          </p:cNvSpPr>
          <p:nvPr>
            <p:ph type="dt" idx="10"/>
          </p:nvPr>
        </p:nvSpPr>
        <p:spPr>
          <a:xfrm>
            <a:off x="457200" y="6356351"/>
            <a:ext cx="2133600" cy="3651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4" name="Google Shape;104;p15"/>
          <p:cNvSpPr txBox="1">
            <a:spLocks noGrp="1"/>
          </p:cNvSpPr>
          <p:nvPr>
            <p:ph type="ftr" idx="11"/>
          </p:nvPr>
        </p:nvSpPr>
        <p:spPr>
          <a:xfrm>
            <a:off x="3124200" y="6356351"/>
            <a:ext cx="2895600" cy="3651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5" name="Google Shape;105;p15"/>
          <p:cNvSpPr txBox="1">
            <a:spLocks noGrp="1"/>
          </p:cNvSpPr>
          <p:nvPr>
            <p:ph type="sldNum" idx="12"/>
          </p:nvPr>
        </p:nvSpPr>
        <p:spPr>
          <a:xfrm>
            <a:off x="6553200" y="6356351"/>
            <a:ext cx="1387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En-tête de section" type="secHead">
  <p:cSld name="SECTION_HEADER">
    <p:spTree>
      <p:nvGrpSpPr>
        <p:cNvPr id="1" name="Shape 106"/>
        <p:cNvGrpSpPr/>
        <p:nvPr/>
      </p:nvGrpSpPr>
      <p:grpSpPr>
        <a:xfrm>
          <a:off x="0" y="0"/>
          <a:ext cx="0" cy="0"/>
          <a:chOff x="0" y="0"/>
          <a:chExt cx="0" cy="0"/>
        </a:xfrm>
      </p:grpSpPr>
      <p:sp>
        <p:nvSpPr>
          <p:cNvPr id="107" name="Google Shape;107;p16"/>
          <p:cNvSpPr txBox="1">
            <a:spLocks noGrp="1"/>
          </p:cNvSpPr>
          <p:nvPr>
            <p:ph type="title"/>
          </p:nvPr>
        </p:nvSpPr>
        <p:spPr>
          <a:xfrm>
            <a:off x="722313" y="4406901"/>
            <a:ext cx="7772400" cy="13620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Clr>
                <a:srgbClr val="7F7F7F"/>
              </a:buClr>
              <a:buSzPts val="4000"/>
              <a:buFont typeface="Calibri"/>
              <a:buNone/>
              <a:defRPr sz="4000" b="1" i="0" u="none" strike="noStrike" cap="none">
                <a:solidFill>
                  <a:srgbClr val="7F7F7F"/>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08" name="Google Shape;108;p16"/>
          <p:cNvSpPr txBox="1">
            <a:spLocks noGrp="1"/>
          </p:cNvSpPr>
          <p:nvPr>
            <p:ph type="body" idx="1"/>
          </p:nvPr>
        </p:nvSpPr>
        <p:spPr>
          <a:xfrm>
            <a:off x="722313" y="2906713"/>
            <a:ext cx="7772400" cy="1500300"/>
          </a:xfrm>
          <a:prstGeom prst="rect">
            <a:avLst/>
          </a:prstGeom>
          <a:noFill/>
          <a:ln>
            <a:noFill/>
          </a:ln>
        </p:spPr>
        <p:txBody>
          <a:bodyPr spcFirstLastPara="1" wrap="square" lIns="91425" tIns="91425" rIns="91425" bIns="91425" anchor="b" anchorCtr="0"/>
          <a:lstStyle>
            <a:lvl1pPr marL="457200" marR="0" lvl="0" indent="-228600" algn="l"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1pPr>
            <a:lvl2pPr marL="914400" marR="0" lvl="1" indent="-228600" algn="l" rtl="0">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109" name="Google Shape;109;p16"/>
          <p:cNvSpPr txBox="1">
            <a:spLocks noGrp="1"/>
          </p:cNvSpPr>
          <p:nvPr>
            <p:ph type="dt" idx="10"/>
          </p:nvPr>
        </p:nvSpPr>
        <p:spPr>
          <a:xfrm>
            <a:off x="457200" y="6356351"/>
            <a:ext cx="2133600" cy="3651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0" name="Google Shape;110;p16"/>
          <p:cNvSpPr txBox="1">
            <a:spLocks noGrp="1"/>
          </p:cNvSpPr>
          <p:nvPr>
            <p:ph type="ftr" idx="11"/>
          </p:nvPr>
        </p:nvSpPr>
        <p:spPr>
          <a:xfrm>
            <a:off x="3124200" y="6356351"/>
            <a:ext cx="2895600" cy="3651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1" name="Google Shape;111;p16"/>
          <p:cNvSpPr txBox="1">
            <a:spLocks noGrp="1"/>
          </p:cNvSpPr>
          <p:nvPr>
            <p:ph type="sldNum" idx="12"/>
          </p:nvPr>
        </p:nvSpPr>
        <p:spPr>
          <a:xfrm>
            <a:off x="6553200" y="6356351"/>
            <a:ext cx="1387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eux contenus" type="twoObj">
  <p:cSld name="TWO_OBJECTS">
    <p:spTree>
      <p:nvGrpSpPr>
        <p:cNvPr id="1" name="Shape 112"/>
        <p:cNvGrpSpPr/>
        <p:nvPr/>
      </p:nvGrpSpPr>
      <p:grpSpPr>
        <a:xfrm>
          <a:off x="0" y="0"/>
          <a:ext cx="0" cy="0"/>
          <a:chOff x="0" y="0"/>
          <a:chExt cx="0" cy="0"/>
        </a:xfrm>
      </p:grpSpPr>
      <p:sp>
        <p:nvSpPr>
          <p:cNvPr id="113" name="Google Shape;113;p17"/>
          <p:cNvSpPr txBox="1">
            <a:spLocks noGrp="1"/>
          </p:cNvSpPr>
          <p:nvPr>
            <p:ph type="title"/>
          </p:nvPr>
        </p:nvSpPr>
        <p:spPr>
          <a:xfrm>
            <a:off x="457200" y="-68262"/>
            <a:ext cx="8229600" cy="11430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rgbClr val="7F7F7F"/>
              </a:buClr>
              <a:buSzPts val="3200"/>
              <a:buFont typeface="Calibri"/>
              <a:buNone/>
              <a:defRPr sz="3200" b="0" i="0" u="none" strike="noStrike" cap="none">
                <a:solidFill>
                  <a:srgbClr val="7F7F7F"/>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14" name="Google Shape;114;p17"/>
          <p:cNvSpPr txBox="1">
            <a:spLocks noGrp="1"/>
          </p:cNvSpPr>
          <p:nvPr>
            <p:ph type="body" idx="1"/>
          </p:nvPr>
        </p:nvSpPr>
        <p:spPr>
          <a:xfrm>
            <a:off x="457200" y="1600201"/>
            <a:ext cx="4038600" cy="4526100"/>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rgbClr val="595959"/>
              </a:buClr>
              <a:buSzPts val="2800"/>
              <a:buFont typeface="Arial"/>
              <a:buChar char="•"/>
              <a:defRPr sz="2800" b="0" i="0" u="none" strike="noStrike" cap="none">
                <a:solidFill>
                  <a:srgbClr val="595959"/>
                </a:solidFill>
                <a:latin typeface="Calibri"/>
                <a:ea typeface="Calibri"/>
                <a:cs typeface="Calibri"/>
                <a:sym typeface="Calibri"/>
              </a:defRPr>
            </a:lvl1pPr>
            <a:lvl2pPr marL="914400" marR="0" lvl="1" indent="-381000" algn="l" rtl="0">
              <a:spcBef>
                <a:spcPts val="480"/>
              </a:spcBef>
              <a:spcAft>
                <a:spcPts val="0"/>
              </a:spcAft>
              <a:buClr>
                <a:srgbClr val="595959"/>
              </a:buClr>
              <a:buSzPts val="2400"/>
              <a:buFont typeface="Arial"/>
              <a:buChar char="–"/>
              <a:defRPr sz="2400" b="0" i="0" u="none" strike="noStrike" cap="none">
                <a:solidFill>
                  <a:srgbClr val="595959"/>
                </a:solidFill>
                <a:latin typeface="Calibri"/>
                <a:ea typeface="Calibri"/>
                <a:cs typeface="Calibri"/>
                <a:sym typeface="Calibri"/>
              </a:defRPr>
            </a:lvl2pPr>
            <a:lvl3pPr marL="1371600" marR="0" lvl="2" indent="-355600"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3pPr>
            <a:lvl4pPr marL="1828800" marR="0" lvl="3" indent="-342900" algn="l" rtl="0">
              <a:spcBef>
                <a:spcPts val="360"/>
              </a:spcBef>
              <a:spcAft>
                <a:spcPts val="0"/>
              </a:spcAft>
              <a:buClr>
                <a:srgbClr val="595959"/>
              </a:buClr>
              <a:buSzPts val="1800"/>
              <a:buFont typeface="Arial"/>
              <a:buChar char="–"/>
              <a:defRPr sz="1800" b="0" i="0" u="none" strike="noStrike" cap="none">
                <a:solidFill>
                  <a:srgbClr val="595959"/>
                </a:solidFill>
                <a:latin typeface="Calibri"/>
                <a:ea typeface="Calibri"/>
                <a:cs typeface="Calibri"/>
                <a:sym typeface="Calibri"/>
              </a:defRPr>
            </a:lvl4pPr>
            <a:lvl5pPr marL="2286000" marR="0" lvl="4" indent="-342900" algn="l" rtl="0">
              <a:spcBef>
                <a:spcPts val="360"/>
              </a:spcBef>
              <a:spcAft>
                <a:spcPts val="0"/>
              </a:spcAft>
              <a:buClr>
                <a:srgbClr val="595959"/>
              </a:buClr>
              <a:buSzPts val="1800"/>
              <a:buFont typeface="Arial"/>
              <a:buChar char="»"/>
              <a:defRPr sz="1800" b="0" i="0" u="none" strike="noStrike" cap="none">
                <a:solidFill>
                  <a:srgbClr val="595959"/>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5" name="Google Shape;115;p17"/>
          <p:cNvSpPr txBox="1">
            <a:spLocks noGrp="1"/>
          </p:cNvSpPr>
          <p:nvPr>
            <p:ph type="body" idx="2"/>
          </p:nvPr>
        </p:nvSpPr>
        <p:spPr>
          <a:xfrm>
            <a:off x="4648200" y="1600201"/>
            <a:ext cx="4038600" cy="4526100"/>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rgbClr val="595959"/>
              </a:buClr>
              <a:buSzPts val="2800"/>
              <a:buFont typeface="Arial"/>
              <a:buChar char="•"/>
              <a:defRPr sz="2800" b="0" i="0" u="none" strike="noStrike" cap="none">
                <a:solidFill>
                  <a:srgbClr val="595959"/>
                </a:solidFill>
                <a:latin typeface="Calibri"/>
                <a:ea typeface="Calibri"/>
                <a:cs typeface="Calibri"/>
                <a:sym typeface="Calibri"/>
              </a:defRPr>
            </a:lvl1pPr>
            <a:lvl2pPr marL="914400" marR="0" lvl="1" indent="-381000" algn="l" rtl="0">
              <a:spcBef>
                <a:spcPts val="480"/>
              </a:spcBef>
              <a:spcAft>
                <a:spcPts val="0"/>
              </a:spcAft>
              <a:buClr>
                <a:srgbClr val="595959"/>
              </a:buClr>
              <a:buSzPts val="2400"/>
              <a:buFont typeface="Arial"/>
              <a:buChar char="–"/>
              <a:defRPr sz="2400" b="0" i="0" u="none" strike="noStrike" cap="none">
                <a:solidFill>
                  <a:srgbClr val="595959"/>
                </a:solidFill>
                <a:latin typeface="Calibri"/>
                <a:ea typeface="Calibri"/>
                <a:cs typeface="Calibri"/>
                <a:sym typeface="Calibri"/>
              </a:defRPr>
            </a:lvl2pPr>
            <a:lvl3pPr marL="1371600" marR="0" lvl="2" indent="-355600"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3pPr>
            <a:lvl4pPr marL="1828800" marR="0" lvl="3" indent="-342900" algn="l" rtl="0">
              <a:spcBef>
                <a:spcPts val="360"/>
              </a:spcBef>
              <a:spcAft>
                <a:spcPts val="0"/>
              </a:spcAft>
              <a:buClr>
                <a:srgbClr val="595959"/>
              </a:buClr>
              <a:buSzPts val="1800"/>
              <a:buFont typeface="Arial"/>
              <a:buChar char="–"/>
              <a:defRPr sz="1800" b="0" i="0" u="none" strike="noStrike" cap="none">
                <a:solidFill>
                  <a:srgbClr val="595959"/>
                </a:solidFill>
                <a:latin typeface="Calibri"/>
                <a:ea typeface="Calibri"/>
                <a:cs typeface="Calibri"/>
                <a:sym typeface="Calibri"/>
              </a:defRPr>
            </a:lvl4pPr>
            <a:lvl5pPr marL="2286000" marR="0" lvl="4" indent="-342900" algn="l" rtl="0">
              <a:spcBef>
                <a:spcPts val="360"/>
              </a:spcBef>
              <a:spcAft>
                <a:spcPts val="0"/>
              </a:spcAft>
              <a:buClr>
                <a:srgbClr val="595959"/>
              </a:buClr>
              <a:buSzPts val="1800"/>
              <a:buFont typeface="Arial"/>
              <a:buChar char="»"/>
              <a:defRPr sz="1800" b="0" i="0" u="none" strike="noStrike" cap="none">
                <a:solidFill>
                  <a:srgbClr val="595959"/>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6" name="Google Shape;116;p17"/>
          <p:cNvSpPr txBox="1">
            <a:spLocks noGrp="1"/>
          </p:cNvSpPr>
          <p:nvPr>
            <p:ph type="dt" idx="10"/>
          </p:nvPr>
        </p:nvSpPr>
        <p:spPr>
          <a:xfrm>
            <a:off x="457200" y="6356351"/>
            <a:ext cx="2133600" cy="3651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7" name="Google Shape;117;p17"/>
          <p:cNvSpPr txBox="1">
            <a:spLocks noGrp="1"/>
          </p:cNvSpPr>
          <p:nvPr>
            <p:ph type="ftr" idx="11"/>
          </p:nvPr>
        </p:nvSpPr>
        <p:spPr>
          <a:xfrm>
            <a:off x="3124200" y="6356351"/>
            <a:ext cx="2895600" cy="3651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8" name="Google Shape;118;p17"/>
          <p:cNvSpPr txBox="1">
            <a:spLocks noGrp="1"/>
          </p:cNvSpPr>
          <p:nvPr>
            <p:ph type="sldNum" idx="12"/>
          </p:nvPr>
        </p:nvSpPr>
        <p:spPr>
          <a:xfrm>
            <a:off x="6553200" y="6356351"/>
            <a:ext cx="1387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aison" type="twoTxTwoObj">
  <p:cSld name="TWO_OBJECTS_WITH_TEXT">
    <p:spTree>
      <p:nvGrpSpPr>
        <p:cNvPr id="1" name="Shape 119"/>
        <p:cNvGrpSpPr/>
        <p:nvPr/>
      </p:nvGrpSpPr>
      <p:grpSpPr>
        <a:xfrm>
          <a:off x="0" y="0"/>
          <a:ext cx="0" cy="0"/>
          <a:chOff x="0" y="0"/>
          <a:chExt cx="0" cy="0"/>
        </a:xfrm>
      </p:grpSpPr>
      <p:sp>
        <p:nvSpPr>
          <p:cNvPr id="120" name="Google Shape;120;p18"/>
          <p:cNvSpPr txBox="1">
            <a:spLocks noGrp="1"/>
          </p:cNvSpPr>
          <p:nvPr>
            <p:ph type="title"/>
          </p:nvPr>
        </p:nvSpPr>
        <p:spPr>
          <a:xfrm>
            <a:off x="457200" y="-68262"/>
            <a:ext cx="8229600" cy="11430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rgbClr val="7F7F7F"/>
              </a:buClr>
              <a:buSzPts val="3200"/>
              <a:buFont typeface="Calibri"/>
              <a:buNone/>
              <a:defRPr sz="3200" b="0" i="0" u="none" strike="noStrike" cap="none">
                <a:solidFill>
                  <a:srgbClr val="7F7F7F"/>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21" name="Google Shape;121;p18"/>
          <p:cNvSpPr txBox="1">
            <a:spLocks noGrp="1"/>
          </p:cNvSpPr>
          <p:nvPr>
            <p:ph type="body" idx="1"/>
          </p:nvPr>
        </p:nvSpPr>
        <p:spPr>
          <a:xfrm>
            <a:off x="457200" y="1535113"/>
            <a:ext cx="4040400" cy="639900"/>
          </a:xfrm>
          <a:prstGeom prst="rect">
            <a:avLst/>
          </a:prstGeom>
          <a:noFill/>
          <a:ln>
            <a:noFill/>
          </a:ln>
        </p:spPr>
        <p:txBody>
          <a:bodyPr spcFirstLastPara="1" wrap="square" lIns="91425" tIns="91425" rIns="91425" bIns="91425" anchor="b" anchorCtr="0"/>
          <a:lstStyle>
            <a:lvl1pPr marL="457200" marR="0" lvl="0" indent="-228600" algn="l" rtl="0">
              <a:spcBef>
                <a:spcPts val="480"/>
              </a:spcBef>
              <a:spcAft>
                <a:spcPts val="0"/>
              </a:spcAft>
              <a:buClr>
                <a:srgbClr val="595959"/>
              </a:buClr>
              <a:buSzPts val="2400"/>
              <a:buFont typeface="Arial"/>
              <a:buNone/>
              <a:defRPr sz="2400" b="1" i="0" u="none" strike="noStrike" cap="none">
                <a:solidFill>
                  <a:srgbClr val="595959"/>
                </a:solidFill>
                <a:latin typeface="Calibri"/>
                <a:ea typeface="Calibri"/>
                <a:cs typeface="Calibri"/>
                <a:sym typeface="Calibri"/>
              </a:defRPr>
            </a:lvl1pPr>
            <a:lvl2pPr marL="914400" marR="0" lvl="1" indent="-228600" algn="l" rtl="0">
              <a:spcBef>
                <a:spcPts val="400"/>
              </a:spcBef>
              <a:spcAft>
                <a:spcPts val="0"/>
              </a:spcAft>
              <a:buClr>
                <a:srgbClr val="595959"/>
              </a:buClr>
              <a:buSzPts val="2000"/>
              <a:buFont typeface="Arial"/>
              <a:buNone/>
              <a:defRPr sz="2000" b="1" i="0" u="none" strike="noStrike" cap="none">
                <a:solidFill>
                  <a:srgbClr val="595959"/>
                </a:solidFill>
                <a:latin typeface="Calibri"/>
                <a:ea typeface="Calibri"/>
                <a:cs typeface="Calibri"/>
                <a:sym typeface="Calibri"/>
              </a:defRPr>
            </a:lvl2pPr>
            <a:lvl3pPr marL="1371600" marR="0" lvl="2" indent="-228600" algn="l" rtl="0">
              <a:spcBef>
                <a:spcPts val="360"/>
              </a:spcBef>
              <a:spcAft>
                <a:spcPts val="0"/>
              </a:spcAft>
              <a:buClr>
                <a:srgbClr val="595959"/>
              </a:buClr>
              <a:buSzPts val="1800"/>
              <a:buFont typeface="Arial"/>
              <a:buNone/>
              <a:defRPr sz="1800" b="1" i="0" u="none" strike="noStrike" cap="none">
                <a:solidFill>
                  <a:srgbClr val="595959"/>
                </a:solidFill>
                <a:latin typeface="Calibri"/>
                <a:ea typeface="Calibri"/>
                <a:cs typeface="Calibri"/>
                <a:sym typeface="Calibri"/>
              </a:defRPr>
            </a:lvl3pPr>
            <a:lvl4pPr marL="1828800" marR="0" lvl="3" indent="-228600" algn="l" rtl="0">
              <a:spcBef>
                <a:spcPts val="320"/>
              </a:spcBef>
              <a:spcAft>
                <a:spcPts val="0"/>
              </a:spcAft>
              <a:buClr>
                <a:srgbClr val="595959"/>
              </a:buClr>
              <a:buSzPts val="1600"/>
              <a:buFont typeface="Arial"/>
              <a:buNone/>
              <a:defRPr sz="1600" b="1" i="0" u="none" strike="noStrike" cap="none">
                <a:solidFill>
                  <a:srgbClr val="595959"/>
                </a:solidFill>
                <a:latin typeface="Calibri"/>
                <a:ea typeface="Calibri"/>
                <a:cs typeface="Calibri"/>
                <a:sym typeface="Calibri"/>
              </a:defRPr>
            </a:lvl4pPr>
            <a:lvl5pPr marL="2286000" marR="0" lvl="4" indent="-228600" algn="l" rtl="0">
              <a:spcBef>
                <a:spcPts val="320"/>
              </a:spcBef>
              <a:spcAft>
                <a:spcPts val="0"/>
              </a:spcAft>
              <a:buClr>
                <a:srgbClr val="595959"/>
              </a:buClr>
              <a:buSzPts val="1600"/>
              <a:buFont typeface="Arial"/>
              <a:buNone/>
              <a:defRPr sz="1600" b="1" i="0" u="none" strike="noStrike" cap="none">
                <a:solidFill>
                  <a:srgbClr val="595959"/>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22" name="Google Shape;122;p18"/>
          <p:cNvSpPr txBox="1">
            <a:spLocks noGrp="1"/>
          </p:cNvSpPr>
          <p:nvPr>
            <p:ph type="body" idx="2"/>
          </p:nvPr>
        </p:nvSpPr>
        <p:spPr>
          <a:xfrm>
            <a:off x="457200" y="2174875"/>
            <a:ext cx="4040400" cy="3951300"/>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rgbClr val="595959"/>
              </a:buClr>
              <a:buSzPts val="2400"/>
              <a:buFont typeface="Arial"/>
              <a:buChar char="•"/>
              <a:defRPr sz="2400" b="0" i="0" u="none" strike="noStrike" cap="none">
                <a:solidFill>
                  <a:srgbClr val="595959"/>
                </a:solidFill>
                <a:latin typeface="Calibri"/>
                <a:ea typeface="Calibri"/>
                <a:cs typeface="Calibri"/>
                <a:sym typeface="Calibri"/>
              </a:defRPr>
            </a:lvl1pPr>
            <a:lvl2pPr marL="914400" marR="0" lvl="1" indent="-355600"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2pPr>
            <a:lvl3pPr marL="1371600" marR="0" lvl="2" indent="-342900" algn="l" rtl="0">
              <a:spcBef>
                <a:spcPts val="360"/>
              </a:spcBef>
              <a:spcAft>
                <a:spcPts val="0"/>
              </a:spcAft>
              <a:buClr>
                <a:srgbClr val="595959"/>
              </a:buClr>
              <a:buSzPts val="1800"/>
              <a:buFont typeface="Arial"/>
              <a:buChar char="•"/>
              <a:defRPr sz="1800" b="0" i="0" u="none" strike="noStrike" cap="none">
                <a:solidFill>
                  <a:srgbClr val="595959"/>
                </a:solidFill>
                <a:latin typeface="Calibri"/>
                <a:ea typeface="Calibri"/>
                <a:cs typeface="Calibri"/>
                <a:sym typeface="Calibri"/>
              </a:defRPr>
            </a:lvl3pPr>
            <a:lvl4pPr marL="1828800" marR="0" lvl="3" indent="-330200" algn="l" rtl="0">
              <a:spcBef>
                <a:spcPts val="320"/>
              </a:spcBef>
              <a:spcAft>
                <a:spcPts val="0"/>
              </a:spcAft>
              <a:buClr>
                <a:srgbClr val="595959"/>
              </a:buClr>
              <a:buSzPts val="1600"/>
              <a:buFont typeface="Arial"/>
              <a:buChar char="–"/>
              <a:defRPr sz="1600" b="0" i="0" u="none" strike="noStrike" cap="none">
                <a:solidFill>
                  <a:srgbClr val="595959"/>
                </a:solidFill>
                <a:latin typeface="Calibri"/>
                <a:ea typeface="Calibri"/>
                <a:cs typeface="Calibri"/>
                <a:sym typeface="Calibri"/>
              </a:defRPr>
            </a:lvl4pPr>
            <a:lvl5pPr marL="2286000" marR="0" lvl="4" indent="-330200" algn="l" rtl="0">
              <a:spcBef>
                <a:spcPts val="320"/>
              </a:spcBef>
              <a:spcAft>
                <a:spcPts val="0"/>
              </a:spcAft>
              <a:buClr>
                <a:srgbClr val="595959"/>
              </a:buClr>
              <a:buSzPts val="1600"/>
              <a:buFont typeface="Arial"/>
              <a:buChar char="»"/>
              <a:defRPr sz="1600" b="0" i="0" u="none" strike="noStrike" cap="none">
                <a:solidFill>
                  <a:srgbClr val="595959"/>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23" name="Google Shape;123;p18"/>
          <p:cNvSpPr txBox="1">
            <a:spLocks noGrp="1"/>
          </p:cNvSpPr>
          <p:nvPr>
            <p:ph type="body" idx="3"/>
          </p:nvPr>
        </p:nvSpPr>
        <p:spPr>
          <a:xfrm>
            <a:off x="4645025" y="1535113"/>
            <a:ext cx="4041600" cy="639900"/>
          </a:xfrm>
          <a:prstGeom prst="rect">
            <a:avLst/>
          </a:prstGeom>
          <a:noFill/>
          <a:ln>
            <a:noFill/>
          </a:ln>
        </p:spPr>
        <p:txBody>
          <a:bodyPr spcFirstLastPara="1" wrap="square" lIns="91425" tIns="91425" rIns="91425" bIns="91425" anchor="b" anchorCtr="0"/>
          <a:lstStyle>
            <a:lvl1pPr marL="457200" marR="0" lvl="0" indent="-228600" algn="l" rtl="0">
              <a:spcBef>
                <a:spcPts val="480"/>
              </a:spcBef>
              <a:spcAft>
                <a:spcPts val="0"/>
              </a:spcAft>
              <a:buClr>
                <a:srgbClr val="595959"/>
              </a:buClr>
              <a:buSzPts val="2400"/>
              <a:buFont typeface="Arial"/>
              <a:buNone/>
              <a:defRPr sz="2400" b="1" i="0" u="none" strike="noStrike" cap="none">
                <a:solidFill>
                  <a:srgbClr val="595959"/>
                </a:solidFill>
                <a:latin typeface="Calibri"/>
                <a:ea typeface="Calibri"/>
                <a:cs typeface="Calibri"/>
                <a:sym typeface="Calibri"/>
              </a:defRPr>
            </a:lvl1pPr>
            <a:lvl2pPr marL="914400" marR="0" lvl="1" indent="-228600" algn="l" rtl="0">
              <a:spcBef>
                <a:spcPts val="400"/>
              </a:spcBef>
              <a:spcAft>
                <a:spcPts val="0"/>
              </a:spcAft>
              <a:buClr>
                <a:srgbClr val="595959"/>
              </a:buClr>
              <a:buSzPts val="2000"/>
              <a:buFont typeface="Arial"/>
              <a:buNone/>
              <a:defRPr sz="2000" b="1" i="0" u="none" strike="noStrike" cap="none">
                <a:solidFill>
                  <a:srgbClr val="595959"/>
                </a:solidFill>
                <a:latin typeface="Calibri"/>
                <a:ea typeface="Calibri"/>
                <a:cs typeface="Calibri"/>
                <a:sym typeface="Calibri"/>
              </a:defRPr>
            </a:lvl2pPr>
            <a:lvl3pPr marL="1371600" marR="0" lvl="2" indent="-228600" algn="l" rtl="0">
              <a:spcBef>
                <a:spcPts val="360"/>
              </a:spcBef>
              <a:spcAft>
                <a:spcPts val="0"/>
              </a:spcAft>
              <a:buClr>
                <a:srgbClr val="595959"/>
              </a:buClr>
              <a:buSzPts val="1800"/>
              <a:buFont typeface="Arial"/>
              <a:buNone/>
              <a:defRPr sz="1800" b="1" i="0" u="none" strike="noStrike" cap="none">
                <a:solidFill>
                  <a:srgbClr val="595959"/>
                </a:solidFill>
                <a:latin typeface="Calibri"/>
                <a:ea typeface="Calibri"/>
                <a:cs typeface="Calibri"/>
                <a:sym typeface="Calibri"/>
              </a:defRPr>
            </a:lvl3pPr>
            <a:lvl4pPr marL="1828800" marR="0" lvl="3" indent="-228600" algn="l" rtl="0">
              <a:spcBef>
                <a:spcPts val="320"/>
              </a:spcBef>
              <a:spcAft>
                <a:spcPts val="0"/>
              </a:spcAft>
              <a:buClr>
                <a:srgbClr val="595959"/>
              </a:buClr>
              <a:buSzPts val="1600"/>
              <a:buFont typeface="Arial"/>
              <a:buNone/>
              <a:defRPr sz="1600" b="1" i="0" u="none" strike="noStrike" cap="none">
                <a:solidFill>
                  <a:srgbClr val="595959"/>
                </a:solidFill>
                <a:latin typeface="Calibri"/>
                <a:ea typeface="Calibri"/>
                <a:cs typeface="Calibri"/>
                <a:sym typeface="Calibri"/>
              </a:defRPr>
            </a:lvl4pPr>
            <a:lvl5pPr marL="2286000" marR="0" lvl="4" indent="-228600" algn="l" rtl="0">
              <a:spcBef>
                <a:spcPts val="320"/>
              </a:spcBef>
              <a:spcAft>
                <a:spcPts val="0"/>
              </a:spcAft>
              <a:buClr>
                <a:srgbClr val="595959"/>
              </a:buClr>
              <a:buSzPts val="1600"/>
              <a:buFont typeface="Arial"/>
              <a:buNone/>
              <a:defRPr sz="1600" b="1" i="0" u="none" strike="noStrike" cap="none">
                <a:solidFill>
                  <a:srgbClr val="595959"/>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24" name="Google Shape;124;p18"/>
          <p:cNvSpPr txBox="1">
            <a:spLocks noGrp="1"/>
          </p:cNvSpPr>
          <p:nvPr>
            <p:ph type="body" idx="4"/>
          </p:nvPr>
        </p:nvSpPr>
        <p:spPr>
          <a:xfrm>
            <a:off x="4645025" y="2174875"/>
            <a:ext cx="4041600" cy="3951300"/>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rgbClr val="595959"/>
              </a:buClr>
              <a:buSzPts val="2400"/>
              <a:buFont typeface="Arial"/>
              <a:buChar char="•"/>
              <a:defRPr sz="2400" b="0" i="0" u="none" strike="noStrike" cap="none">
                <a:solidFill>
                  <a:srgbClr val="595959"/>
                </a:solidFill>
                <a:latin typeface="Calibri"/>
                <a:ea typeface="Calibri"/>
                <a:cs typeface="Calibri"/>
                <a:sym typeface="Calibri"/>
              </a:defRPr>
            </a:lvl1pPr>
            <a:lvl2pPr marL="914400" marR="0" lvl="1" indent="-355600"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2pPr>
            <a:lvl3pPr marL="1371600" marR="0" lvl="2" indent="-342900" algn="l" rtl="0">
              <a:spcBef>
                <a:spcPts val="360"/>
              </a:spcBef>
              <a:spcAft>
                <a:spcPts val="0"/>
              </a:spcAft>
              <a:buClr>
                <a:srgbClr val="595959"/>
              </a:buClr>
              <a:buSzPts val="1800"/>
              <a:buFont typeface="Arial"/>
              <a:buChar char="•"/>
              <a:defRPr sz="1800" b="0" i="0" u="none" strike="noStrike" cap="none">
                <a:solidFill>
                  <a:srgbClr val="595959"/>
                </a:solidFill>
                <a:latin typeface="Calibri"/>
                <a:ea typeface="Calibri"/>
                <a:cs typeface="Calibri"/>
                <a:sym typeface="Calibri"/>
              </a:defRPr>
            </a:lvl3pPr>
            <a:lvl4pPr marL="1828800" marR="0" lvl="3" indent="-330200" algn="l" rtl="0">
              <a:spcBef>
                <a:spcPts val="320"/>
              </a:spcBef>
              <a:spcAft>
                <a:spcPts val="0"/>
              </a:spcAft>
              <a:buClr>
                <a:srgbClr val="595959"/>
              </a:buClr>
              <a:buSzPts val="1600"/>
              <a:buFont typeface="Arial"/>
              <a:buChar char="–"/>
              <a:defRPr sz="1600" b="0" i="0" u="none" strike="noStrike" cap="none">
                <a:solidFill>
                  <a:srgbClr val="595959"/>
                </a:solidFill>
                <a:latin typeface="Calibri"/>
                <a:ea typeface="Calibri"/>
                <a:cs typeface="Calibri"/>
                <a:sym typeface="Calibri"/>
              </a:defRPr>
            </a:lvl4pPr>
            <a:lvl5pPr marL="2286000" marR="0" lvl="4" indent="-330200" algn="l" rtl="0">
              <a:spcBef>
                <a:spcPts val="320"/>
              </a:spcBef>
              <a:spcAft>
                <a:spcPts val="0"/>
              </a:spcAft>
              <a:buClr>
                <a:srgbClr val="595959"/>
              </a:buClr>
              <a:buSzPts val="1600"/>
              <a:buFont typeface="Arial"/>
              <a:buChar char="»"/>
              <a:defRPr sz="1600" b="0" i="0" u="none" strike="noStrike" cap="none">
                <a:solidFill>
                  <a:srgbClr val="595959"/>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25" name="Google Shape;125;p18"/>
          <p:cNvSpPr txBox="1">
            <a:spLocks noGrp="1"/>
          </p:cNvSpPr>
          <p:nvPr>
            <p:ph type="dt" idx="10"/>
          </p:nvPr>
        </p:nvSpPr>
        <p:spPr>
          <a:xfrm>
            <a:off x="457200" y="6356351"/>
            <a:ext cx="2133600" cy="3651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6" name="Google Shape;126;p18"/>
          <p:cNvSpPr txBox="1">
            <a:spLocks noGrp="1"/>
          </p:cNvSpPr>
          <p:nvPr>
            <p:ph type="ftr" idx="11"/>
          </p:nvPr>
        </p:nvSpPr>
        <p:spPr>
          <a:xfrm>
            <a:off x="3124200" y="6356351"/>
            <a:ext cx="2895600" cy="3651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7" name="Google Shape;127;p18"/>
          <p:cNvSpPr txBox="1">
            <a:spLocks noGrp="1"/>
          </p:cNvSpPr>
          <p:nvPr>
            <p:ph type="sldNum" idx="12"/>
          </p:nvPr>
        </p:nvSpPr>
        <p:spPr>
          <a:xfrm>
            <a:off x="6553200" y="6356351"/>
            <a:ext cx="1387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re seul" type="titleOnly">
  <p:cSld name="TITLE_ONLY">
    <p:spTree>
      <p:nvGrpSpPr>
        <p:cNvPr id="1" name="Shape 128"/>
        <p:cNvGrpSpPr/>
        <p:nvPr/>
      </p:nvGrpSpPr>
      <p:grpSpPr>
        <a:xfrm>
          <a:off x="0" y="0"/>
          <a:ext cx="0" cy="0"/>
          <a:chOff x="0" y="0"/>
          <a:chExt cx="0" cy="0"/>
        </a:xfrm>
      </p:grpSpPr>
      <p:sp>
        <p:nvSpPr>
          <p:cNvPr id="129" name="Google Shape;129;p19"/>
          <p:cNvSpPr txBox="1">
            <a:spLocks noGrp="1"/>
          </p:cNvSpPr>
          <p:nvPr>
            <p:ph type="title"/>
          </p:nvPr>
        </p:nvSpPr>
        <p:spPr>
          <a:xfrm>
            <a:off x="457200" y="-68262"/>
            <a:ext cx="8229600" cy="11430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rgbClr val="7F7F7F"/>
              </a:buClr>
              <a:buSzPts val="3200"/>
              <a:buFont typeface="Calibri"/>
              <a:buNone/>
              <a:defRPr sz="3200" b="0" i="0" u="none" strike="noStrike" cap="none">
                <a:solidFill>
                  <a:srgbClr val="7F7F7F"/>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30" name="Google Shape;130;p19"/>
          <p:cNvSpPr txBox="1">
            <a:spLocks noGrp="1"/>
          </p:cNvSpPr>
          <p:nvPr>
            <p:ph type="dt" idx="10"/>
          </p:nvPr>
        </p:nvSpPr>
        <p:spPr>
          <a:xfrm>
            <a:off x="457200" y="6356351"/>
            <a:ext cx="2133600" cy="3651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1" name="Google Shape;131;p19"/>
          <p:cNvSpPr txBox="1">
            <a:spLocks noGrp="1"/>
          </p:cNvSpPr>
          <p:nvPr>
            <p:ph type="ftr" idx="11"/>
          </p:nvPr>
        </p:nvSpPr>
        <p:spPr>
          <a:xfrm>
            <a:off x="3124200" y="6356351"/>
            <a:ext cx="2895600" cy="3651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2" name="Google Shape;132;p19"/>
          <p:cNvSpPr txBox="1">
            <a:spLocks noGrp="1"/>
          </p:cNvSpPr>
          <p:nvPr>
            <p:ph type="sldNum" idx="12"/>
          </p:nvPr>
        </p:nvSpPr>
        <p:spPr>
          <a:xfrm>
            <a:off x="6553200" y="6356351"/>
            <a:ext cx="1387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Vide" type="blank">
  <p:cSld name="BLANK">
    <p:spTree>
      <p:nvGrpSpPr>
        <p:cNvPr id="1" name="Shape 133"/>
        <p:cNvGrpSpPr/>
        <p:nvPr/>
      </p:nvGrpSpPr>
      <p:grpSpPr>
        <a:xfrm>
          <a:off x="0" y="0"/>
          <a:ext cx="0" cy="0"/>
          <a:chOff x="0" y="0"/>
          <a:chExt cx="0" cy="0"/>
        </a:xfrm>
      </p:grpSpPr>
      <p:sp>
        <p:nvSpPr>
          <p:cNvPr id="134" name="Google Shape;134;p20"/>
          <p:cNvSpPr txBox="1">
            <a:spLocks noGrp="1"/>
          </p:cNvSpPr>
          <p:nvPr>
            <p:ph type="dt" idx="10"/>
          </p:nvPr>
        </p:nvSpPr>
        <p:spPr>
          <a:xfrm>
            <a:off x="457200" y="6356351"/>
            <a:ext cx="2133600" cy="3651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5" name="Google Shape;135;p20"/>
          <p:cNvSpPr txBox="1">
            <a:spLocks noGrp="1"/>
          </p:cNvSpPr>
          <p:nvPr>
            <p:ph type="ftr" idx="11"/>
          </p:nvPr>
        </p:nvSpPr>
        <p:spPr>
          <a:xfrm>
            <a:off x="3124200" y="6356351"/>
            <a:ext cx="2895600" cy="3651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6" name="Google Shape;136;p20"/>
          <p:cNvSpPr txBox="1">
            <a:spLocks noGrp="1"/>
          </p:cNvSpPr>
          <p:nvPr>
            <p:ph type="sldNum" idx="12"/>
          </p:nvPr>
        </p:nvSpPr>
        <p:spPr>
          <a:xfrm>
            <a:off x="6553200" y="6356351"/>
            <a:ext cx="1387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u avec légende" type="objTx">
  <p:cSld name="OBJECT_WITH_CAPTION_TEXT">
    <p:spTree>
      <p:nvGrpSpPr>
        <p:cNvPr id="1" name="Shape 137"/>
        <p:cNvGrpSpPr/>
        <p:nvPr/>
      </p:nvGrpSpPr>
      <p:grpSpPr>
        <a:xfrm>
          <a:off x="0" y="0"/>
          <a:ext cx="0" cy="0"/>
          <a:chOff x="0" y="0"/>
          <a:chExt cx="0" cy="0"/>
        </a:xfrm>
      </p:grpSpPr>
      <p:sp>
        <p:nvSpPr>
          <p:cNvPr id="138" name="Google Shape;138;p21"/>
          <p:cNvSpPr txBox="1">
            <a:spLocks noGrp="1"/>
          </p:cNvSpPr>
          <p:nvPr>
            <p:ph type="title"/>
          </p:nvPr>
        </p:nvSpPr>
        <p:spPr>
          <a:xfrm>
            <a:off x="457200" y="273050"/>
            <a:ext cx="3008100" cy="1161900"/>
          </a:xfrm>
          <a:prstGeom prst="rect">
            <a:avLst/>
          </a:prstGeom>
          <a:noFill/>
          <a:ln>
            <a:noFill/>
          </a:ln>
        </p:spPr>
        <p:txBody>
          <a:bodyPr spcFirstLastPara="1" wrap="square" lIns="91425" tIns="91425" rIns="91425" bIns="91425" anchor="b" anchorCtr="0"/>
          <a:lstStyle>
            <a:lvl1pPr marL="0" marR="0" lvl="0" indent="0" algn="l" rtl="0">
              <a:spcBef>
                <a:spcPts val="0"/>
              </a:spcBef>
              <a:spcAft>
                <a:spcPts val="0"/>
              </a:spcAft>
              <a:buClr>
                <a:srgbClr val="7F7F7F"/>
              </a:buClr>
              <a:buSzPts val="2000"/>
              <a:buFont typeface="Calibri"/>
              <a:buNone/>
              <a:defRPr sz="2000" b="1" i="0" u="none" strike="noStrike" cap="none">
                <a:solidFill>
                  <a:srgbClr val="7F7F7F"/>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39" name="Google Shape;139;p21"/>
          <p:cNvSpPr txBox="1">
            <a:spLocks noGrp="1"/>
          </p:cNvSpPr>
          <p:nvPr>
            <p:ph type="body" idx="1"/>
          </p:nvPr>
        </p:nvSpPr>
        <p:spPr>
          <a:xfrm>
            <a:off x="3575050" y="273051"/>
            <a:ext cx="5111700" cy="58530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rgbClr val="595959"/>
              </a:buClr>
              <a:buSzPts val="3200"/>
              <a:buFont typeface="Arial"/>
              <a:buChar char="•"/>
              <a:defRPr sz="3200" b="0" i="0" u="none" strike="noStrike" cap="none">
                <a:solidFill>
                  <a:srgbClr val="595959"/>
                </a:solidFill>
                <a:latin typeface="Calibri"/>
                <a:ea typeface="Calibri"/>
                <a:cs typeface="Calibri"/>
                <a:sym typeface="Calibri"/>
              </a:defRPr>
            </a:lvl1pPr>
            <a:lvl2pPr marL="914400" marR="0" lvl="1" indent="-406400" algn="l" rtl="0">
              <a:spcBef>
                <a:spcPts val="560"/>
              </a:spcBef>
              <a:spcAft>
                <a:spcPts val="0"/>
              </a:spcAft>
              <a:buClr>
                <a:srgbClr val="595959"/>
              </a:buClr>
              <a:buSzPts val="2800"/>
              <a:buFont typeface="Arial"/>
              <a:buChar char="–"/>
              <a:defRPr sz="2800" b="0" i="0" u="none" strike="noStrike" cap="none">
                <a:solidFill>
                  <a:srgbClr val="595959"/>
                </a:solidFill>
                <a:latin typeface="Calibri"/>
                <a:ea typeface="Calibri"/>
                <a:cs typeface="Calibri"/>
                <a:sym typeface="Calibri"/>
              </a:defRPr>
            </a:lvl2pPr>
            <a:lvl3pPr marL="1371600" marR="0" lvl="2" indent="-381000" algn="l" rtl="0">
              <a:spcBef>
                <a:spcPts val="480"/>
              </a:spcBef>
              <a:spcAft>
                <a:spcPts val="0"/>
              </a:spcAft>
              <a:buClr>
                <a:srgbClr val="595959"/>
              </a:buClr>
              <a:buSzPts val="2400"/>
              <a:buFont typeface="Arial"/>
              <a:buChar char="•"/>
              <a:defRPr sz="2400" b="0" i="0" u="none" strike="noStrike" cap="none">
                <a:solidFill>
                  <a:srgbClr val="595959"/>
                </a:solidFill>
                <a:latin typeface="Calibri"/>
                <a:ea typeface="Calibri"/>
                <a:cs typeface="Calibri"/>
                <a:sym typeface="Calibri"/>
              </a:defRPr>
            </a:lvl3pPr>
            <a:lvl4pPr marL="1828800" marR="0" lvl="3" indent="-355600"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4pPr>
            <a:lvl5pPr marL="2286000" marR="0" lvl="4" indent="-355600"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0" name="Google Shape;140;p21"/>
          <p:cNvSpPr txBox="1">
            <a:spLocks noGrp="1"/>
          </p:cNvSpPr>
          <p:nvPr>
            <p:ph type="body" idx="2"/>
          </p:nvPr>
        </p:nvSpPr>
        <p:spPr>
          <a:xfrm>
            <a:off x="457200" y="1435101"/>
            <a:ext cx="3008100" cy="4691100"/>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rgbClr val="595959"/>
              </a:buClr>
              <a:buSzPts val="1400"/>
              <a:buFont typeface="Arial"/>
              <a:buNone/>
              <a:defRPr sz="1400" b="0" i="0" u="none" strike="noStrike" cap="none">
                <a:solidFill>
                  <a:srgbClr val="595959"/>
                </a:solidFill>
                <a:latin typeface="Calibri"/>
                <a:ea typeface="Calibri"/>
                <a:cs typeface="Calibri"/>
                <a:sym typeface="Calibri"/>
              </a:defRPr>
            </a:lvl1pPr>
            <a:lvl2pPr marL="914400" marR="0" lvl="1" indent="-228600" algn="l" rtl="0">
              <a:spcBef>
                <a:spcPts val="240"/>
              </a:spcBef>
              <a:spcAft>
                <a:spcPts val="0"/>
              </a:spcAft>
              <a:buClr>
                <a:srgbClr val="595959"/>
              </a:buClr>
              <a:buSzPts val="1200"/>
              <a:buFont typeface="Arial"/>
              <a:buNone/>
              <a:defRPr sz="1200" b="0" i="0" u="none" strike="noStrike" cap="none">
                <a:solidFill>
                  <a:srgbClr val="595959"/>
                </a:solidFill>
                <a:latin typeface="Calibri"/>
                <a:ea typeface="Calibri"/>
                <a:cs typeface="Calibri"/>
                <a:sym typeface="Calibri"/>
              </a:defRPr>
            </a:lvl2pPr>
            <a:lvl3pPr marL="1371600" marR="0" lvl="2" indent="-228600" algn="l" rtl="0">
              <a:spcBef>
                <a:spcPts val="200"/>
              </a:spcBef>
              <a:spcAft>
                <a:spcPts val="0"/>
              </a:spcAft>
              <a:buClr>
                <a:srgbClr val="595959"/>
              </a:buClr>
              <a:buSzPts val="1000"/>
              <a:buFont typeface="Arial"/>
              <a:buNone/>
              <a:defRPr sz="1000" b="0" i="0" u="none" strike="noStrike" cap="none">
                <a:solidFill>
                  <a:srgbClr val="595959"/>
                </a:solidFill>
                <a:latin typeface="Calibri"/>
                <a:ea typeface="Calibri"/>
                <a:cs typeface="Calibri"/>
                <a:sym typeface="Calibri"/>
              </a:defRPr>
            </a:lvl3pPr>
            <a:lvl4pPr marL="1828800" marR="0" lvl="3" indent="-228600" algn="l" rtl="0">
              <a:spcBef>
                <a:spcPts val="180"/>
              </a:spcBef>
              <a:spcAft>
                <a:spcPts val="0"/>
              </a:spcAft>
              <a:buClr>
                <a:srgbClr val="595959"/>
              </a:buClr>
              <a:buSzPts val="900"/>
              <a:buFont typeface="Arial"/>
              <a:buNone/>
              <a:defRPr sz="900" b="0" i="0" u="none" strike="noStrike" cap="none">
                <a:solidFill>
                  <a:srgbClr val="595959"/>
                </a:solidFill>
                <a:latin typeface="Calibri"/>
                <a:ea typeface="Calibri"/>
                <a:cs typeface="Calibri"/>
                <a:sym typeface="Calibri"/>
              </a:defRPr>
            </a:lvl4pPr>
            <a:lvl5pPr marL="2286000" marR="0" lvl="4" indent="-228600" algn="l" rtl="0">
              <a:spcBef>
                <a:spcPts val="180"/>
              </a:spcBef>
              <a:spcAft>
                <a:spcPts val="0"/>
              </a:spcAft>
              <a:buClr>
                <a:srgbClr val="595959"/>
              </a:buClr>
              <a:buSzPts val="900"/>
              <a:buFont typeface="Arial"/>
              <a:buNone/>
              <a:defRPr sz="900" b="0" i="0" u="none" strike="noStrike" cap="none">
                <a:solidFill>
                  <a:srgbClr val="595959"/>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41" name="Google Shape;141;p21"/>
          <p:cNvSpPr txBox="1">
            <a:spLocks noGrp="1"/>
          </p:cNvSpPr>
          <p:nvPr>
            <p:ph type="dt" idx="10"/>
          </p:nvPr>
        </p:nvSpPr>
        <p:spPr>
          <a:xfrm>
            <a:off x="457200" y="6356351"/>
            <a:ext cx="2133600" cy="3651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2" name="Google Shape;142;p21"/>
          <p:cNvSpPr txBox="1">
            <a:spLocks noGrp="1"/>
          </p:cNvSpPr>
          <p:nvPr>
            <p:ph type="ftr" idx="11"/>
          </p:nvPr>
        </p:nvSpPr>
        <p:spPr>
          <a:xfrm>
            <a:off x="3124200" y="6356351"/>
            <a:ext cx="2895600" cy="3651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3" name="Google Shape;143;p21"/>
          <p:cNvSpPr txBox="1">
            <a:spLocks noGrp="1"/>
          </p:cNvSpPr>
          <p:nvPr>
            <p:ph type="sldNum" idx="12"/>
          </p:nvPr>
        </p:nvSpPr>
        <p:spPr>
          <a:xfrm>
            <a:off x="6553200" y="6356351"/>
            <a:ext cx="1387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eux contenus" type="twoObj">
  <p:cSld name="TWO_OBJECTS">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457200" y="274639"/>
            <a:ext cx="8229600" cy="11433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accent6"/>
              </a:buClr>
              <a:buSzPts val="1400"/>
              <a:buFont typeface="Dosis"/>
              <a:buNone/>
              <a:defRPr sz="3200" b="0" i="0" u="none" strike="noStrike" cap="none">
                <a:solidFill>
                  <a:schemeClr val="accent6"/>
                </a:solidFill>
                <a:latin typeface="Dosis"/>
                <a:ea typeface="Dosis"/>
                <a:cs typeface="Dosis"/>
                <a:sym typeface="Dosis"/>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23" name="Google Shape;23;p3"/>
          <p:cNvSpPr txBox="1">
            <a:spLocks noGrp="1"/>
          </p:cNvSpPr>
          <p:nvPr>
            <p:ph type="body" idx="1"/>
          </p:nvPr>
        </p:nvSpPr>
        <p:spPr>
          <a:xfrm>
            <a:off x="457200" y="1600200"/>
            <a:ext cx="4038600" cy="4526100"/>
          </a:xfrm>
          <a:prstGeom prst="rect">
            <a:avLst/>
          </a:prstGeom>
          <a:noFill/>
          <a:ln>
            <a:noFill/>
          </a:ln>
        </p:spPr>
        <p:txBody>
          <a:bodyPr spcFirstLastPara="1" wrap="square" lIns="91425" tIns="91425" rIns="91425" bIns="91425" anchor="t" anchorCtr="0"/>
          <a:lstStyle>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 name="Google Shape;24;p3"/>
          <p:cNvSpPr txBox="1">
            <a:spLocks noGrp="1"/>
          </p:cNvSpPr>
          <p:nvPr>
            <p:ph type="body" idx="2"/>
          </p:nvPr>
        </p:nvSpPr>
        <p:spPr>
          <a:xfrm>
            <a:off x="4648200" y="1600200"/>
            <a:ext cx="4038600" cy="4526100"/>
          </a:xfrm>
          <a:prstGeom prst="rect">
            <a:avLst/>
          </a:prstGeom>
          <a:noFill/>
          <a:ln>
            <a:noFill/>
          </a:ln>
        </p:spPr>
        <p:txBody>
          <a:bodyPr spcFirstLastPara="1" wrap="square" lIns="91425" tIns="91425" rIns="91425" bIns="91425" anchor="t" anchorCtr="0"/>
          <a:lstStyle>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 name="Google Shape;25;p3"/>
          <p:cNvSpPr txBox="1">
            <a:spLocks noGrp="1"/>
          </p:cNvSpPr>
          <p:nvPr>
            <p:ph type="dt" idx="10"/>
          </p:nvPr>
        </p:nvSpPr>
        <p:spPr>
          <a:xfrm>
            <a:off x="457200" y="6356349"/>
            <a:ext cx="2133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A4ADB0"/>
              </a:buClr>
              <a:buSzPts val="1400"/>
              <a:buFont typeface="Arial"/>
              <a:buNone/>
              <a:defRPr sz="1200" b="0" i="0" u="none" strike="noStrike" cap="none">
                <a:solidFill>
                  <a:srgbClr val="A4ADB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
        <p:nvSpPr>
          <p:cNvPr id="26" name="Google Shape;26;p3"/>
          <p:cNvSpPr txBox="1">
            <a:spLocks noGrp="1"/>
          </p:cNvSpPr>
          <p:nvPr>
            <p:ph type="ftr" idx="11"/>
          </p:nvPr>
        </p:nvSpPr>
        <p:spPr>
          <a:xfrm>
            <a:off x="3124200" y="6356349"/>
            <a:ext cx="2895600" cy="3651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A4ADB0"/>
              </a:buClr>
              <a:buSzPts val="1400"/>
              <a:buFont typeface="Arial"/>
              <a:buNone/>
              <a:defRPr sz="1200" b="0" i="0" u="none" strike="noStrike" cap="none">
                <a:solidFill>
                  <a:srgbClr val="A4ADB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
        <p:nvSpPr>
          <p:cNvPr id="27" name="Google Shape;27;p3"/>
          <p:cNvSpPr txBox="1">
            <a:spLocks noGrp="1"/>
          </p:cNvSpPr>
          <p:nvPr>
            <p:ph type="sldNum" idx="12"/>
          </p:nvPr>
        </p:nvSpPr>
        <p:spPr>
          <a:xfrm>
            <a:off x="6553200" y="6356349"/>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1pPr>
            <a:lvl2pPr marL="0" marR="0" lvl="1"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2pPr>
            <a:lvl3pPr marL="0" marR="0" lvl="2"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3pPr>
            <a:lvl4pPr marL="0" marR="0" lvl="3"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4pPr>
            <a:lvl5pPr marL="0" marR="0" lvl="4"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5pPr>
            <a:lvl6pPr marL="0" marR="0" lvl="5"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6pPr>
            <a:lvl7pPr marL="0" marR="0" lvl="6"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7pPr>
            <a:lvl8pPr marL="0" marR="0" lvl="7"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8pPr>
            <a:lvl9pPr marL="0" marR="0" lvl="8"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Image avec légende" type="picTx">
  <p:cSld name="PICTURE_WITH_CAPTION_TEXT">
    <p:spTree>
      <p:nvGrpSpPr>
        <p:cNvPr id="1" name="Shape 144"/>
        <p:cNvGrpSpPr/>
        <p:nvPr/>
      </p:nvGrpSpPr>
      <p:grpSpPr>
        <a:xfrm>
          <a:off x="0" y="0"/>
          <a:ext cx="0" cy="0"/>
          <a:chOff x="0" y="0"/>
          <a:chExt cx="0" cy="0"/>
        </a:xfrm>
      </p:grpSpPr>
      <p:sp>
        <p:nvSpPr>
          <p:cNvPr id="145" name="Google Shape;145;p22"/>
          <p:cNvSpPr txBox="1">
            <a:spLocks noGrp="1"/>
          </p:cNvSpPr>
          <p:nvPr>
            <p:ph type="title"/>
          </p:nvPr>
        </p:nvSpPr>
        <p:spPr>
          <a:xfrm>
            <a:off x="1792288" y="4800600"/>
            <a:ext cx="5486400" cy="566700"/>
          </a:xfrm>
          <a:prstGeom prst="rect">
            <a:avLst/>
          </a:prstGeom>
          <a:noFill/>
          <a:ln>
            <a:noFill/>
          </a:ln>
        </p:spPr>
        <p:txBody>
          <a:bodyPr spcFirstLastPara="1" wrap="square" lIns="91425" tIns="91425" rIns="91425" bIns="91425" anchor="b" anchorCtr="0"/>
          <a:lstStyle>
            <a:lvl1pPr marL="0" marR="0" lvl="0" indent="0" algn="l" rtl="0">
              <a:spcBef>
                <a:spcPts val="0"/>
              </a:spcBef>
              <a:spcAft>
                <a:spcPts val="0"/>
              </a:spcAft>
              <a:buClr>
                <a:srgbClr val="7F7F7F"/>
              </a:buClr>
              <a:buSzPts val="2000"/>
              <a:buFont typeface="Calibri"/>
              <a:buNone/>
              <a:defRPr sz="2000" b="1" i="0" u="none" strike="noStrike" cap="none">
                <a:solidFill>
                  <a:srgbClr val="7F7F7F"/>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46" name="Google Shape;146;p22"/>
          <p:cNvSpPr>
            <a:spLocks noGrp="1"/>
          </p:cNvSpPr>
          <p:nvPr>
            <p:ph type="pic" idx="2"/>
          </p:nvPr>
        </p:nvSpPr>
        <p:spPr>
          <a:xfrm>
            <a:off x="1792288" y="612775"/>
            <a:ext cx="5486400" cy="4114800"/>
          </a:xfrm>
          <a:prstGeom prst="rect">
            <a:avLst/>
          </a:prstGeom>
          <a:noFill/>
          <a:ln>
            <a:noFill/>
          </a:ln>
        </p:spPr>
        <p:txBody>
          <a:bodyPr spcFirstLastPara="1" wrap="square" lIns="91425" tIns="91425" rIns="91425" bIns="91425" anchor="t" anchorCtr="0"/>
          <a:lstStyle>
            <a:lvl1pPr marL="0" marR="0" lvl="0" indent="0" algn="l" rtl="0">
              <a:spcBef>
                <a:spcPts val="640"/>
              </a:spcBef>
              <a:spcAft>
                <a:spcPts val="0"/>
              </a:spcAft>
              <a:buClr>
                <a:srgbClr val="595959"/>
              </a:buClr>
              <a:buSzPts val="3200"/>
              <a:buFont typeface="Arial"/>
              <a:buNone/>
              <a:defRPr sz="3200" b="0" i="0" u="none" strike="noStrike" cap="none">
                <a:solidFill>
                  <a:srgbClr val="595959"/>
                </a:solidFill>
                <a:latin typeface="Calibri"/>
                <a:ea typeface="Calibri"/>
                <a:cs typeface="Calibri"/>
                <a:sym typeface="Calibri"/>
              </a:defRPr>
            </a:lvl1pPr>
            <a:lvl2pPr marL="457200" marR="0" lvl="1" indent="0" algn="l" rtl="0">
              <a:spcBef>
                <a:spcPts val="560"/>
              </a:spcBef>
              <a:spcAft>
                <a:spcPts val="0"/>
              </a:spcAft>
              <a:buClr>
                <a:srgbClr val="595959"/>
              </a:buClr>
              <a:buSzPts val="2800"/>
              <a:buFont typeface="Arial"/>
              <a:buNone/>
              <a:defRPr sz="2800" b="0" i="0" u="none" strike="noStrike" cap="none">
                <a:solidFill>
                  <a:srgbClr val="595959"/>
                </a:solidFill>
                <a:latin typeface="Calibri"/>
                <a:ea typeface="Calibri"/>
                <a:cs typeface="Calibri"/>
                <a:sym typeface="Calibri"/>
              </a:defRPr>
            </a:lvl2pPr>
            <a:lvl3pPr marL="914400" marR="0" lvl="2" indent="0" algn="l" rtl="0">
              <a:spcBef>
                <a:spcPts val="48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3pPr>
            <a:lvl4pPr marL="1371600" marR="0" lvl="3" indent="0" algn="l" rtl="0">
              <a:spcBef>
                <a:spcPts val="400"/>
              </a:spcBef>
              <a:spcAft>
                <a:spcPts val="0"/>
              </a:spcAft>
              <a:buClr>
                <a:srgbClr val="595959"/>
              </a:buClr>
              <a:buSzPts val="2000"/>
              <a:buFont typeface="Arial"/>
              <a:buNone/>
              <a:defRPr sz="2000" b="0" i="0" u="none" strike="noStrike" cap="none">
                <a:solidFill>
                  <a:srgbClr val="595959"/>
                </a:solidFill>
                <a:latin typeface="Calibri"/>
                <a:ea typeface="Calibri"/>
                <a:cs typeface="Calibri"/>
                <a:sym typeface="Calibri"/>
              </a:defRPr>
            </a:lvl4pPr>
            <a:lvl5pPr marL="1828800" marR="0" lvl="4" indent="0" algn="l" rtl="0">
              <a:spcBef>
                <a:spcPts val="400"/>
              </a:spcBef>
              <a:spcAft>
                <a:spcPts val="0"/>
              </a:spcAft>
              <a:buClr>
                <a:srgbClr val="595959"/>
              </a:buClr>
              <a:buSzPts val="2000"/>
              <a:buFont typeface="Arial"/>
              <a:buNone/>
              <a:defRPr sz="2000" b="0" i="0" u="none" strike="noStrike" cap="none">
                <a:solidFill>
                  <a:srgbClr val="595959"/>
                </a:solidFill>
                <a:latin typeface="Calibri"/>
                <a:ea typeface="Calibri"/>
                <a:cs typeface="Calibri"/>
                <a:sym typeface="Calibri"/>
              </a:defRPr>
            </a:lvl5pPr>
            <a:lvl6pPr marL="2286000" marR="0" lvl="5" indent="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7" name="Google Shape;147;p22"/>
          <p:cNvSpPr txBox="1">
            <a:spLocks noGrp="1"/>
          </p:cNvSpPr>
          <p:nvPr>
            <p:ph type="body" idx="1"/>
          </p:nvPr>
        </p:nvSpPr>
        <p:spPr>
          <a:xfrm>
            <a:off x="1792288" y="5367338"/>
            <a:ext cx="5486400" cy="804900"/>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rgbClr val="595959"/>
              </a:buClr>
              <a:buSzPts val="1400"/>
              <a:buFont typeface="Arial"/>
              <a:buNone/>
              <a:defRPr sz="1400" b="0" i="0" u="none" strike="noStrike" cap="none">
                <a:solidFill>
                  <a:srgbClr val="595959"/>
                </a:solidFill>
                <a:latin typeface="Calibri"/>
                <a:ea typeface="Calibri"/>
                <a:cs typeface="Calibri"/>
                <a:sym typeface="Calibri"/>
              </a:defRPr>
            </a:lvl1pPr>
            <a:lvl2pPr marL="914400" marR="0" lvl="1" indent="-228600" algn="l" rtl="0">
              <a:spcBef>
                <a:spcPts val="240"/>
              </a:spcBef>
              <a:spcAft>
                <a:spcPts val="0"/>
              </a:spcAft>
              <a:buClr>
                <a:srgbClr val="595959"/>
              </a:buClr>
              <a:buSzPts val="1200"/>
              <a:buFont typeface="Arial"/>
              <a:buNone/>
              <a:defRPr sz="1200" b="0" i="0" u="none" strike="noStrike" cap="none">
                <a:solidFill>
                  <a:srgbClr val="595959"/>
                </a:solidFill>
                <a:latin typeface="Calibri"/>
                <a:ea typeface="Calibri"/>
                <a:cs typeface="Calibri"/>
                <a:sym typeface="Calibri"/>
              </a:defRPr>
            </a:lvl2pPr>
            <a:lvl3pPr marL="1371600" marR="0" lvl="2" indent="-228600" algn="l" rtl="0">
              <a:spcBef>
                <a:spcPts val="200"/>
              </a:spcBef>
              <a:spcAft>
                <a:spcPts val="0"/>
              </a:spcAft>
              <a:buClr>
                <a:srgbClr val="595959"/>
              </a:buClr>
              <a:buSzPts val="1000"/>
              <a:buFont typeface="Arial"/>
              <a:buNone/>
              <a:defRPr sz="1000" b="0" i="0" u="none" strike="noStrike" cap="none">
                <a:solidFill>
                  <a:srgbClr val="595959"/>
                </a:solidFill>
                <a:latin typeface="Calibri"/>
                <a:ea typeface="Calibri"/>
                <a:cs typeface="Calibri"/>
                <a:sym typeface="Calibri"/>
              </a:defRPr>
            </a:lvl3pPr>
            <a:lvl4pPr marL="1828800" marR="0" lvl="3" indent="-228600" algn="l" rtl="0">
              <a:spcBef>
                <a:spcPts val="180"/>
              </a:spcBef>
              <a:spcAft>
                <a:spcPts val="0"/>
              </a:spcAft>
              <a:buClr>
                <a:srgbClr val="595959"/>
              </a:buClr>
              <a:buSzPts val="900"/>
              <a:buFont typeface="Arial"/>
              <a:buNone/>
              <a:defRPr sz="900" b="0" i="0" u="none" strike="noStrike" cap="none">
                <a:solidFill>
                  <a:srgbClr val="595959"/>
                </a:solidFill>
                <a:latin typeface="Calibri"/>
                <a:ea typeface="Calibri"/>
                <a:cs typeface="Calibri"/>
                <a:sym typeface="Calibri"/>
              </a:defRPr>
            </a:lvl4pPr>
            <a:lvl5pPr marL="2286000" marR="0" lvl="4" indent="-228600" algn="l" rtl="0">
              <a:spcBef>
                <a:spcPts val="180"/>
              </a:spcBef>
              <a:spcAft>
                <a:spcPts val="0"/>
              </a:spcAft>
              <a:buClr>
                <a:srgbClr val="595959"/>
              </a:buClr>
              <a:buSzPts val="900"/>
              <a:buFont typeface="Arial"/>
              <a:buNone/>
              <a:defRPr sz="900" b="0" i="0" u="none" strike="noStrike" cap="none">
                <a:solidFill>
                  <a:srgbClr val="595959"/>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48" name="Google Shape;148;p22"/>
          <p:cNvSpPr txBox="1">
            <a:spLocks noGrp="1"/>
          </p:cNvSpPr>
          <p:nvPr>
            <p:ph type="dt" idx="10"/>
          </p:nvPr>
        </p:nvSpPr>
        <p:spPr>
          <a:xfrm>
            <a:off x="457200" y="6356351"/>
            <a:ext cx="2133600" cy="3651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9" name="Google Shape;149;p22"/>
          <p:cNvSpPr txBox="1">
            <a:spLocks noGrp="1"/>
          </p:cNvSpPr>
          <p:nvPr>
            <p:ph type="ftr" idx="11"/>
          </p:nvPr>
        </p:nvSpPr>
        <p:spPr>
          <a:xfrm>
            <a:off x="3124200" y="6356351"/>
            <a:ext cx="2895600" cy="3651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0" name="Google Shape;150;p22"/>
          <p:cNvSpPr txBox="1">
            <a:spLocks noGrp="1"/>
          </p:cNvSpPr>
          <p:nvPr>
            <p:ph type="sldNum" idx="12"/>
          </p:nvPr>
        </p:nvSpPr>
        <p:spPr>
          <a:xfrm>
            <a:off x="6553200" y="6356351"/>
            <a:ext cx="1387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re et texte vertical" type="vertTx">
  <p:cSld name="VERTICAL_TEXT">
    <p:spTree>
      <p:nvGrpSpPr>
        <p:cNvPr id="1" name="Shape 151"/>
        <p:cNvGrpSpPr/>
        <p:nvPr/>
      </p:nvGrpSpPr>
      <p:grpSpPr>
        <a:xfrm>
          <a:off x="0" y="0"/>
          <a:ext cx="0" cy="0"/>
          <a:chOff x="0" y="0"/>
          <a:chExt cx="0" cy="0"/>
        </a:xfrm>
      </p:grpSpPr>
      <p:sp>
        <p:nvSpPr>
          <p:cNvPr id="152" name="Google Shape;152;p23"/>
          <p:cNvSpPr txBox="1">
            <a:spLocks noGrp="1"/>
          </p:cNvSpPr>
          <p:nvPr>
            <p:ph type="title"/>
          </p:nvPr>
        </p:nvSpPr>
        <p:spPr>
          <a:xfrm>
            <a:off x="457200" y="-68262"/>
            <a:ext cx="8229600" cy="11430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rgbClr val="7F7F7F"/>
              </a:buClr>
              <a:buSzPts val="3200"/>
              <a:buFont typeface="Calibri"/>
              <a:buNone/>
              <a:defRPr sz="3200" b="0" i="0" u="none" strike="noStrike" cap="none">
                <a:solidFill>
                  <a:srgbClr val="7F7F7F"/>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53" name="Google Shape;153;p23"/>
          <p:cNvSpPr txBox="1">
            <a:spLocks noGrp="1"/>
          </p:cNvSpPr>
          <p:nvPr>
            <p:ph type="body" idx="1"/>
          </p:nvPr>
        </p:nvSpPr>
        <p:spPr>
          <a:xfrm rot="5400000">
            <a:off x="2188350" y="-372249"/>
            <a:ext cx="4767300" cy="82296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rgbClr val="595959"/>
              </a:buClr>
              <a:buSzPts val="3200"/>
              <a:buFont typeface="Arial"/>
              <a:buChar char="•"/>
              <a:defRPr sz="3200" b="0" i="0" u="none" strike="noStrike" cap="none">
                <a:solidFill>
                  <a:srgbClr val="595959"/>
                </a:solidFill>
                <a:latin typeface="Calibri"/>
                <a:ea typeface="Calibri"/>
                <a:cs typeface="Calibri"/>
                <a:sym typeface="Calibri"/>
              </a:defRPr>
            </a:lvl1pPr>
            <a:lvl2pPr marL="914400" marR="0" lvl="1" indent="-406400" algn="l" rtl="0">
              <a:spcBef>
                <a:spcPts val="560"/>
              </a:spcBef>
              <a:spcAft>
                <a:spcPts val="0"/>
              </a:spcAft>
              <a:buClr>
                <a:srgbClr val="595959"/>
              </a:buClr>
              <a:buSzPts val="2800"/>
              <a:buFont typeface="Arial"/>
              <a:buChar char="–"/>
              <a:defRPr sz="2800" b="0" i="0" u="none" strike="noStrike" cap="none">
                <a:solidFill>
                  <a:srgbClr val="595959"/>
                </a:solidFill>
                <a:latin typeface="Calibri"/>
                <a:ea typeface="Calibri"/>
                <a:cs typeface="Calibri"/>
                <a:sym typeface="Calibri"/>
              </a:defRPr>
            </a:lvl2pPr>
            <a:lvl3pPr marL="1371600" marR="0" lvl="2" indent="-381000" algn="l" rtl="0">
              <a:spcBef>
                <a:spcPts val="480"/>
              </a:spcBef>
              <a:spcAft>
                <a:spcPts val="0"/>
              </a:spcAft>
              <a:buClr>
                <a:srgbClr val="595959"/>
              </a:buClr>
              <a:buSzPts val="2400"/>
              <a:buFont typeface="Arial"/>
              <a:buChar char="•"/>
              <a:defRPr sz="2400" b="0" i="0" u="none" strike="noStrike" cap="none">
                <a:solidFill>
                  <a:srgbClr val="595959"/>
                </a:solidFill>
                <a:latin typeface="Calibri"/>
                <a:ea typeface="Calibri"/>
                <a:cs typeface="Calibri"/>
                <a:sym typeface="Calibri"/>
              </a:defRPr>
            </a:lvl3pPr>
            <a:lvl4pPr marL="1828800" marR="0" lvl="3" indent="-355600"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4pPr>
            <a:lvl5pPr marL="2286000" marR="0" lvl="4" indent="-355600"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4" name="Google Shape;154;p23"/>
          <p:cNvSpPr txBox="1">
            <a:spLocks noGrp="1"/>
          </p:cNvSpPr>
          <p:nvPr>
            <p:ph type="dt" idx="10"/>
          </p:nvPr>
        </p:nvSpPr>
        <p:spPr>
          <a:xfrm>
            <a:off x="457200" y="6356351"/>
            <a:ext cx="2133600" cy="3651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5" name="Google Shape;155;p23"/>
          <p:cNvSpPr txBox="1">
            <a:spLocks noGrp="1"/>
          </p:cNvSpPr>
          <p:nvPr>
            <p:ph type="ftr" idx="11"/>
          </p:nvPr>
        </p:nvSpPr>
        <p:spPr>
          <a:xfrm>
            <a:off x="3124200" y="6356351"/>
            <a:ext cx="2895600" cy="3651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6" name="Google Shape;156;p23"/>
          <p:cNvSpPr txBox="1">
            <a:spLocks noGrp="1"/>
          </p:cNvSpPr>
          <p:nvPr>
            <p:ph type="sldNum" idx="12"/>
          </p:nvPr>
        </p:nvSpPr>
        <p:spPr>
          <a:xfrm>
            <a:off x="6553200" y="6356351"/>
            <a:ext cx="1387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re vertical et texte" type="vertTitleAndTx">
  <p:cSld name="VERTICAL_TITLE_AND_VERTICAL_TEXT">
    <p:spTree>
      <p:nvGrpSpPr>
        <p:cNvPr id="1" name="Shape 157"/>
        <p:cNvGrpSpPr/>
        <p:nvPr/>
      </p:nvGrpSpPr>
      <p:grpSpPr>
        <a:xfrm>
          <a:off x="0" y="0"/>
          <a:ext cx="0" cy="0"/>
          <a:chOff x="0" y="0"/>
          <a:chExt cx="0" cy="0"/>
        </a:xfrm>
      </p:grpSpPr>
      <p:sp>
        <p:nvSpPr>
          <p:cNvPr id="158" name="Google Shape;158;p24"/>
          <p:cNvSpPr txBox="1">
            <a:spLocks noGrp="1"/>
          </p:cNvSpPr>
          <p:nvPr>
            <p:ph type="title"/>
          </p:nvPr>
        </p:nvSpPr>
        <p:spPr>
          <a:xfrm rot="5400000">
            <a:off x="4732350" y="2171689"/>
            <a:ext cx="5851500" cy="20574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rgbClr val="7F7F7F"/>
              </a:buClr>
              <a:buSzPts val="3200"/>
              <a:buFont typeface="Calibri"/>
              <a:buNone/>
              <a:defRPr sz="3200" b="0" i="0" u="none" strike="noStrike" cap="none">
                <a:solidFill>
                  <a:srgbClr val="7F7F7F"/>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59" name="Google Shape;159;p24"/>
          <p:cNvSpPr txBox="1">
            <a:spLocks noGrp="1"/>
          </p:cNvSpPr>
          <p:nvPr>
            <p:ph type="body" idx="1"/>
          </p:nvPr>
        </p:nvSpPr>
        <p:spPr>
          <a:xfrm rot="5400000">
            <a:off x="541350" y="190489"/>
            <a:ext cx="5851500" cy="60198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rgbClr val="595959"/>
              </a:buClr>
              <a:buSzPts val="3200"/>
              <a:buFont typeface="Arial"/>
              <a:buChar char="•"/>
              <a:defRPr sz="3200" b="0" i="0" u="none" strike="noStrike" cap="none">
                <a:solidFill>
                  <a:srgbClr val="595959"/>
                </a:solidFill>
                <a:latin typeface="Calibri"/>
                <a:ea typeface="Calibri"/>
                <a:cs typeface="Calibri"/>
                <a:sym typeface="Calibri"/>
              </a:defRPr>
            </a:lvl1pPr>
            <a:lvl2pPr marL="914400" marR="0" lvl="1" indent="-406400" algn="l" rtl="0">
              <a:spcBef>
                <a:spcPts val="560"/>
              </a:spcBef>
              <a:spcAft>
                <a:spcPts val="0"/>
              </a:spcAft>
              <a:buClr>
                <a:srgbClr val="595959"/>
              </a:buClr>
              <a:buSzPts val="2800"/>
              <a:buFont typeface="Arial"/>
              <a:buChar char="–"/>
              <a:defRPr sz="2800" b="0" i="0" u="none" strike="noStrike" cap="none">
                <a:solidFill>
                  <a:srgbClr val="595959"/>
                </a:solidFill>
                <a:latin typeface="Calibri"/>
                <a:ea typeface="Calibri"/>
                <a:cs typeface="Calibri"/>
                <a:sym typeface="Calibri"/>
              </a:defRPr>
            </a:lvl2pPr>
            <a:lvl3pPr marL="1371600" marR="0" lvl="2" indent="-381000" algn="l" rtl="0">
              <a:spcBef>
                <a:spcPts val="480"/>
              </a:spcBef>
              <a:spcAft>
                <a:spcPts val="0"/>
              </a:spcAft>
              <a:buClr>
                <a:srgbClr val="595959"/>
              </a:buClr>
              <a:buSzPts val="2400"/>
              <a:buFont typeface="Arial"/>
              <a:buChar char="•"/>
              <a:defRPr sz="2400" b="0" i="0" u="none" strike="noStrike" cap="none">
                <a:solidFill>
                  <a:srgbClr val="595959"/>
                </a:solidFill>
                <a:latin typeface="Calibri"/>
                <a:ea typeface="Calibri"/>
                <a:cs typeface="Calibri"/>
                <a:sym typeface="Calibri"/>
              </a:defRPr>
            </a:lvl3pPr>
            <a:lvl4pPr marL="1828800" marR="0" lvl="3" indent="-355600"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4pPr>
            <a:lvl5pPr marL="2286000" marR="0" lvl="4" indent="-355600"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0" name="Google Shape;160;p24"/>
          <p:cNvSpPr txBox="1">
            <a:spLocks noGrp="1"/>
          </p:cNvSpPr>
          <p:nvPr>
            <p:ph type="dt" idx="10"/>
          </p:nvPr>
        </p:nvSpPr>
        <p:spPr>
          <a:xfrm>
            <a:off x="457200" y="6356351"/>
            <a:ext cx="2133600" cy="3651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1" name="Google Shape;161;p24"/>
          <p:cNvSpPr txBox="1">
            <a:spLocks noGrp="1"/>
          </p:cNvSpPr>
          <p:nvPr>
            <p:ph type="ftr" idx="11"/>
          </p:nvPr>
        </p:nvSpPr>
        <p:spPr>
          <a:xfrm>
            <a:off x="3124200" y="6356351"/>
            <a:ext cx="2895600" cy="3651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2" name="Google Shape;162;p24"/>
          <p:cNvSpPr txBox="1">
            <a:spLocks noGrp="1"/>
          </p:cNvSpPr>
          <p:nvPr>
            <p:ph type="sldNum" idx="12"/>
          </p:nvPr>
        </p:nvSpPr>
        <p:spPr>
          <a:xfrm>
            <a:off x="6553200" y="6356351"/>
            <a:ext cx="1387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Diapositive de titre" type="title">
  <p:cSld name="TITLE">
    <p:spTree>
      <p:nvGrpSpPr>
        <p:cNvPr id="1" name="Shape 169"/>
        <p:cNvGrpSpPr/>
        <p:nvPr/>
      </p:nvGrpSpPr>
      <p:grpSpPr>
        <a:xfrm>
          <a:off x="0" y="0"/>
          <a:ext cx="0" cy="0"/>
          <a:chOff x="0" y="0"/>
          <a:chExt cx="0" cy="0"/>
        </a:xfrm>
      </p:grpSpPr>
      <p:sp>
        <p:nvSpPr>
          <p:cNvPr id="170" name="Google Shape;170;p26"/>
          <p:cNvSpPr txBox="1">
            <a:spLocks noGrp="1"/>
          </p:cNvSpPr>
          <p:nvPr>
            <p:ph type="ctrTitle"/>
          </p:nvPr>
        </p:nvSpPr>
        <p:spPr>
          <a:xfrm>
            <a:off x="1143000" y="1122363"/>
            <a:ext cx="6858000" cy="2387700"/>
          </a:xfrm>
          <a:prstGeom prst="rect">
            <a:avLst/>
          </a:prstGeom>
          <a:noFill/>
          <a:ln>
            <a:noFill/>
          </a:ln>
        </p:spPr>
        <p:txBody>
          <a:bodyPr spcFirstLastPara="1" wrap="square" lIns="68575" tIns="68575" rIns="68575" bIns="68575" anchor="b" anchorCtr="0"/>
          <a:lstStyle>
            <a:lvl1pPr marL="0" marR="0" lvl="0" indent="0" algn="ctr" rtl="0">
              <a:lnSpc>
                <a:spcPct val="90000"/>
              </a:lnSpc>
              <a:spcBef>
                <a:spcPts val="0"/>
              </a:spcBef>
              <a:spcAft>
                <a:spcPts val="0"/>
              </a:spcAft>
              <a:buClr>
                <a:schemeClr val="dk1"/>
              </a:buClr>
              <a:buSzPts val="4500"/>
              <a:buFont typeface="Calibri"/>
              <a:buNone/>
              <a:defRPr sz="4500" b="0" i="0" u="none" strike="noStrike" cap="none">
                <a:solidFill>
                  <a:schemeClr val="dk1"/>
                </a:solidFill>
                <a:latin typeface="Calibri"/>
                <a:ea typeface="Calibri"/>
                <a:cs typeface="Calibri"/>
                <a:sym typeface="Calibri"/>
              </a:defRPr>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sp>
        <p:nvSpPr>
          <p:cNvPr id="171" name="Google Shape;171;p26"/>
          <p:cNvSpPr txBox="1">
            <a:spLocks noGrp="1"/>
          </p:cNvSpPr>
          <p:nvPr>
            <p:ph type="subTitle" idx="1"/>
          </p:nvPr>
        </p:nvSpPr>
        <p:spPr>
          <a:xfrm>
            <a:off x="1143000" y="3602038"/>
            <a:ext cx="6858000" cy="1655700"/>
          </a:xfrm>
          <a:prstGeom prst="rect">
            <a:avLst/>
          </a:prstGeom>
          <a:noFill/>
          <a:ln>
            <a:noFill/>
          </a:ln>
        </p:spPr>
        <p:txBody>
          <a:bodyPr spcFirstLastPara="1" wrap="square" lIns="68575" tIns="68575" rIns="68575" bIns="68575" anchor="t" anchorCtr="0"/>
          <a:lstStyle>
            <a:lvl1pPr marL="0" marR="0" lvl="0" indent="0" algn="ctr" rtl="0">
              <a:lnSpc>
                <a:spcPct val="90000"/>
              </a:lnSpc>
              <a:spcBef>
                <a:spcPts val="8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L="342900" marR="0" lvl="1" indent="0" algn="ctr"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2pPr>
            <a:lvl3pPr marL="685800" marR="0" lvl="2" indent="0" algn="ctr"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3pPr>
            <a:lvl4pPr marL="1028700" marR="0" lvl="3" indent="0"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4pPr>
            <a:lvl5pPr marL="1371600" marR="0" lvl="4" indent="0"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5pPr>
            <a:lvl6pPr marL="1714500" marR="0" lvl="5" indent="0"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L="2057400" marR="0" lvl="6" indent="0"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L="2400300" marR="0" lvl="7" indent="0"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L="2743200" marR="0" lvl="8" indent="0"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72" name="Google Shape;172;p26"/>
          <p:cNvSpPr txBox="1">
            <a:spLocks noGrp="1"/>
          </p:cNvSpPr>
          <p:nvPr>
            <p:ph type="dt" idx="10"/>
          </p:nvPr>
        </p:nvSpPr>
        <p:spPr>
          <a:xfrm>
            <a:off x="628650" y="6356350"/>
            <a:ext cx="2057400" cy="365100"/>
          </a:xfrm>
          <a:prstGeom prst="rect">
            <a:avLst/>
          </a:prstGeom>
          <a:noFill/>
          <a:ln>
            <a:noFill/>
          </a:ln>
        </p:spPr>
        <p:txBody>
          <a:bodyPr spcFirstLastPara="1" wrap="square" lIns="68575" tIns="68575" rIns="68575" bIns="68575" anchor="ctr" anchorCtr="0"/>
          <a:lstStyle>
            <a:lvl1pPr marL="0" marR="0" lvl="0" indent="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73" name="Google Shape;173;p26"/>
          <p:cNvSpPr txBox="1">
            <a:spLocks noGrp="1"/>
          </p:cNvSpPr>
          <p:nvPr>
            <p:ph type="ftr" idx="11"/>
          </p:nvPr>
        </p:nvSpPr>
        <p:spPr>
          <a:xfrm>
            <a:off x="3028950" y="6356350"/>
            <a:ext cx="3086100" cy="365100"/>
          </a:xfrm>
          <a:prstGeom prst="rect">
            <a:avLst/>
          </a:prstGeom>
          <a:noFill/>
          <a:ln>
            <a:noFill/>
          </a:ln>
        </p:spPr>
        <p:txBody>
          <a:bodyPr spcFirstLastPara="1" wrap="square" lIns="68575" tIns="68575" rIns="68575" bIns="68575" anchor="ctr" anchorCtr="0"/>
          <a:lstStyle>
            <a:lvl1pPr marL="0" marR="0" lvl="0" indent="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74" name="Google Shape;174;p26"/>
          <p:cNvSpPr txBox="1">
            <a:spLocks noGrp="1"/>
          </p:cNvSpPr>
          <p:nvPr>
            <p:ph type="sldNum" idx="12"/>
          </p:nvPr>
        </p:nvSpPr>
        <p:spPr>
          <a:xfrm>
            <a:off x="6457950" y="6356350"/>
            <a:ext cx="2057400" cy="3651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175"/>
        <p:cNvGrpSpPr/>
        <p:nvPr/>
      </p:nvGrpSpPr>
      <p:grpSpPr>
        <a:xfrm>
          <a:off x="0" y="0"/>
          <a:ext cx="0" cy="0"/>
          <a:chOff x="0" y="0"/>
          <a:chExt cx="0" cy="0"/>
        </a:xfrm>
      </p:grpSpPr>
      <p:sp>
        <p:nvSpPr>
          <p:cNvPr id="176" name="Google Shape;176;p27"/>
          <p:cNvSpPr txBox="1">
            <a:spLocks noGrp="1"/>
          </p:cNvSpPr>
          <p:nvPr>
            <p:ph type="title"/>
          </p:nvPr>
        </p:nvSpPr>
        <p:spPr>
          <a:xfrm>
            <a:off x="628650" y="365125"/>
            <a:ext cx="7886700" cy="1325700"/>
          </a:xfrm>
          <a:prstGeom prst="rect">
            <a:avLst/>
          </a:prstGeom>
          <a:noFill/>
          <a:ln>
            <a:noFill/>
          </a:ln>
        </p:spPr>
        <p:txBody>
          <a:bodyPr spcFirstLastPara="1" wrap="square" lIns="68575" tIns="68575" rIns="68575" bIns="68575" anchor="ctr" anchorCtr="0"/>
          <a:lstStyle>
            <a:lvl1pPr marL="0" marR="0" lvl="0" indent="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sp>
        <p:nvSpPr>
          <p:cNvPr id="177" name="Google Shape;177;p27"/>
          <p:cNvSpPr txBox="1">
            <a:spLocks noGrp="1"/>
          </p:cNvSpPr>
          <p:nvPr>
            <p:ph type="body" idx="1"/>
          </p:nvPr>
        </p:nvSpPr>
        <p:spPr>
          <a:xfrm>
            <a:off x="628650" y="1825625"/>
            <a:ext cx="7886700" cy="4351200"/>
          </a:xfrm>
          <a:prstGeom prst="rect">
            <a:avLst/>
          </a:prstGeom>
          <a:noFill/>
          <a:ln>
            <a:noFill/>
          </a:ln>
        </p:spPr>
        <p:txBody>
          <a:bodyPr spcFirstLastPara="1" wrap="square" lIns="68575" tIns="68575" rIns="68575" bIns="685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78" name="Google Shape;178;p27"/>
          <p:cNvSpPr txBox="1">
            <a:spLocks noGrp="1"/>
          </p:cNvSpPr>
          <p:nvPr>
            <p:ph type="dt" idx="10"/>
          </p:nvPr>
        </p:nvSpPr>
        <p:spPr>
          <a:xfrm>
            <a:off x="628650" y="6356350"/>
            <a:ext cx="2057400" cy="365100"/>
          </a:xfrm>
          <a:prstGeom prst="rect">
            <a:avLst/>
          </a:prstGeom>
          <a:noFill/>
          <a:ln>
            <a:noFill/>
          </a:ln>
        </p:spPr>
        <p:txBody>
          <a:bodyPr spcFirstLastPara="1" wrap="square" lIns="68575" tIns="68575" rIns="68575" bIns="68575" anchor="ctr" anchorCtr="0"/>
          <a:lstStyle>
            <a:lvl1pPr marL="0" marR="0" lvl="0" indent="0" algn="l" rtl="0">
              <a:spcBef>
                <a:spcPts val="0"/>
              </a:spcBef>
              <a:spcAft>
                <a:spcPts val="0"/>
              </a:spcAft>
              <a:buSzPts val="11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79" name="Google Shape;179;p27"/>
          <p:cNvSpPr txBox="1">
            <a:spLocks noGrp="1"/>
          </p:cNvSpPr>
          <p:nvPr>
            <p:ph type="ftr" idx="11"/>
          </p:nvPr>
        </p:nvSpPr>
        <p:spPr>
          <a:xfrm>
            <a:off x="3028950" y="6356350"/>
            <a:ext cx="3086100" cy="365100"/>
          </a:xfrm>
          <a:prstGeom prst="rect">
            <a:avLst/>
          </a:prstGeom>
          <a:noFill/>
          <a:ln>
            <a:noFill/>
          </a:ln>
        </p:spPr>
        <p:txBody>
          <a:bodyPr spcFirstLastPara="1" wrap="square" lIns="68575" tIns="68575" rIns="68575" bIns="68575" anchor="ctr" anchorCtr="0"/>
          <a:lstStyle>
            <a:lvl1pPr marL="0" marR="0" lvl="0" indent="0" algn="ctr" rtl="0">
              <a:spcBef>
                <a:spcPts val="0"/>
              </a:spcBef>
              <a:spcAft>
                <a:spcPts val="0"/>
              </a:spcAft>
              <a:buSzPts val="11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80" name="Google Shape;180;p27"/>
          <p:cNvSpPr txBox="1">
            <a:spLocks noGrp="1"/>
          </p:cNvSpPr>
          <p:nvPr>
            <p:ph type="sldNum" idx="12"/>
          </p:nvPr>
        </p:nvSpPr>
        <p:spPr>
          <a:xfrm>
            <a:off x="6457950" y="6356350"/>
            <a:ext cx="2057400" cy="3651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re de section" type="secHead">
  <p:cSld name="SECTION_HEADER">
    <p:spTree>
      <p:nvGrpSpPr>
        <p:cNvPr id="1" name="Shape 181"/>
        <p:cNvGrpSpPr/>
        <p:nvPr/>
      </p:nvGrpSpPr>
      <p:grpSpPr>
        <a:xfrm>
          <a:off x="0" y="0"/>
          <a:ext cx="0" cy="0"/>
          <a:chOff x="0" y="0"/>
          <a:chExt cx="0" cy="0"/>
        </a:xfrm>
      </p:grpSpPr>
      <p:sp>
        <p:nvSpPr>
          <p:cNvPr id="182" name="Google Shape;182;p28"/>
          <p:cNvSpPr txBox="1">
            <a:spLocks noGrp="1"/>
          </p:cNvSpPr>
          <p:nvPr>
            <p:ph type="title"/>
          </p:nvPr>
        </p:nvSpPr>
        <p:spPr>
          <a:xfrm>
            <a:off x="623888" y="1709738"/>
            <a:ext cx="7886700" cy="2852700"/>
          </a:xfrm>
          <a:prstGeom prst="rect">
            <a:avLst/>
          </a:prstGeom>
          <a:noFill/>
          <a:ln>
            <a:noFill/>
          </a:ln>
        </p:spPr>
        <p:txBody>
          <a:bodyPr spcFirstLastPara="1" wrap="square" lIns="68575" tIns="68575" rIns="68575" bIns="68575" anchor="b" anchorCtr="0"/>
          <a:lstStyle>
            <a:lvl1pPr marL="0" marR="0" lvl="0" indent="0" algn="l" rtl="0">
              <a:lnSpc>
                <a:spcPct val="90000"/>
              </a:lnSpc>
              <a:spcBef>
                <a:spcPts val="0"/>
              </a:spcBef>
              <a:spcAft>
                <a:spcPts val="0"/>
              </a:spcAft>
              <a:buClr>
                <a:schemeClr val="dk1"/>
              </a:buClr>
              <a:buSzPts val="4500"/>
              <a:buFont typeface="Calibri"/>
              <a:buNone/>
              <a:defRPr sz="4500" b="0" i="0" u="none" strike="noStrike" cap="none">
                <a:solidFill>
                  <a:schemeClr val="dk1"/>
                </a:solidFill>
                <a:latin typeface="Calibri"/>
                <a:ea typeface="Calibri"/>
                <a:cs typeface="Calibri"/>
                <a:sym typeface="Calibri"/>
              </a:defRPr>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sp>
        <p:nvSpPr>
          <p:cNvPr id="183" name="Google Shape;183;p28"/>
          <p:cNvSpPr txBox="1">
            <a:spLocks noGrp="1"/>
          </p:cNvSpPr>
          <p:nvPr>
            <p:ph type="body" idx="1"/>
          </p:nvPr>
        </p:nvSpPr>
        <p:spPr>
          <a:xfrm>
            <a:off x="623888" y="4589463"/>
            <a:ext cx="7886700" cy="1500300"/>
          </a:xfrm>
          <a:prstGeom prst="rect">
            <a:avLst/>
          </a:prstGeom>
          <a:noFill/>
          <a:ln>
            <a:noFill/>
          </a:ln>
        </p:spPr>
        <p:txBody>
          <a:bodyPr spcFirstLastPara="1" wrap="square" lIns="68575" tIns="68575" rIns="68575" bIns="68575" anchor="t" anchorCtr="0"/>
          <a:lstStyle>
            <a:lvl1pPr marL="457200" marR="0" lvl="0" indent="-228600" algn="l" rtl="0">
              <a:lnSpc>
                <a:spcPct val="90000"/>
              </a:lnSpc>
              <a:spcBef>
                <a:spcPts val="8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4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40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184" name="Google Shape;184;p28"/>
          <p:cNvSpPr txBox="1">
            <a:spLocks noGrp="1"/>
          </p:cNvSpPr>
          <p:nvPr>
            <p:ph type="dt" idx="10"/>
          </p:nvPr>
        </p:nvSpPr>
        <p:spPr>
          <a:xfrm>
            <a:off x="628650" y="6356350"/>
            <a:ext cx="2057400" cy="365100"/>
          </a:xfrm>
          <a:prstGeom prst="rect">
            <a:avLst/>
          </a:prstGeom>
          <a:noFill/>
          <a:ln>
            <a:noFill/>
          </a:ln>
        </p:spPr>
        <p:txBody>
          <a:bodyPr spcFirstLastPara="1" wrap="square" lIns="68575" tIns="68575" rIns="68575" bIns="68575" anchor="ctr" anchorCtr="0"/>
          <a:lstStyle>
            <a:lvl1pPr marL="0" marR="0" lvl="0" indent="0" algn="l" rtl="0">
              <a:spcBef>
                <a:spcPts val="0"/>
              </a:spcBef>
              <a:spcAft>
                <a:spcPts val="0"/>
              </a:spcAft>
              <a:buSzPts val="11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85" name="Google Shape;185;p28"/>
          <p:cNvSpPr txBox="1">
            <a:spLocks noGrp="1"/>
          </p:cNvSpPr>
          <p:nvPr>
            <p:ph type="ftr" idx="11"/>
          </p:nvPr>
        </p:nvSpPr>
        <p:spPr>
          <a:xfrm>
            <a:off x="3028950" y="6356350"/>
            <a:ext cx="3086100" cy="365100"/>
          </a:xfrm>
          <a:prstGeom prst="rect">
            <a:avLst/>
          </a:prstGeom>
          <a:noFill/>
          <a:ln>
            <a:noFill/>
          </a:ln>
        </p:spPr>
        <p:txBody>
          <a:bodyPr spcFirstLastPara="1" wrap="square" lIns="68575" tIns="68575" rIns="68575" bIns="68575" anchor="ctr" anchorCtr="0"/>
          <a:lstStyle>
            <a:lvl1pPr marL="0" marR="0" lvl="0" indent="0" algn="ctr" rtl="0">
              <a:spcBef>
                <a:spcPts val="0"/>
              </a:spcBef>
              <a:spcAft>
                <a:spcPts val="0"/>
              </a:spcAft>
              <a:buSzPts val="11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86" name="Google Shape;186;p28"/>
          <p:cNvSpPr txBox="1">
            <a:spLocks noGrp="1"/>
          </p:cNvSpPr>
          <p:nvPr>
            <p:ph type="sldNum" idx="12"/>
          </p:nvPr>
        </p:nvSpPr>
        <p:spPr>
          <a:xfrm>
            <a:off x="6457950" y="6356350"/>
            <a:ext cx="2057400" cy="3651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Deux contenus" type="twoObj">
  <p:cSld name="TWO_OBJECTS">
    <p:spTree>
      <p:nvGrpSpPr>
        <p:cNvPr id="1" name="Shape 187"/>
        <p:cNvGrpSpPr/>
        <p:nvPr/>
      </p:nvGrpSpPr>
      <p:grpSpPr>
        <a:xfrm>
          <a:off x="0" y="0"/>
          <a:ext cx="0" cy="0"/>
          <a:chOff x="0" y="0"/>
          <a:chExt cx="0" cy="0"/>
        </a:xfrm>
      </p:grpSpPr>
      <p:sp>
        <p:nvSpPr>
          <p:cNvPr id="188" name="Google Shape;188;p29"/>
          <p:cNvSpPr txBox="1">
            <a:spLocks noGrp="1"/>
          </p:cNvSpPr>
          <p:nvPr>
            <p:ph type="title"/>
          </p:nvPr>
        </p:nvSpPr>
        <p:spPr>
          <a:xfrm>
            <a:off x="628650" y="365125"/>
            <a:ext cx="7886700" cy="1325700"/>
          </a:xfrm>
          <a:prstGeom prst="rect">
            <a:avLst/>
          </a:prstGeom>
          <a:noFill/>
          <a:ln>
            <a:noFill/>
          </a:ln>
        </p:spPr>
        <p:txBody>
          <a:bodyPr spcFirstLastPara="1" wrap="square" lIns="68575" tIns="68575" rIns="68575" bIns="68575" anchor="ctr" anchorCtr="0"/>
          <a:lstStyle>
            <a:lvl1pPr marL="0" marR="0" lvl="0" indent="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sp>
        <p:nvSpPr>
          <p:cNvPr id="189" name="Google Shape;189;p29"/>
          <p:cNvSpPr txBox="1">
            <a:spLocks noGrp="1"/>
          </p:cNvSpPr>
          <p:nvPr>
            <p:ph type="body" idx="1"/>
          </p:nvPr>
        </p:nvSpPr>
        <p:spPr>
          <a:xfrm>
            <a:off x="628650" y="1825625"/>
            <a:ext cx="3886200" cy="4351200"/>
          </a:xfrm>
          <a:prstGeom prst="rect">
            <a:avLst/>
          </a:prstGeom>
          <a:noFill/>
          <a:ln>
            <a:noFill/>
          </a:ln>
        </p:spPr>
        <p:txBody>
          <a:bodyPr spcFirstLastPara="1" wrap="square" lIns="68575" tIns="68575" rIns="68575" bIns="685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90" name="Google Shape;190;p29"/>
          <p:cNvSpPr txBox="1">
            <a:spLocks noGrp="1"/>
          </p:cNvSpPr>
          <p:nvPr>
            <p:ph type="body" idx="2"/>
          </p:nvPr>
        </p:nvSpPr>
        <p:spPr>
          <a:xfrm>
            <a:off x="4629150" y="1825625"/>
            <a:ext cx="3886200" cy="4351200"/>
          </a:xfrm>
          <a:prstGeom prst="rect">
            <a:avLst/>
          </a:prstGeom>
          <a:noFill/>
          <a:ln>
            <a:noFill/>
          </a:ln>
        </p:spPr>
        <p:txBody>
          <a:bodyPr spcFirstLastPara="1" wrap="square" lIns="68575" tIns="68575" rIns="68575" bIns="685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91" name="Google Shape;191;p29"/>
          <p:cNvSpPr txBox="1">
            <a:spLocks noGrp="1"/>
          </p:cNvSpPr>
          <p:nvPr>
            <p:ph type="dt" idx="10"/>
          </p:nvPr>
        </p:nvSpPr>
        <p:spPr>
          <a:xfrm>
            <a:off x="628650" y="6356350"/>
            <a:ext cx="2057400" cy="365100"/>
          </a:xfrm>
          <a:prstGeom prst="rect">
            <a:avLst/>
          </a:prstGeom>
          <a:noFill/>
          <a:ln>
            <a:noFill/>
          </a:ln>
        </p:spPr>
        <p:txBody>
          <a:bodyPr spcFirstLastPara="1" wrap="square" lIns="68575" tIns="68575" rIns="68575" bIns="68575" anchor="ctr" anchorCtr="0"/>
          <a:lstStyle>
            <a:lvl1pPr marL="0" marR="0" lvl="0" indent="0" algn="l" rtl="0">
              <a:spcBef>
                <a:spcPts val="0"/>
              </a:spcBef>
              <a:spcAft>
                <a:spcPts val="0"/>
              </a:spcAft>
              <a:buSzPts val="11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92" name="Google Shape;192;p29"/>
          <p:cNvSpPr txBox="1">
            <a:spLocks noGrp="1"/>
          </p:cNvSpPr>
          <p:nvPr>
            <p:ph type="ftr" idx="11"/>
          </p:nvPr>
        </p:nvSpPr>
        <p:spPr>
          <a:xfrm>
            <a:off x="3028950" y="6356350"/>
            <a:ext cx="3086100" cy="365100"/>
          </a:xfrm>
          <a:prstGeom prst="rect">
            <a:avLst/>
          </a:prstGeom>
          <a:noFill/>
          <a:ln>
            <a:noFill/>
          </a:ln>
        </p:spPr>
        <p:txBody>
          <a:bodyPr spcFirstLastPara="1" wrap="square" lIns="68575" tIns="68575" rIns="68575" bIns="68575" anchor="ctr" anchorCtr="0"/>
          <a:lstStyle>
            <a:lvl1pPr marL="0" marR="0" lvl="0" indent="0" algn="ctr" rtl="0">
              <a:spcBef>
                <a:spcPts val="0"/>
              </a:spcBef>
              <a:spcAft>
                <a:spcPts val="0"/>
              </a:spcAft>
              <a:buSzPts val="11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93" name="Google Shape;193;p29"/>
          <p:cNvSpPr txBox="1">
            <a:spLocks noGrp="1"/>
          </p:cNvSpPr>
          <p:nvPr>
            <p:ph type="sldNum" idx="12"/>
          </p:nvPr>
        </p:nvSpPr>
        <p:spPr>
          <a:xfrm>
            <a:off x="6457950" y="6356350"/>
            <a:ext cx="2057400" cy="3651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aison" type="twoTxTwoObj">
  <p:cSld name="TWO_OBJECTS_WITH_TEXT">
    <p:spTree>
      <p:nvGrpSpPr>
        <p:cNvPr id="1" name="Shape 194"/>
        <p:cNvGrpSpPr/>
        <p:nvPr/>
      </p:nvGrpSpPr>
      <p:grpSpPr>
        <a:xfrm>
          <a:off x="0" y="0"/>
          <a:ext cx="0" cy="0"/>
          <a:chOff x="0" y="0"/>
          <a:chExt cx="0" cy="0"/>
        </a:xfrm>
      </p:grpSpPr>
      <p:sp>
        <p:nvSpPr>
          <p:cNvPr id="195" name="Google Shape;195;p30"/>
          <p:cNvSpPr txBox="1">
            <a:spLocks noGrp="1"/>
          </p:cNvSpPr>
          <p:nvPr>
            <p:ph type="title"/>
          </p:nvPr>
        </p:nvSpPr>
        <p:spPr>
          <a:xfrm>
            <a:off x="629841" y="365125"/>
            <a:ext cx="7886700" cy="1325700"/>
          </a:xfrm>
          <a:prstGeom prst="rect">
            <a:avLst/>
          </a:prstGeom>
          <a:noFill/>
          <a:ln>
            <a:noFill/>
          </a:ln>
        </p:spPr>
        <p:txBody>
          <a:bodyPr spcFirstLastPara="1" wrap="square" lIns="68575" tIns="68575" rIns="68575" bIns="68575" anchor="ctr" anchorCtr="0"/>
          <a:lstStyle>
            <a:lvl1pPr marL="0" marR="0" lvl="0" indent="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sp>
        <p:nvSpPr>
          <p:cNvPr id="196" name="Google Shape;196;p30"/>
          <p:cNvSpPr txBox="1">
            <a:spLocks noGrp="1"/>
          </p:cNvSpPr>
          <p:nvPr>
            <p:ph type="body" idx="1"/>
          </p:nvPr>
        </p:nvSpPr>
        <p:spPr>
          <a:xfrm>
            <a:off x="629841" y="1681163"/>
            <a:ext cx="3868500" cy="824100"/>
          </a:xfrm>
          <a:prstGeom prst="rect">
            <a:avLst/>
          </a:prstGeom>
          <a:noFill/>
          <a:ln>
            <a:noFill/>
          </a:ln>
        </p:spPr>
        <p:txBody>
          <a:bodyPr spcFirstLastPara="1" wrap="square" lIns="68575" tIns="68575" rIns="68575" bIns="68575" anchor="b" anchorCtr="0"/>
          <a:lstStyle>
            <a:lvl1pPr marL="457200" marR="0" lvl="0" indent="-228600" algn="l" rtl="0">
              <a:lnSpc>
                <a:spcPct val="90000"/>
              </a:lnSpc>
              <a:spcBef>
                <a:spcPts val="8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500"/>
              <a:buFont typeface="Arial"/>
              <a:buNone/>
              <a:defRPr sz="15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400"/>
              <a:buFont typeface="Arial"/>
              <a:buNone/>
              <a:defRPr sz="14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197" name="Google Shape;197;p30"/>
          <p:cNvSpPr txBox="1">
            <a:spLocks noGrp="1"/>
          </p:cNvSpPr>
          <p:nvPr>
            <p:ph type="body" idx="2"/>
          </p:nvPr>
        </p:nvSpPr>
        <p:spPr>
          <a:xfrm>
            <a:off x="629841" y="2505075"/>
            <a:ext cx="3868500" cy="3684300"/>
          </a:xfrm>
          <a:prstGeom prst="rect">
            <a:avLst/>
          </a:prstGeom>
          <a:noFill/>
          <a:ln>
            <a:noFill/>
          </a:ln>
        </p:spPr>
        <p:txBody>
          <a:bodyPr spcFirstLastPara="1" wrap="square" lIns="68575" tIns="68575" rIns="68575" bIns="685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98" name="Google Shape;198;p30"/>
          <p:cNvSpPr txBox="1">
            <a:spLocks noGrp="1"/>
          </p:cNvSpPr>
          <p:nvPr>
            <p:ph type="body" idx="3"/>
          </p:nvPr>
        </p:nvSpPr>
        <p:spPr>
          <a:xfrm>
            <a:off x="4629150" y="1681163"/>
            <a:ext cx="3887400" cy="824100"/>
          </a:xfrm>
          <a:prstGeom prst="rect">
            <a:avLst/>
          </a:prstGeom>
          <a:noFill/>
          <a:ln>
            <a:noFill/>
          </a:ln>
        </p:spPr>
        <p:txBody>
          <a:bodyPr spcFirstLastPara="1" wrap="square" lIns="68575" tIns="68575" rIns="68575" bIns="68575" anchor="b" anchorCtr="0"/>
          <a:lstStyle>
            <a:lvl1pPr marL="457200" marR="0" lvl="0" indent="-228600" algn="l" rtl="0">
              <a:lnSpc>
                <a:spcPct val="90000"/>
              </a:lnSpc>
              <a:spcBef>
                <a:spcPts val="8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500"/>
              <a:buFont typeface="Arial"/>
              <a:buNone/>
              <a:defRPr sz="15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400"/>
              <a:buFont typeface="Arial"/>
              <a:buNone/>
              <a:defRPr sz="14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199" name="Google Shape;199;p30"/>
          <p:cNvSpPr txBox="1">
            <a:spLocks noGrp="1"/>
          </p:cNvSpPr>
          <p:nvPr>
            <p:ph type="body" idx="4"/>
          </p:nvPr>
        </p:nvSpPr>
        <p:spPr>
          <a:xfrm>
            <a:off x="4629150" y="2505075"/>
            <a:ext cx="3887400" cy="3684300"/>
          </a:xfrm>
          <a:prstGeom prst="rect">
            <a:avLst/>
          </a:prstGeom>
          <a:noFill/>
          <a:ln>
            <a:noFill/>
          </a:ln>
        </p:spPr>
        <p:txBody>
          <a:bodyPr spcFirstLastPara="1" wrap="square" lIns="68575" tIns="68575" rIns="68575" bIns="685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00" name="Google Shape;200;p30"/>
          <p:cNvSpPr txBox="1">
            <a:spLocks noGrp="1"/>
          </p:cNvSpPr>
          <p:nvPr>
            <p:ph type="dt" idx="10"/>
          </p:nvPr>
        </p:nvSpPr>
        <p:spPr>
          <a:xfrm>
            <a:off x="628650" y="6356350"/>
            <a:ext cx="2057400" cy="365100"/>
          </a:xfrm>
          <a:prstGeom prst="rect">
            <a:avLst/>
          </a:prstGeom>
          <a:noFill/>
          <a:ln>
            <a:noFill/>
          </a:ln>
        </p:spPr>
        <p:txBody>
          <a:bodyPr spcFirstLastPara="1" wrap="square" lIns="68575" tIns="68575" rIns="68575" bIns="68575" anchor="ctr" anchorCtr="0"/>
          <a:lstStyle>
            <a:lvl1pPr marL="0" marR="0" lvl="0" indent="0" algn="l" rtl="0">
              <a:spcBef>
                <a:spcPts val="0"/>
              </a:spcBef>
              <a:spcAft>
                <a:spcPts val="0"/>
              </a:spcAft>
              <a:buSzPts val="11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01" name="Google Shape;201;p30"/>
          <p:cNvSpPr txBox="1">
            <a:spLocks noGrp="1"/>
          </p:cNvSpPr>
          <p:nvPr>
            <p:ph type="ftr" idx="11"/>
          </p:nvPr>
        </p:nvSpPr>
        <p:spPr>
          <a:xfrm>
            <a:off x="3028950" y="6356350"/>
            <a:ext cx="3086100" cy="365100"/>
          </a:xfrm>
          <a:prstGeom prst="rect">
            <a:avLst/>
          </a:prstGeom>
          <a:noFill/>
          <a:ln>
            <a:noFill/>
          </a:ln>
        </p:spPr>
        <p:txBody>
          <a:bodyPr spcFirstLastPara="1" wrap="square" lIns="68575" tIns="68575" rIns="68575" bIns="68575" anchor="ctr" anchorCtr="0"/>
          <a:lstStyle>
            <a:lvl1pPr marL="0" marR="0" lvl="0" indent="0" algn="ctr" rtl="0">
              <a:spcBef>
                <a:spcPts val="0"/>
              </a:spcBef>
              <a:spcAft>
                <a:spcPts val="0"/>
              </a:spcAft>
              <a:buSzPts val="11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02" name="Google Shape;202;p30"/>
          <p:cNvSpPr txBox="1">
            <a:spLocks noGrp="1"/>
          </p:cNvSpPr>
          <p:nvPr>
            <p:ph type="sldNum" idx="12"/>
          </p:nvPr>
        </p:nvSpPr>
        <p:spPr>
          <a:xfrm>
            <a:off x="6457950" y="6356350"/>
            <a:ext cx="2057400" cy="3651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re seul" type="titleOnly">
  <p:cSld name="TITLE_ONLY">
    <p:spTree>
      <p:nvGrpSpPr>
        <p:cNvPr id="1" name="Shape 203"/>
        <p:cNvGrpSpPr/>
        <p:nvPr/>
      </p:nvGrpSpPr>
      <p:grpSpPr>
        <a:xfrm>
          <a:off x="0" y="0"/>
          <a:ext cx="0" cy="0"/>
          <a:chOff x="0" y="0"/>
          <a:chExt cx="0" cy="0"/>
        </a:xfrm>
      </p:grpSpPr>
      <p:sp>
        <p:nvSpPr>
          <p:cNvPr id="204" name="Google Shape;204;p31"/>
          <p:cNvSpPr txBox="1">
            <a:spLocks noGrp="1"/>
          </p:cNvSpPr>
          <p:nvPr>
            <p:ph type="title"/>
          </p:nvPr>
        </p:nvSpPr>
        <p:spPr>
          <a:xfrm>
            <a:off x="628650" y="365125"/>
            <a:ext cx="7886700" cy="1325700"/>
          </a:xfrm>
          <a:prstGeom prst="rect">
            <a:avLst/>
          </a:prstGeom>
          <a:noFill/>
          <a:ln>
            <a:noFill/>
          </a:ln>
        </p:spPr>
        <p:txBody>
          <a:bodyPr spcFirstLastPara="1" wrap="square" lIns="68575" tIns="68575" rIns="68575" bIns="68575" anchor="ctr" anchorCtr="0"/>
          <a:lstStyle>
            <a:lvl1pPr marL="0" marR="0" lvl="0" indent="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sp>
        <p:nvSpPr>
          <p:cNvPr id="205" name="Google Shape;205;p31"/>
          <p:cNvSpPr txBox="1">
            <a:spLocks noGrp="1"/>
          </p:cNvSpPr>
          <p:nvPr>
            <p:ph type="dt" idx="10"/>
          </p:nvPr>
        </p:nvSpPr>
        <p:spPr>
          <a:xfrm>
            <a:off x="628650" y="6356350"/>
            <a:ext cx="2057400" cy="365100"/>
          </a:xfrm>
          <a:prstGeom prst="rect">
            <a:avLst/>
          </a:prstGeom>
          <a:noFill/>
          <a:ln>
            <a:noFill/>
          </a:ln>
        </p:spPr>
        <p:txBody>
          <a:bodyPr spcFirstLastPara="1" wrap="square" lIns="68575" tIns="68575" rIns="68575" bIns="68575" anchor="ctr" anchorCtr="0"/>
          <a:lstStyle>
            <a:lvl1pPr marL="0" marR="0" lvl="0" indent="0" algn="l" rtl="0">
              <a:spcBef>
                <a:spcPts val="0"/>
              </a:spcBef>
              <a:spcAft>
                <a:spcPts val="0"/>
              </a:spcAft>
              <a:buSzPts val="11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06" name="Google Shape;206;p31"/>
          <p:cNvSpPr txBox="1">
            <a:spLocks noGrp="1"/>
          </p:cNvSpPr>
          <p:nvPr>
            <p:ph type="ftr" idx="11"/>
          </p:nvPr>
        </p:nvSpPr>
        <p:spPr>
          <a:xfrm>
            <a:off x="3028950" y="6356350"/>
            <a:ext cx="3086100" cy="365100"/>
          </a:xfrm>
          <a:prstGeom prst="rect">
            <a:avLst/>
          </a:prstGeom>
          <a:noFill/>
          <a:ln>
            <a:noFill/>
          </a:ln>
        </p:spPr>
        <p:txBody>
          <a:bodyPr spcFirstLastPara="1" wrap="square" lIns="68575" tIns="68575" rIns="68575" bIns="68575" anchor="ctr" anchorCtr="0"/>
          <a:lstStyle>
            <a:lvl1pPr marL="0" marR="0" lvl="0" indent="0" algn="ctr" rtl="0">
              <a:spcBef>
                <a:spcPts val="0"/>
              </a:spcBef>
              <a:spcAft>
                <a:spcPts val="0"/>
              </a:spcAft>
              <a:buSzPts val="11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07" name="Google Shape;207;p31"/>
          <p:cNvSpPr txBox="1">
            <a:spLocks noGrp="1"/>
          </p:cNvSpPr>
          <p:nvPr>
            <p:ph type="sldNum" idx="12"/>
          </p:nvPr>
        </p:nvSpPr>
        <p:spPr>
          <a:xfrm>
            <a:off x="6457950" y="6356350"/>
            <a:ext cx="2057400" cy="3651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Vide" type="blank">
  <p:cSld name="BLANK">
    <p:spTree>
      <p:nvGrpSpPr>
        <p:cNvPr id="1" name="Shape 208"/>
        <p:cNvGrpSpPr/>
        <p:nvPr/>
      </p:nvGrpSpPr>
      <p:grpSpPr>
        <a:xfrm>
          <a:off x="0" y="0"/>
          <a:ext cx="0" cy="0"/>
          <a:chOff x="0" y="0"/>
          <a:chExt cx="0" cy="0"/>
        </a:xfrm>
      </p:grpSpPr>
      <p:sp>
        <p:nvSpPr>
          <p:cNvPr id="209" name="Google Shape;209;p32"/>
          <p:cNvSpPr txBox="1">
            <a:spLocks noGrp="1"/>
          </p:cNvSpPr>
          <p:nvPr>
            <p:ph type="dt" idx="10"/>
          </p:nvPr>
        </p:nvSpPr>
        <p:spPr>
          <a:xfrm>
            <a:off x="628650" y="6356350"/>
            <a:ext cx="2057400" cy="365100"/>
          </a:xfrm>
          <a:prstGeom prst="rect">
            <a:avLst/>
          </a:prstGeom>
          <a:noFill/>
          <a:ln>
            <a:noFill/>
          </a:ln>
        </p:spPr>
        <p:txBody>
          <a:bodyPr spcFirstLastPara="1" wrap="square" lIns="68575" tIns="68575" rIns="68575" bIns="68575" anchor="ctr" anchorCtr="0"/>
          <a:lstStyle>
            <a:lvl1pPr marL="0" marR="0" lvl="0" indent="0" algn="l" rtl="0">
              <a:spcBef>
                <a:spcPts val="0"/>
              </a:spcBef>
              <a:spcAft>
                <a:spcPts val="0"/>
              </a:spcAft>
              <a:buSzPts val="11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10" name="Google Shape;210;p32"/>
          <p:cNvSpPr txBox="1">
            <a:spLocks noGrp="1"/>
          </p:cNvSpPr>
          <p:nvPr>
            <p:ph type="ftr" idx="11"/>
          </p:nvPr>
        </p:nvSpPr>
        <p:spPr>
          <a:xfrm>
            <a:off x="3028950" y="6356350"/>
            <a:ext cx="3086100" cy="365100"/>
          </a:xfrm>
          <a:prstGeom prst="rect">
            <a:avLst/>
          </a:prstGeom>
          <a:noFill/>
          <a:ln>
            <a:noFill/>
          </a:ln>
        </p:spPr>
        <p:txBody>
          <a:bodyPr spcFirstLastPara="1" wrap="square" lIns="68575" tIns="68575" rIns="68575" bIns="68575" anchor="ctr" anchorCtr="0"/>
          <a:lstStyle>
            <a:lvl1pPr marL="0" marR="0" lvl="0" indent="0" algn="ctr" rtl="0">
              <a:spcBef>
                <a:spcPts val="0"/>
              </a:spcBef>
              <a:spcAft>
                <a:spcPts val="0"/>
              </a:spcAft>
              <a:buSzPts val="11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11" name="Google Shape;211;p32"/>
          <p:cNvSpPr txBox="1">
            <a:spLocks noGrp="1"/>
          </p:cNvSpPr>
          <p:nvPr>
            <p:ph type="sldNum" idx="12"/>
          </p:nvPr>
        </p:nvSpPr>
        <p:spPr>
          <a:xfrm>
            <a:off x="6457950" y="6356350"/>
            <a:ext cx="2057400" cy="3651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tête de section" type="secHead">
  <p:cSld name="SECTION_HEADER">
    <p:spTree>
      <p:nvGrpSpPr>
        <p:cNvPr id="1" name="Shape 28"/>
        <p:cNvGrpSpPr/>
        <p:nvPr/>
      </p:nvGrpSpPr>
      <p:grpSpPr>
        <a:xfrm>
          <a:off x="0" y="0"/>
          <a:ext cx="0" cy="0"/>
          <a:chOff x="0" y="0"/>
          <a:chExt cx="0" cy="0"/>
        </a:xfrm>
      </p:grpSpPr>
      <p:sp>
        <p:nvSpPr>
          <p:cNvPr id="29" name="Google Shape;29;p4"/>
          <p:cNvSpPr txBox="1">
            <a:spLocks noGrp="1"/>
          </p:cNvSpPr>
          <p:nvPr>
            <p:ph type="title"/>
          </p:nvPr>
        </p:nvSpPr>
        <p:spPr>
          <a:xfrm>
            <a:off x="722312" y="4406902"/>
            <a:ext cx="7772400" cy="1362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accent6"/>
              </a:buClr>
              <a:buSzPts val="1400"/>
              <a:buFont typeface="Dosis"/>
              <a:buNone/>
              <a:defRPr sz="4000" b="1" i="0" u="none" strike="noStrike" cap="none">
                <a:solidFill>
                  <a:schemeClr val="accent6"/>
                </a:solidFill>
                <a:latin typeface="Dosis"/>
                <a:ea typeface="Dosis"/>
                <a:cs typeface="Dosis"/>
                <a:sym typeface="Dosis"/>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30" name="Google Shape;30;p4"/>
          <p:cNvSpPr txBox="1">
            <a:spLocks noGrp="1"/>
          </p:cNvSpPr>
          <p:nvPr>
            <p:ph type="body" idx="1"/>
          </p:nvPr>
        </p:nvSpPr>
        <p:spPr>
          <a:xfrm>
            <a:off x="722312" y="2906711"/>
            <a:ext cx="7772400" cy="15000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00"/>
              </a:spcBef>
              <a:spcAft>
                <a:spcPts val="0"/>
              </a:spcAft>
              <a:buClr>
                <a:srgbClr val="A4ADB0"/>
              </a:buClr>
              <a:buSzPts val="1800"/>
              <a:buFont typeface="Arial"/>
              <a:buNone/>
              <a:defRPr sz="2000" b="0" i="0" u="none" strike="noStrike" cap="none">
                <a:solidFill>
                  <a:srgbClr val="A4ADB0"/>
                </a:solidFill>
                <a:latin typeface="Arial"/>
                <a:ea typeface="Arial"/>
                <a:cs typeface="Arial"/>
                <a:sym typeface="Arial"/>
              </a:defRPr>
            </a:lvl1pPr>
            <a:lvl2pPr marL="914400" marR="0" lvl="1" indent="-228600" algn="l" rtl="0">
              <a:lnSpc>
                <a:spcPct val="100000"/>
              </a:lnSpc>
              <a:spcBef>
                <a:spcPts val="360"/>
              </a:spcBef>
              <a:spcAft>
                <a:spcPts val="0"/>
              </a:spcAft>
              <a:buClr>
                <a:srgbClr val="A4ADB0"/>
              </a:buClr>
              <a:buSzPts val="1600"/>
              <a:buFont typeface="Arial"/>
              <a:buNone/>
              <a:defRPr sz="1800" b="0" i="0" u="none" strike="noStrike" cap="none">
                <a:solidFill>
                  <a:srgbClr val="A4ADB0"/>
                </a:solidFill>
                <a:latin typeface="Arial"/>
                <a:ea typeface="Arial"/>
                <a:cs typeface="Arial"/>
                <a:sym typeface="Arial"/>
              </a:defRPr>
            </a:lvl2pPr>
            <a:lvl3pPr marL="1371600" marR="0" lvl="2" indent="-228600" algn="l" rtl="0">
              <a:lnSpc>
                <a:spcPct val="100000"/>
              </a:lnSpc>
              <a:spcBef>
                <a:spcPts val="320"/>
              </a:spcBef>
              <a:spcAft>
                <a:spcPts val="0"/>
              </a:spcAft>
              <a:buClr>
                <a:srgbClr val="A4ADB0"/>
              </a:buClr>
              <a:buSzPts val="1400"/>
              <a:buFont typeface="Arial"/>
              <a:buNone/>
              <a:defRPr sz="1600" b="0" i="0" u="none" strike="noStrike" cap="none">
                <a:solidFill>
                  <a:srgbClr val="A4ADB0"/>
                </a:solidFill>
                <a:latin typeface="Arial"/>
                <a:ea typeface="Arial"/>
                <a:cs typeface="Arial"/>
                <a:sym typeface="Arial"/>
              </a:defRPr>
            </a:lvl3pPr>
            <a:lvl4pPr marL="1828800" marR="0" lvl="3" indent="-228600" algn="l" rtl="0">
              <a:lnSpc>
                <a:spcPct val="100000"/>
              </a:lnSpc>
              <a:spcBef>
                <a:spcPts val="280"/>
              </a:spcBef>
              <a:spcAft>
                <a:spcPts val="0"/>
              </a:spcAft>
              <a:buClr>
                <a:srgbClr val="A4ADB0"/>
              </a:buClr>
              <a:buSzPts val="1200"/>
              <a:buFont typeface="Arial"/>
              <a:buNone/>
              <a:defRPr sz="1400" b="0" i="0" u="none" strike="noStrike" cap="none">
                <a:solidFill>
                  <a:srgbClr val="A4ADB0"/>
                </a:solidFill>
                <a:latin typeface="Arial"/>
                <a:ea typeface="Arial"/>
                <a:cs typeface="Arial"/>
                <a:sym typeface="Arial"/>
              </a:defRPr>
            </a:lvl4pPr>
            <a:lvl5pPr marL="2286000" marR="0" lvl="4" indent="-228600" algn="l" rtl="0">
              <a:lnSpc>
                <a:spcPct val="100000"/>
              </a:lnSpc>
              <a:spcBef>
                <a:spcPts val="280"/>
              </a:spcBef>
              <a:spcAft>
                <a:spcPts val="0"/>
              </a:spcAft>
              <a:buClr>
                <a:srgbClr val="A4ADB0"/>
              </a:buClr>
              <a:buSzPts val="1000"/>
              <a:buFont typeface="Arial"/>
              <a:buNone/>
              <a:defRPr sz="1400" b="0" i="0" u="none" strike="noStrike" cap="none">
                <a:solidFill>
                  <a:srgbClr val="A4ADB0"/>
                </a:solidFill>
                <a:latin typeface="Arial"/>
                <a:ea typeface="Arial"/>
                <a:cs typeface="Arial"/>
                <a:sym typeface="Arial"/>
              </a:defRPr>
            </a:lvl5pPr>
            <a:lvl6pPr marL="2743200" marR="0" lvl="5" indent="-228600" algn="l" rtl="0">
              <a:lnSpc>
                <a:spcPct val="100000"/>
              </a:lnSpc>
              <a:spcBef>
                <a:spcPts val="280"/>
              </a:spcBef>
              <a:spcAft>
                <a:spcPts val="0"/>
              </a:spcAft>
              <a:buClr>
                <a:srgbClr val="A4ADB0"/>
              </a:buClr>
              <a:buSzPts val="2000"/>
              <a:buFont typeface="Arial"/>
              <a:buNone/>
              <a:defRPr sz="1400" b="0" i="0" u="none" strike="noStrike" cap="none">
                <a:solidFill>
                  <a:srgbClr val="A4ADB0"/>
                </a:solidFill>
                <a:latin typeface="Calibri"/>
                <a:ea typeface="Calibri"/>
                <a:cs typeface="Calibri"/>
                <a:sym typeface="Calibri"/>
              </a:defRPr>
            </a:lvl6pPr>
            <a:lvl7pPr marL="3200400" marR="0" lvl="6" indent="-228600" algn="l" rtl="0">
              <a:lnSpc>
                <a:spcPct val="100000"/>
              </a:lnSpc>
              <a:spcBef>
                <a:spcPts val="280"/>
              </a:spcBef>
              <a:spcAft>
                <a:spcPts val="0"/>
              </a:spcAft>
              <a:buClr>
                <a:srgbClr val="A4ADB0"/>
              </a:buClr>
              <a:buSzPts val="2000"/>
              <a:buFont typeface="Arial"/>
              <a:buNone/>
              <a:defRPr sz="1400" b="0" i="0" u="none" strike="noStrike" cap="none">
                <a:solidFill>
                  <a:srgbClr val="A4ADB0"/>
                </a:solidFill>
                <a:latin typeface="Calibri"/>
                <a:ea typeface="Calibri"/>
                <a:cs typeface="Calibri"/>
                <a:sym typeface="Calibri"/>
              </a:defRPr>
            </a:lvl7pPr>
            <a:lvl8pPr marL="3657600" marR="0" lvl="7" indent="-228600" algn="l" rtl="0">
              <a:lnSpc>
                <a:spcPct val="100000"/>
              </a:lnSpc>
              <a:spcBef>
                <a:spcPts val="280"/>
              </a:spcBef>
              <a:spcAft>
                <a:spcPts val="0"/>
              </a:spcAft>
              <a:buClr>
                <a:srgbClr val="A4ADB0"/>
              </a:buClr>
              <a:buSzPts val="2000"/>
              <a:buFont typeface="Arial"/>
              <a:buNone/>
              <a:defRPr sz="1400" b="0" i="0" u="none" strike="noStrike" cap="none">
                <a:solidFill>
                  <a:srgbClr val="A4ADB0"/>
                </a:solidFill>
                <a:latin typeface="Calibri"/>
                <a:ea typeface="Calibri"/>
                <a:cs typeface="Calibri"/>
                <a:sym typeface="Calibri"/>
              </a:defRPr>
            </a:lvl8pPr>
            <a:lvl9pPr marL="4114800" marR="0" lvl="8" indent="-228600" algn="l" rtl="0">
              <a:lnSpc>
                <a:spcPct val="100000"/>
              </a:lnSpc>
              <a:spcBef>
                <a:spcPts val="280"/>
              </a:spcBef>
              <a:spcAft>
                <a:spcPts val="0"/>
              </a:spcAft>
              <a:buClr>
                <a:srgbClr val="A4ADB0"/>
              </a:buClr>
              <a:buSzPts val="2000"/>
              <a:buFont typeface="Arial"/>
              <a:buNone/>
              <a:defRPr sz="1400" b="0" i="0" u="none" strike="noStrike" cap="none">
                <a:solidFill>
                  <a:srgbClr val="A4ADB0"/>
                </a:solidFill>
                <a:latin typeface="Calibri"/>
                <a:ea typeface="Calibri"/>
                <a:cs typeface="Calibri"/>
                <a:sym typeface="Calibri"/>
              </a:defRPr>
            </a:lvl9pPr>
          </a:lstStyle>
          <a:p>
            <a:endParaRPr/>
          </a:p>
        </p:txBody>
      </p:sp>
      <p:sp>
        <p:nvSpPr>
          <p:cNvPr id="31" name="Google Shape;31;p4"/>
          <p:cNvSpPr txBox="1">
            <a:spLocks noGrp="1"/>
          </p:cNvSpPr>
          <p:nvPr>
            <p:ph type="dt" idx="10"/>
          </p:nvPr>
        </p:nvSpPr>
        <p:spPr>
          <a:xfrm>
            <a:off x="457200" y="6356349"/>
            <a:ext cx="2133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A4ADB0"/>
              </a:buClr>
              <a:buSzPts val="1400"/>
              <a:buFont typeface="Arial"/>
              <a:buNone/>
              <a:defRPr sz="1200" b="0" i="0" u="none" strike="noStrike" cap="none">
                <a:solidFill>
                  <a:srgbClr val="A4ADB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
        <p:nvSpPr>
          <p:cNvPr id="32" name="Google Shape;32;p4"/>
          <p:cNvSpPr txBox="1">
            <a:spLocks noGrp="1"/>
          </p:cNvSpPr>
          <p:nvPr>
            <p:ph type="ftr" idx="11"/>
          </p:nvPr>
        </p:nvSpPr>
        <p:spPr>
          <a:xfrm>
            <a:off x="3124200" y="6356349"/>
            <a:ext cx="2895600" cy="3651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A4ADB0"/>
              </a:buClr>
              <a:buSzPts val="1400"/>
              <a:buFont typeface="Arial"/>
              <a:buNone/>
              <a:defRPr sz="1200" b="0" i="0" u="none" strike="noStrike" cap="none">
                <a:solidFill>
                  <a:srgbClr val="A4ADB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
        <p:nvSpPr>
          <p:cNvPr id="33" name="Google Shape;33;p4"/>
          <p:cNvSpPr txBox="1">
            <a:spLocks noGrp="1"/>
          </p:cNvSpPr>
          <p:nvPr>
            <p:ph type="sldNum" idx="12"/>
          </p:nvPr>
        </p:nvSpPr>
        <p:spPr>
          <a:xfrm>
            <a:off x="6553200" y="6356349"/>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1pPr>
            <a:lvl2pPr marL="0" marR="0" lvl="1"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2pPr>
            <a:lvl3pPr marL="0" marR="0" lvl="2"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3pPr>
            <a:lvl4pPr marL="0" marR="0" lvl="3"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4pPr>
            <a:lvl5pPr marL="0" marR="0" lvl="4"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5pPr>
            <a:lvl6pPr marL="0" marR="0" lvl="5"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6pPr>
            <a:lvl7pPr marL="0" marR="0" lvl="6"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7pPr>
            <a:lvl8pPr marL="0" marR="0" lvl="7"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8pPr>
            <a:lvl9pPr marL="0" marR="0" lvl="8"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u avec légende" type="objTx">
  <p:cSld name="OBJECT_WITH_CAPTION_TEXT">
    <p:spTree>
      <p:nvGrpSpPr>
        <p:cNvPr id="1" name="Shape 212"/>
        <p:cNvGrpSpPr/>
        <p:nvPr/>
      </p:nvGrpSpPr>
      <p:grpSpPr>
        <a:xfrm>
          <a:off x="0" y="0"/>
          <a:ext cx="0" cy="0"/>
          <a:chOff x="0" y="0"/>
          <a:chExt cx="0" cy="0"/>
        </a:xfrm>
      </p:grpSpPr>
      <p:sp>
        <p:nvSpPr>
          <p:cNvPr id="213" name="Google Shape;213;p33"/>
          <p:cNvSpPr txBox="1">
            <a:spLocks noGrp="1"/>
          </p:cNvSpPr>
          <p:nvPr>
            <p:ph type="title"/>
          </p:nvPr>
        </p:nvSpPr>
        <p:spPr>
          <a:xfrm>
            <a:off x="629841" y="457200"/>
            <a:ext cx="2949000" cy="1600500"/>
          </a:xfrm>
          <a:prstGeom prst="rect">
            <a:avLst/>
          </a:prstGeom>
          <a:noFill/>
          <a:ln>
            <a:noFill/>
          </a:ln>
        </p:spPr>
        <p:txBody>
          <a:bodyPr spcFirstLastPara="1" wrap="square" lIns="68575" tIns="68575" rIns="68575" bIns="68575" anchor="b" anchorCtr="0"/>
          <a:lstStyle>
            <a:lvl1pPr marL="0" marR="0" lvl="0" indent="0" algn="l" rtl="0">
              <a:lnSpc>
                <a:spcPct val="90000"/>
              </a:lnSpc>
              <a:spcBef>
                <a:spcPts val="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sp>
        <p:nvSpPr>
          <p:cNvPr id="214" name="Google Shape;214;p33"/>
          <p:cNvSpPr txBox="1">
            <a:spLocks noGrp="1"/>
          </p:cNvSpPr>
          <p:nvPr>
            <p:ph type="body" idx="1"/>
          </p:nvPr>
        </p:nvSpPr>
        <p:spPr>
          <a:xfrm>
            <a:off x="3887391" y="987425"/>
            <a:ext cx="4629300" cy="4873500"/>
          </a:xfrm>
          <a:prstGeom prst="rect">
            <a:avLst/>
          </a:prstGeom>
          <a:noFill/>
          <a:ln>
            <a:noFill/>
          </a:ln>
        </p:spPr>
        <p:txBody>
          <a:bodyPr spcFirstLastPara="1" wrap="square" lIns="68575" tIns="68575" rIns="68575" bIns="68575" anchor="t" anchorCtr="0"/>
          <a:lstStyle>
            <a:lvl1pPr marL="457200" marR="0" lvl="0" indent="-381000" algn="l" rtl="0">
              <a:lnSpc>
                <a:spcPct val="90000"/>
              </a:lnSpc>
              <a:spcBef>
                <a:spcPts val="8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61950" algn="l" rtl="0">
              <a:lnSpc>
                <a:spcPct val="90000"/>
              </a:lnSpc>
              <a:spcBef>
                <a:spcPts val="4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215" name="Google Shape;215;p33"/>
          <p:cNvSpPr txBox="1">
            <a:spLocks noGrp="1"/>
          </p:cNvSpPr>
          <p:nvPr>
            <p:ph type="body" idx="2"/>
          </p:nvPr>
        </p:nvSpPr>
        <p:spPr>
          <a:xfrm>
            <a:off x="629841" y="2057400"/>
            <a:ext cx="2949000" cy="3811500"/>
          </a:xfrm>
          <a:prstGeom prst="rect">
            <a:avLst/>
          </a:prstGeom>
          <a:noFill/>
          <a:ln>
            <a:noFill/>
          </a:ln>
        </p:spPr>
        <p:txBody>
          <a:bodyPr spcFirstLastPara="1" wrap="square" lIns="68575" tIns="68575" rIns="68575" bIns="68575" anchor="t" anchorCtr="0"/>
          <a:lstStyle>
            <a:lvl1pPr marL="457200" marR="0" lvl="0" indent="-228600" algn="l" rtl="0">
              <a:lnSpc>
                <a:spcPct val="90000"/>
              </a:lnSpc>
              <a:spcBef>
                <a:spcPts val="8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100"/>
              <a:buFont typeface="Arial"/>
              <a:buNone/>
              <a:defRPr sz="11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216" name="Google Shape;216;p33"/>
          <p:cNvSpPr txBox="1">
            <a:spLocks noGrp="1"/>
          </p:cNvSpPr>
          <p:nvPr>
            <p:ph type="dt" idx="10"/>
          </p:nvPr>
        </p:nvSpPr>
        <p:spPr>
          <a:xfrm>
            <a:off x="628650" y="6356350"/>
            <a:ext cx="2057400" cy="365100"/>
          </a:xfrm>
          <a:prstGeom prst="rect">
            <a:avLst/>
          </a:prstGeom>
          <a:noFill/>
          <a:ln>
            <a:noFill/>
          </a:ln>
        </p:spPr>
        <p:txBody>
          <a:bodyPr spcFirstLastPara="1" wrap="square" lIns="68575" tIns="68575" rIns="68575" bIns="68575" anchor="ctr" anchorCtr="0"/>
          <a:lstStyle>
            <a:lvl1pPr marL="0" marR="0" lvl="0" indent="0" algn="l" rtl="0">
              <a:spcBef>
                <a:spcPts val="0"/>
              </a:spcBef>
              <a:spcAft>
                <a:spcPts val="0"/>
              </a:spcAft>
              <a:buSzPts val="11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17" name="Google Shape;217;p33"/>
          <p:cNvSpPr txBox="1">
            <a:spLocks noGrp="1"/>
          </p:cNvSpPr>
          <p:nvPr>
            <p:ph type="ftr" idx="11"/>
          </p:nvPr>
        </p:nvSpPr>
        <p:spPr>
          <a:xfrm>
            <a:off x="3028950" y="6356350"/>
            <a:ext cx="3086100" cy="365100"/>
          </a:xfrm>
          <a:prstGeom prst="rect">
            <a:avLst/>
          </a:prstGeom>
          <a:noFill/>
          <a:ln>
            <a:noFill/>
          </a:ln>
        </p:spPr>
        <p:txBody>
          <a:bodyPr spcFirstLastPara="1" wrap="square" lIns="68575" tIns="68575" rIns="68575" bIns="68575" anchor="ctr" anchorCtr="0"/>
          <a:lstStyle>
            <a:lvl1pPr marL="0" marR="0" lvl="0" indent="0" algn="ctr" rtl="0">
              <a:spcBef>
                <a:spcPts val="0"/>
              </a:spcBef>
              <a:spcAft>
                <a:spcPts val="0"/>
              </a:spcAft>
              <a:buSzPts val="11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18" name="Google Shape;218;p33"/>
          <p:cNvSpPr txBox="1">
            <a:spLocks noGrp="1"/>
          </p:cNvSpPr>
          <p:nvPr>
            <p:ph type="sldNum" idx="12"/>
          </p:nvPr>
        </p:nvSpPr>
        <p:spPr>
          <a:xfrm>
            <a:off x="6457950" y="6356350"/>
            <a:ext cx="2057400" cy="3651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Image avec légende" type="picTx">
  <p:cSld name="PICTURE_WITH_CAPTION_TEXT">
    <p:spTree>
      <p:nvGrpSpPr>
        <p:cNvPr id="1" name="Shape 219"/>
        <p:cNvGrpSpPr/>
        <p:nvPr/>
      </p:nvGrpSpPr>
      <p:grpSpPr>
        <a:xfrm>
          <a:off x="0" y="0"/>
          <a:ext cx="0" cy="0"/>
          <a:chOff x="0" y="0"/>
          <a:chExt cx="0" cy="0"/>
        </a:xfrm>
      </p:grpSpPr>
      <p:sp>
        <p:nvSpPr>
          <p:cNvPr id="220" name="Google Shape;220;p34"/>
          <p:cNvSpPr txBox="1">
            <a:spLocks noGrp="1"/>
          </p:cNvSpPr>
          <p:nvPr>
            <p:ph type="title"/>
          </p:nvPr>
        </p:nvSpPr>
        <p:spPr>
          <a:xfrm>
            <a:off x="629841" y="457200"/>
            <a:ext cx="2949000" cy="1600500"/>
          </a:xfrm>
          <a:prstGeom prst="rect">
            <a:avLst/>
          </a:prstGeom>
          <a:noFill/>
          <a:ln>
            <a:noFill/>
          </a:ln>
        </p:spPr>
        <p:txBody>
          <a:bodyPr spcFirstLastPara="1" wrap="square" lIns="68575" tIns="68575" rIns="68575" bIns="68575" anchor="b" anchorCtr="0"/>
          <a:lstStyle>
            <a:lvl1pPr marL="0" marR="0" lvl="0" indent="0" algn="l" rtl="0">
              <a:lnSpc>
                <a:spcPct val="90000"/>
              </a:lnSpc>
              <a:spcBef>
                <a:spcPts val="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sp>
        <p:nvSpPr>
          <p:cNvPr id="221" name="Google Shape;221;p34"/>
          <p:cNvSpPr>
            <a:spLocks noGrp="1"/>
          </p:cNvSpPr>
          <p:nvPr>
            <p:ph type="pic" idx="2"/>
          </p:nvPr>
        </p:nvSpPr>
        <p:spPr>
          <a:xfrm>
            <a:off x="3887391" y="987425"/>
            <a:ext cx="4629300" cy="4873500"/>
          </a:xfrm>
          <a:prstGeom prst="rect">
            <a:avLst/>
          </a:prstGeom>
          <a:noFill/>
          <a:ln>
            <a:noFill/>
          </a:ln>
        </p:spPr>
        <p:txBody>
          <a:bodyPr spcFirstLastPara="1" wrap="square" lIns="68575" tIns="68575" rIns="68575" bIns="68575" anchor="t" anchorCtr="0"/>
          <a:lstStyle>
            <a:lvl1pPr marL="0" marR="0" lvl="0" indent="0"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L="342900" marR="0" lvl="1" indent="0"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L="685800" marR="0" lvl="2" indent="0"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L="1371600" marR="0" lvl="4" indent="0"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L="1714500" marR="0" lvl="5" indent="0"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L="2057400" marR="0" lvl="6" indent="0"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L="2400300" marR="0" lvl="7" indent="0"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L="2743200" marR="0" lvl="8" indent="0"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222" name="Google Shape;222;p34"/>
          <p:cNvSpPr txBox="1">
            <a:spLocks noGrp="1"/>
          </p:cNvSpPr>
          <p:nvPr>
            <p:ph type="body" idx="1"/>
          </p:nvPr>
        </p:nvSpPr>
        <p:spPr>
          <a:xfrm>
            <a:off x="629841" y="2057400"/>
            <a:ext cx="2949000" cy="3811500"/>
          </a:xfrm>
          <a:prstGeom prst="rect">
            <a:avLst/>
          </a:prstGeom>
          <a:noFill/>
          <a:ln>
            <a:noFill/>
          </a:ln>
        </p:spPr>
        <p:txBody>
          <a:bodyPr spcFirstLastPara="1" wrap="square" lIns="68575" tIns="68575" rIns="68575" bIns="68575" anchor="t" anchorCtr="0"/>
          <a:lstStyle>
            <a:lvl1pPr marL="457200" marR="0" lvl="0" indent="-228600" algn="l" rtl="0">
              <a:lnSpc>
                <a:spcPct val="90000"/>
              </a:lnSpc>
              <a:spcBef>
                <a:spcPts val="8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100"/>
              <a:buFont typeface="Arial"/>
              <a:buNone/>
              <a:defRPr sz="11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223" name="Google Shape;223;p34"/>
          <p:cNvSpPr txBox="1">
            <a:spLocks noGrp="1"/>
          </p:cNvSpPr>
          <p:nvPr>
            <p:ph type="dt" idx="10"/>
          </p:nvPr>
        </p:nvSpPr>
        <p:spPr>
          <a:xfrm>
            <a:off x="628650" y="6356350"/>
            <a:ext cx="2057400" cy="365100"/>
          </a:xfrm>
          <a:prstGeom prst="rect">
            <a:avLst/>
          </a:prstGeom>
          <a:noFill/>
          <a:ln>
            <a:noFill/>
          </a:ln>
        </p:spPr>
        <p:txBody>
          <a:bodyPr spcFirstLastPara="1" wrap="square" lIns="68575" tIns="68575" rIns="68575" bIns="68575" anchor="ctr" anchorCtr="0"/>
          <a:lstStyle>
            <a:lvl1pPr marL="0" marR="0" lvl="0" indent="0" algn="l" rtl="0">
              <a:spcBef>
                <a:spcPts val="0"/>
              </a:spcBef>
              <a:spcAft>
                <a:spcPts val="0"/>
              </a:spcAft>
              <a:buSzPts val="11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24" name="Google Shape;224;p34"/>
          <p:cNvSpPr txBox="1">
            <a:spLocks noGrp="1"/>
          </p:cNvSpPr>
          <p:nvPr>
            <p:ph type="ftr" idx="11"/>
          </p:nvPr>
        </p:nvSpPr>
        <p:spPr>
          <a:xfrm>
            <a:off x="3028950" y="6356350"/>
            <a:ext cx="3086100" cy="365100"/>
          </a:xfrm>
          <a:prstGeom prst="rect">
            <a:avLst/>
          </a:prstGeom>
          <a:noFill/>
          <a:ln>
            <a:noFill/>
          </a:ln>
        </p:spPr>
        <p:txBody>
          <a:bodyPr spcFirstLastPara="1" wrap="square" lIns="68575" tIns="68575" rIns="68575" bIns="68575" anchor="ctr" anchorCtr="0"/>
          <a:lstStyle>
            <a:lvl1pPr marL="0" marR="0" lvl="0" indent="0" algn="ctr" rtl="0">
              <a:spcBef>
                <a:spcPts val="0"/>
              </a:spcBef>
              <a:spcAft>
                <a:spcPts val="0"/>
              </a:spcAft>
              <a:buSzPts val="11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25" name="Google Shape;225;p34"/>
          <p:cNvSpPr txBox="1">
            <a:spLocks noGrp="1"/>
          </p:cNvSpPr>
          <p:nvPr>
            <p:ph type="sldNum" idx="12"/>
          </p:nvPr>
        </p:nvSpPr>
        <p:spPr>
          <a:xfrm>
            <a:off x="6457950" y="6356350"/>
            <a:ext cx="2057400" cy="3651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re et texte vertical" type="vertTx">
  <p:cSld name="VERTICAL_TEXT">
    <p:spTree>
      <p:nvGrpSpPr>
        <p:cNvPr id="1" name="Shape 226"/>
        <p:cNvGrpSpPr/>
        <p:nvPr/>
      </p:nvGrpSpPr>
      <p:grpSpPr>
        <a:xfrm>
          <a:off x="0" y="0"/>
          <a:ext cx="0" cy="0"/>
          <a:chOff x="0" y="0"/>
          <a:chExt cx="0" cy="0"/>
        </a:xfrm>
      </p:grpSpPr>
      <p:sp>
        <p:nvSpPr>
          <p:cNvPr id="227" name="Google Shape;227;p35"/>
          <p:cNvSpPr txBox="1">
            <a:spLocks noGrp="1"/>
          </p:cNvSpPr>
          <p:nvPr>
            <p:ph type="title"/>
          </p:nvPr>
        </p:nvSpPr>
        <p:spPr>
          <a:xfrm>
            <a:off x="628650" y="365125"/>
            <a:ext cx="7886700" cy="1325700"/>
          </a:xfrm>
          <a:prstGeom prst="rect">
            <a:avLst/>
          </a:prstGeom>
          <a:noFill/>
          <a:ln>
            <a:noFill/>
          </a:ln>
        </p:spPr>
        <p:txBody>
          <a:bodyPr spcFirstLastPara="1" wrap="square" lIns="68575" tIns="68575" rIns="68575" bIns="68575" anchor="ctr" anchorCtr="0"/>
          <a:lstStyle>
            <a:lvl1pPr marL="0" marR="0" lvl="0" indent="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sp>
        <p:nvSpPr>
          <p:cNvPr id="228" name="Google Shape;228;p35"/>
          <p:cNvSpPr txBox="1">
            <a:spLocks noGrp="1"/>
          </p:cNvSpPr>
          <p:nvPr>
            <p:ph type="body" idx="1"/>
          </p:nvPr>
        </p:nvSpPr>
        <p:spPr>
          <a:xfrm rot="5400000">
            <a:off x="2396400" y="57875"/>
            <a:ext cx="4351200" cy="7886700"/>
          </a:xfrm>
          <a:prstGeom prst="rect">
            <a:avLst/>
          </a:prstGeom>
          <a:noFill/>
          <a:ln>
            <a:noFill/>
          </a:ln>
        </p:spPr>
        <p:txBody>
          <a:bodyPr spcFirstLastPara="1" wrap="square" lIns="68575" tIns="68575" rIns="68575" bIns="685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29" name="Google Shape;229;p35"/>
          <p:cNvSpPr txBox="1">
            <a:spLocks noGrp="1"/>
          </p:cNvSpPr>
          <p:nvPr>
            <p:ph type="dt" idx="10"/>
          </p:nvPr>
        </p:nvSpPr>
        <p:spPr>
          <a:xfrm>
            <a:off x="628650" y="6356350"/>
            <a:ext cx="2057400" cy="365100"/>
          </a:xfrm>
          <a:prstGeom prst="rect">
            <a:avLst/>
          </a:prstGeom>
          <a:noFill/>
          <a:ln>
            <a:noFill/>
          </a:ln>
        </p:spPr>
        <p:txBody>
          <a:bodyPr spcFirstLastPara="1" wrap="square" lIns="68575" tIns="68575" rIns="68575" bIns="68575" anchor="ctr" anchorCtr="0"/>
          <a:lstStyle>
            <a:lvl1pPr marL="0" marR="0" lvl="0" indent="0" algn="l" rtl="0">
              <a:spcBef>
                <a:spcPts val="0"/>
              </a:spcBef>
              <a:spcAft>
                <a:spcPts val="0"/>
              </a:spcAft>
              <a:buSzPts val="11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30" name="Google Shape;230;p35"/>
          <p:cNvSpPr txBox="1">
            <a:spLocks noGrp="1"/>
          </p:cNvSpPr>
          <p:nvPr>
            <p:ph type="ftr" idx="11"/>
          </p:nvPr>
        </p:nvSpPr>
        <p:spPr>
          <a:xfrm>
            <a:off x="3028950" y="6356350"/>
            <a:ext cx="3086100" cy="365100"/>
          </a:xfrm>
          <a:prstGeom prst="rect">
            <a:avLst/>
          </a:prstGeom>
          <a:noFill/>
          <a:ln>
            <a:noFill/>
          </a:ln>
        </p:spPr>
        <p:txBody>
          <a:bodyPr spcFirstLastPara="1" wrap="square" lIns="68575" tIns="68575" rIns="68575" bIns="68575" anchor="ctr" anchorCtr="0"/>
          <a:lstStyle>
            <a:lvl1pPr marL="0" marR="0" lvl="0" indent="0" algn="ctr" rtl="0">
              <a:spcBef>
                <a:spcPts val="0"/>
              </a:spcBef>
              <a:spcAft>
                <a:spcPts val="0"/>
              </a:spcAft>
              <a:buSzPts val="11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31" name="Google Shape;231;p35"/>
          <p:cNvSpPr txBox="1">
            <a:spLocks noGrp="1"/>
          </p:cNvSpPr>
          <p:nvPr>
            <p:ph type="sldNum" idx="12"/>
          </p:nvPr>
        </p:nvSpPr>
        <p:spPr>
          <a:xfrm>
            <a:off x="6457950" y="6356350"/>
            <a:ext cx="2057400" cy="3651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re vertical et texte" type="vertTitleAndTx">
  <p:cSld name="VERTICAL_TITLE_AND_VERTICAL_TEXT">
    <p:spTree>
      <p:nvGrpSpPr>
        <p:cNvPr id="1" name="Shape 232"/>
        <p:cNvGrpSpPr/>
        <p:nvPr/>
      </p:nvGrpSpPr>
      <p:grpSpPr>
        <a:xfrm>
          <a:off x="0" y="0"/>
          <a:ext cx="0" cy="0"/>
          <a:chOff x="0" y="0"/>
          <a:chExt cx="0" cy="0"/>
        </a:xfrm>
      </p:grpSpPr>
      <p:sp>
        <p:nvSpPr>
          <p:cNvPr id="233" name="Google Shape;233;p36"/>
          <p:cNvSpPr txBox="1">
            <a:spLocks noGrp="1"/>
          </p:cNvSpPr>
          <p:nvPr>
            <p:ph type="title"/>
          </p:nvPr>
        </p:nvSpPr>
        <p:spPr>
          <a:xfrm rot="5400000">
            <a:off x="4623600" y="2285275"/>
            <a:ext cx="5811900" cy="1971600"/>
          </a:xfrm>
          <a:prstGeom prst="rect">
            <a:avLst/>
          </a:prstGeom>
          <a:noFill/>
          <a:ln>
            <a:noFill/>
          </a:ln>
        </p:spPr>
        <p:txBody>
          <a:bodyPr spcFirstLastPara="1" wrap="square" lIns="68575" tIns="68575" rIns="68575" bIns="68575" anchor="ctr" anchorCtr="0"/>
          <a:lstStyle>
            <a:lvl1pPr marL="0" marR="0" lvl="0" indent="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sp>
        <p:nvSpPr>
          <p:cNvPr id="234" name="Google Shape;234;p36"/>
          <p:cNvSpPr txBox="1">
            <a:spLocks noGrp="1"/>
          </p:cNvSpPr>
          <p:nvPr>
            <p:ph type="body" idx="1"/>
          </p:nvPr>
        </p:nvSpPr>
        <p:spPr>
          <a:xfrm rot="5400000">
            <a:off x="623025" y="370675"/>
            <a:ext cx="5811900" cy="5800800"/>
          </a:xfrm>
          <a:prstGeom prst="rect">
            <a:avLst/>
          </a:prstGeom>
          <a:noFill/>
          <a:ln>
            <a:noFill/>
          </a:ln>
        </p:spPr>
        <p:txBody>
          <a:bodyPr spcFirstLastPara="1" wrap="square" lIns="68575" tIns="68575" rIns="68575" bIns="685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35" name="Google Shape;235;p36"/>
          <p:cNvSpPr txBox="1">
            <a:spLocks noGrp="1"/>
          </p:cNvSpPr>
          <p:nvPr>
            <p:ph type="dt" idx="10"/>
          </p:nvPr>
        </p:nvSpPr>
        <p:spPr>
          <a:xfrm>
            <a:off x="628650" y="6356350"/>
            <a:ext cx="2057400" cy="365100"/>
          </a:xfrm>
          <a:prstGeom prst="rect">
            <a:avLst/>
          </a:prstGeom>
          <a:noFill/>
          <a:ln>
            <a:noFill/>
          </a:ln>
        </p:spPr>
        <p:txBody>
          <a:bodyPr spcFirstLastPara="1" wrap="square" lIns="68575" tIns="68575" rIns="68575" bIns="68575" anchor="ctr" anchorCtr="0"/>
          <a:lstStyle>
            <a:lvl1pPr marL="0" marR="0" lvl="0" indent="0" algn="l" rtl="0">
              <a:spcBef>
                <a:spcPts val="0"/>
              </a:spcBef>
              <a:spcAft>
                <a:spcPts val="0"/>
              </a:spcAft>
              <a:buSzPts val="11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36" name="Google Shape;236;p36"/>
          <p:cNvSpPr txBox="1">
            <a:spLocks noGrp="1"/>
          </p:cNvSpPr>
          <p:nvPr>
            <p:ph type="ftr" idx="11"/>
          </p:nvPr>
        </p:nvSpPr>
        <p:spPr>
          <a:xfrm>
            <a:off x="3028950" y="6356350"/>
            <a:ext cx="3086100" cy="365100"/>
          </a:xfrm>
          <a:prstGeom prst="rect">
            <a:avLst/>
          </a:prstGeom>
          <a:noFill/>
          <a:ln>
            <a:noFill/>
          </a:ln>
        </p:spPr>
        <p:txBody>
          <a:bodyPr spcFirstLastPara="1" wrap="square" lIns="68575" tIns="68575" rIns="68575" bIns="68575" anchor="ctr" anchorCtr="0"/>
          <a:lstStyle>
            <a:lvl1pPr marL="0" marR="0" lvl="0" indent="0" algn="ctr" rtl="0">
              <a:spcBef>
                <a:spcPts val="0"/>
              </a:spcBef>
              <a:spcAft>
                <a:spcPts val="0"/>
              </a:spcAft>
              <a:buSzPts val="11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37" name="Google Shape;237;p36"/>
          <p:cNvSpPr txBox="1">
            <a:spLocks noGrp="1"/>
          </p:cNvSpPr>
          <p:nvPr>
            <p:ph type="sldNum" idx="12"/>
          </p:nvPr>
        </p:nvSpPr>
        <p:spPr>
          <a:xfrm>
            <a:off x="6457950" y="6356350"/>
            <a:ext cx="2057400" cy="3651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Diapositive de titre" type="title">
  <p:cSld name="TITLE">
    <p:spTree>
      <p:nvGrpSpPr>
        <p:cNvPr id="1" name="Shape 244"/>
        <p:cNvGrpSpPr/>
        <p:nvPr/>
      </p:nvGrpSpPr>
      <p:grpSpPr>
        <a:xfrm>
          <a:off x="0" y="0"/>
          <a:ext cx="0" cy="0"/>
          <a:chOff x="0" y="0"/>
          <a:chExt cx="0" cy="0"/>
        </a:xfrm>
      </p:grpSpPr>
      <p:sp>
        <p:nvSpPr>
          <p:cNvPr id="245" name="Google Shape;245;p38"/>
          <p:cNvSpPr txBox="1">
            <a:spLocks noGrp="1"/>
          </p:cNvSpPr>
          <p:nvPr>
            <p:ph type="ctrTitle"/>
          </p:nvPr>
        </p:nvSpPr>
        <p:spPr>
          <a:xfrm>
            <a:off x="685800" y="2130425"/>
            <a:ext cx="7772400" cy="1470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lstStyle>
            <a:lvl1pPr marL="0" marR="0" lvl="0" indent="0" algn="ctr" rtl="0">
              <a:spcBef>
                <a:spcPts val="0"/>
              </a:spcBef>
              <a:spcAft>
                <a:spcPts val="0"/>
              </a:spcAft>
              <a:buClr>
                <a:schemeClr val="accent6"/>
              </a:buClr>
              <a:buSzPts val="1400"/>
              <a:buFont typeface="Dosis"/>
              <a:buNone/>
              <a:defRPr sz="3200" b="0" i="0" u="none" strike="noStrike" cap="none">
                <a:solidFill>
                  <a:schemeClr val="accent6"/>
                </a:solidFill>
                <a:latin typeface="Dosis"/>
                <a:ea typeface="Dosis"/>
                <a:cs typeface="Dosis"/>
                <a:sym typeface="Dosis"/>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46" name="Google Shape;246;p38"/>
          <p:cNvSpPr txBox="1">
            <a:spLocks noGrp="1"/>
          </p:cNvSpPr>
          <p:nvPr>
            <p:ph type="subTitle" idx="1"/>
          </p:nvPr>
        </p:nvSpPr>
        <p:spPr>
          <a:xfrm>
            <a:off x="1371600" y="3886200"/>
            <a:ext cx="6400800" cy="1752300"/>
          </a:xfrm>
          <a:prstGeom prst="rect">
            <a:avLst/>
          </a:prstGeom>
          <a:noFill/>
          <a:ln>
            <a:noFill/>
          </a:ln>
        </p:spPr>
        <p:txBody>
          <a:bodyPr spcFirstLastPara="1" wrap="square" lIns="91425" tIns="91425" rIns="91425" bIns="91425" anchor="t" anchorCtr="0"/>
          <a:lstStyle>
            <a:lvl1pPr marL="0" marR="0" lvl="0" indent="0" algn="ctr" rtl="0">
              <a:spcBef>
                <a:spcPts val="360"/>
              </a:spcBef>
              <a:spcAft>
                <a:spcPts val="0"/>
              </a:spcAft>
              <a:buClr>
                <a:srgbClr val="A4ADB0"/>
              </a:buClr>
              <a:buSzPts val="1800"/>
              <a:buFont typeface="Arial"/>
              <a:buNone/>
              <a:defRPr sz="1800" b="0" i="0" u="none" strike="noStrike" cap="none">
                <a:solidFill>
                  <a:srgbClr val="A4ADB0"/>
                </a:solidFill>
                <a:latin typeface="Arial"/>
                <a:ea typeface="Arial"/>
                <a:cs typeface="Arial"/>
                <a:sym typeface="Arial"/>
              </a:defRPr>
            </a:lvl1pPr>
            <a:lvl2pPr marL="457200" marR="0" lvl="1" indent="0" algn="ctr" rtl="0">
              <a:spcBef>
                <a:spcPts val="320"/>
              </a:spcBef>
              <a:spcAft>
                <a:spcPts val="0"/>
              </a:spcAft>
              <a:buClr>
                <a:srgbClr val="A4ADB0"/>
              </a:buClr>
              <a:buSzPts val="1600"/>
              <a:buFont typeface="Arial"/>
              <a:buNone/>
              <a:defRPr sz="1600" b="0" i="0" u="none" strike="noStrike" cap="none">
                <a:solidFill>
                  <a:srgbClr val="A4ADB0"/>
                </a:solidFill>
                <a:latin typeface="Arial"/>
                <a:ea typeface="Arial"/>
                <a:cs typeface="Arial"/>
                <a:sym typeface="Arial"/>
              </a:defRPr>
            </a:lvl2pPr>
            <a:lvl3pPr marL="914400" marR="0" lvl="2" indent="0" algn="ctr" rtl="0">
              <a:spcBef>
                <a:spcPts val="280"/>
              </a:spcBef>
              <a:spcAft>
                <a:spcPts val="0"/>
              </a:spcAft>
              <a:buClr>
                <a:srgbClr val="A4ADB0"/>
              </a:buClr>
              <a:buSzPts val="1400"/>
              <a:buFont typeface="Arial"/>
              <a:buNone/>
              <a:defRPr sz="1400" b="0" i="0" u="none" strike="noStrike" cap="none">
                <a:solidFill>
                  <a:srgbClr val="A4ADB0"/>
                </a:solidFill>
                <a:latin typeface="Arial"/>
                <a:ea typeface="Arial"/>
                <a:cs typeface="Arial"/>
                <a:sym typeface="Arial"/>
              </a:defRPr>
            </a:lvl3pPr>
            <a:lvl4pPr marL="1371600" marR="0" lvl="3" indent="0" algn="ctr" rtl="0">
              <a:spcBef>
                <a:spcPts val="240"/>
              </a:spcBef>
              <a:spcAft>
                <a:spcPts val="0"/>
              </a:spcAft>
              <a:buClr>
                <a:srgbClr val="A4ADB0"/>
              </a:buClr>
              <a:buSzPts val="1200"/>
              <a:buFont typeface="Arial"/>
              <a:buNone/>
              <a:defRPr sz="1200" b="0" i="0" u="none" strike="noStrike" cap="none">
                <a:solidFill>
                  <a:srgbClr val="A4ADB0"/>
                </a:solidFill>
                <a:latin typeface="Arial"/>
                <a:ea typeface="Arial"/>
                <a:cs typeface="Arial"/>
                <a:sym typeface="Arial"/>
              </a:defRPr>
            </a:lvl4pPr>
            <a:lvl5pPr marL="1828800" marR="0" lvl="4" indent="0" algn="ctr" rtl="0">
              <a:spcBef>
                <a:spcPts val="200"/>
              </a:spcBef>
              <a:spcAft>
                <a:spcPts val="0"/>
              </a:spcAft>
              <a:buClr>
                <a:srgbClr val="A4ADB0"/>
              </a:buClr>
              <a:buSzPts val="1000"/>
              <a:buFont typeface="Arial"/>
              <a:buNone/>
              <a:defRPr sz="1000" b="0" i="0" u="none" strike="noStrike" cap="none">
                <a:solidFill>
                  <a:srgbClr val="A4ADB0"/>
                </a:solidFill>
                <a:latin typeface="Arial"/>
                <a:ea typeface="Arial"/>
                <a:cs typeface="Arial"/>
                <a:sym typeface="Arial"/>
              </a:defRPr>
            </a:lvl5pPr>
            <a:lvl6pPr marL="2286000" marR="0" lvl="5" indent="0" algn="ctr" rtl="0">
              <a:spcBef>
                <a:spcPts val="400"/>
              </a:spcBef>
              <a:spcAft>
                <a:spcPts val="0"/>
              </a:spcAft>
              <a:buClr>
                <a:srgbClr val="A4ADB0"/>
              </a:buClr>
              <a:buSzPts val="2000"/>
              <a:buFont typeface="Arial"/>
              <a:buNone/>
              <a:defRPr sz="2000" b="0" i="0" u="none" strike="noStrike" cap="none">
                <a:solidFill>
                  <a:srgbClr val="A4ADB0"/>
                </a:solidFill>
                <a:latin typeface="Calibri"/>
                <a:ea typeface="Calibri"/>
                <a:cs typeface="Calibri"/>
                <a:sym typeface="Calibri"/>
              </a:defRPr>
            </a:lvl6pPr>
            <a:lvl7pPr marL="2743200" marR="0" lvl="6" indent="0" algn="ctr" rtl="0">
              <a:spcBef>
                <a:spcPts val="400"/>
              </a:spcBef>
              <a:spcAft>
                <a:spcPts val="0"/>
              </a:spcAft>
              <a:buClr>
                <a:srgbClr val="A4ADB0"/>
              </a:buClr>
              <a:buSzPts val="2000"/>
              <a:buFont typeface="Arial"/>
              <a:buNone/>
              <a:defRPr sz="2000" b="0" i="0" u="none" strike="noStrike" cap="none">
                <a:solidFill>
                  <a:srgbClr val="A4ADB0"/>
                </a:solidFill>
                <a:latin typeface="Calibri"/>
                <a:ea typeface="Calibri"/>
                <a:cs typeface="Calibri"/>
                <a:sym typeface="Calibri"/>
              </a:defRPr>
            </a:lvl7pPr>
            <a:lvl8pPr marL="3200400" marR="0" lvl="7" indent="0" algn="ctr" rtl="0">
              <a:spcBef>
                <a:spcPts val="400"/>
              </a:spcBef>
              <a:spcAft>
                <a:spcPts val="0"/>
              </a:spcAft>
              <a:buClr>
                <a:srgbClr val="A4ADB0"/>
              </a:buClr>
              <a:buSzPts val="2000"/>
              <a:buFont typeface="Arial"/>
              <a:buNone/>
              <a:defRPr sz="2000" b="0" i="0" u="none" strike="noStrike" cap="none">
                <a:solidFill>
                  <a:srgbClr val="A4ADB0"/>
                </a:solidFill>
                <a:latin typeface="Calibri"/>
                <a:ea typeface="Calibri"/>
                <a:cs typeface="Calibri"/>
                <a:sym typeface="Calibri"/>
              </a:defRPr>
            </a:lvl8pPr>
            <a:lvl9pPr marL="3657600" marR="0" lvl="8" indent="0" algn="ctr" rtl="0">
              <a:spcBef>
                <a:spcPts val="400"/>
              </a:spcBef>
              <a:spcAft>
                <a:spcPts val="0"/>
              </a:spcAft>
              <a:buClr>
                <a:srgbClr val="A4ADB0"/>
              </a:buClr>
              <a:buSzPts val="2000"/>
              <a:buFont typeface="Arial"/>
              <a:buNone/>
              <a:defRPr sz="2000" b="0" i="0" u="none" strike="noStrike" cap="none">
                <a:solidFill>
                  <a:srgbClr val="A4ADB0"/>
                </a:solidFill>
                <a:latin typeface="Calibri"/>
                <a:ea typeface="Calibri"/>
                <a:cs typeface="Calibri"/>
                <a:sym typeface="Calibri"/>
              </a:defRPr>
            </a:lvl9pPr>
          </a:lstStyle>
          <a:p>
            <a:endParaRPr/>
          </a:p>
        </p:txBody>
      </p:sp>
      <p:sp>
        <p:nvSpPr>
          <p:cNvPr id="247" name="Google Shape;247;p38"/>
          <p:cNvSpPr txBox="1">
            <a:spLocks noGrp="1"/>
          </p:cNvSpPr>
          <p:nvPr>
            <p:ph type="dt" idx="10"/>
          </p:nvPr>
        </p:nvSpPr>
        <p:spPr>
          <a:xfrm>
            <a:off x="457200" y="6356351"/>
            <a:ext cx="2133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A4ADB0"/>
              </a:buClr>
              <a:buSzPts val="1400"/>
              <a:buFont typeface="Arial"/>
              <a:buNone/>
              <a:defRPr sz="1200" b="0" i="0" u="none" strike="noStrike" cap="none">
                <a:solidFill>
                  <a:srgbClr val="A4ADB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
        <p:nvSpPr>
          <p:cNvPr id="248" name="Google Shape;248;p38"/>
          <p:cNvSpPr txBox="1">
            <a:spLocks noGrp="1"/>
          </p:cNvSpPr>
          <p:nvPr>
            <p:ph type="ftr" idx="11"/>
          </p:nvPr>
        </p:nvSpPr>
        <p:spPr>
          <a:xfrm>
            <a:off x="3124200" y="6356351"/>
            <a:ext cx="2895600" cy="3651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A4ADB0"/>
              </a:buClr>
              <a:buSzPts val="1400"/>
              <a:buFont typeface="Arial"/>
              <a:buNone/>
              <a:defRPr sz="1200" b="0" i="0" u="none" strike="noStrike" cap="none">
                <a:solidFill>
                  <a:srgbClr val="A4ADB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
        <p:nvSpPr>
          <p:cNvPr id="249" name="Google Shape;249;p38"/>
          <p:cNvSpPr txBox="1">
            <a:spLocks noGrp="1"/>
          </p:cNvSpPr>
          <p:nvPr>
            <p:ph type="sldNum" idx="12"/>
          </p:nvPr>
        </p:nvSpPr>
        <p:spPr>
          <a:xfrm>
            <a:off x="6553200" y="6356351"/>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1pPr>
            <a:lvl2pPr marL="0" marR="0" lvl="1"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2pPr>
            <a:lvl3pPr marL="0" marR="0" lvl="2"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3pPr>
            <a:lvl4pPr marL="0" marR="0" lvl="3"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4pPr>
            <a:lvl5pPr marL="0" marR="0" lvl="4"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5pPr>
            <a:lvl6pPr marL="0" marR="0" lvl="5"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6pPr>
            <a:lvl7pPr marL="0" marR="0" lvl="6"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7pPr>
            <a:lvl8pPr marL="0" marR="0" lvl="7"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8pPr>
            <a:lvl9pPr marL="0" marR="0" lvl="8"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250"/>
        <p:cNvGrpSpPr/>
        <p:nvPr/>
      </p:nvGrpSpPr>
      <p:grpSpPr>
        <a:xfrm>
          <a:off x="0" y="0"/>
          <a:ext cx="0" cy="0"/>
          <a:chOff x="0" y="0"/>
          <a:chExt cx="0" cy="0"/>
        </a:xfrm>
      </p:grpSpPr>
      <p:sp>
        <p:nvSpPr>
          <p:cNvPr id="251" name="Google Shape;251;p39"/>
          <p:cNvSpPr txBox="1">
            <a:spLocks noGrp="1"/>
          </p:cNvSpPr>
          <p:nvPr>
            <p:ph type="title"/>
          </p:nvPr>
        </p:nvSpPr>
        <p:spPr>
          <a:xfrm>
            <a:off x="457200" y="274639"/>
            <a:ext cx="8229600" cy="11433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lstStyle>
            <a:lvl1pPr marL="0" marR="0" lvl="0" indent="0" algn="ctr" rtl="0">
              <a:spcBef>
                <a:spcPts val="0"/>
              </a:spcBef>
              <a:spcAft>
                <a:spcPts val="0"/>
              </a:spcAft>
              <a:buClr>
                <a:schemeClr val="accent6"/>
              </a:buClr>
              <a:buSzPts val="1400"/>
              <a:buFont typeface="Dosis"/>
              <a:buNone/>
              <a:defRPr sz="3200" b="0" i="0" u="none" strike="noStrike" cap="none">
                <a:solidFill>
                  <a:schemeClr val="accent6"/>
                </a:solidFill>
                <a:latin typeface="Dosis"/>
                <a:ea typeface="Dosis"/>
                <a:cs typeface="Dosis"/>
                <a:sym typeface="Dosis"/>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52" name="Google Shape;252;p39"/>
          <p:cNvSpPr txBox="1">
            <a:spLocks noGrp="1"/>
          </p:cNvSpPr>
          <p:nvPr>
            <p:ph type="body" idx="1"/>
          </p:nvPr>
        </p:nvSpPr>
        <p:spPr>
          <a:xfrm>
            <a:off x="457200" y="1600201"/>
            <a:ext cx="8229600" cy="4526100"/>
          </a:xfrm>
          <a:prstGeom prst="rect">
            <a:avLst/>
          </a:prstGeom>
          <a:noFill/>
          <a:ln>
            <a:noFill/>
          </a:ln>
        </p:spPr>
        <p:txBody>
          <a:bodyPr spcFirstLastPara="1" wrap="square" lIns="91425" tIns="91425" rIns="91425" bIns="91425" anchor="t" anchorCtr="0"/>
          <a:lstStyle>
            <a:lvl1pPr marL="457200" marR="0" lvl="0"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17500"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3pPr>
            <a:lvl4pPr marL="1828800" marR="0" lvl="3" indent="-304800" algn="l" rtl="0">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292100" algn="l" rtl="0">
              <a:spcBef>
                <a:spcPts val="2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3" name="Google Shape;253;p39"/>
          <p:cNvSpPr txBox="1">
            <a:spLocks noGrp="1"/>
          </p:cNvSpPr>
          <p:nvPr>
            <p:ph type="dt" idx="10"/>
          </p:nvPr>
        </p:nvSpPr>
        <p:spPr>
          <a:xfrm>
            <a:off x="457200" y="6356351"/>
            <a:ext cx="2133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A4ADB0"/>
              </a:buClr>
              <a:buSzPts val="1400"/>
              <a:buFont typeface="Arial"/>
              <a:buNone/>
              <a:defRPr sz="1200" b="0" i="0" u="none" strike="noStrike" cap="none">
                <a:solidFill>
                  <a:srgbClr val="A4ADB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
        <p:nvSpPr>
          <p:cNvPr id="254" name="Google Shape;254;p39"/>
          <p:cNvSpPr txBox="1">
            <a:spLocks noGrp="1"/>
          </p:cNvSpPr>
          <p:nvPr>
            <p:ph type="ftr" idx="11"/>
          </p:nvPr>
        </p:nvSpPr>
        <p:spPr>
          <a:xfrm>
            <a:off x="3124200" y="6356351"/>
            <a:ext cx="2895600" cy="3651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A4ADB0"/>
              </a:buClr>
              <a:buSzPts val="1400"/>
              <a:buFont typeface="Arial"/>
              <a:buNone/>
              <a:defRPr sz="1200" b="0" i="0" u="none" strike="noStrike" cap="none">
                <a:solidFill>
                  <a:srgbClr val="A4ADB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
        <p:nvSpPr>
          <p:cNvPr id="255" name="Google Shape;255;p39"/>
          <p:cNvSpPr txBox="1">
            <a:spLocks noGrp="1"/>
          </p:cNvSpPr>
          <p:nvPr>
            <p:ph type="sldNum" idx="12"/>
          </p:nvPr>
        </p:nvSpPr>
        <p:spPr>
          <a:xfrm>
            <a:off x="6553200" y="6356351"/>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1pPr>
            <a:lvl2pPr marL="0" marR="0" lvl="1"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2pPr>
            <a:lvl3pPr marL="0" marR="0" lvl="2"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3pPr>
            <a:lvl4pPr marL="0" marR="0" lvl="3"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4pPr>
            <a:lvl5pPr marL="0" marR="0" lvl="4"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5pPr>
            <a:lvl6pPr marL="0" marR="0" lvl="5"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6pPr>
            <a:lvl7pPr marL="0" marR="0" lvl="6"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7pPr>
            <a:lvl8pPr marL="0" marR="0" lvl="7"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8pPr>
            <a:lvl9pPr marL="0" marR="0" lvl="8"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Deux contenus" type="twoObj">
  <p:cSld name="TWO_OBJECTS">
    <p:spTree>
      <p:nvGrpSpPr>
        <p:cNvPr id="1" name="Shape 256"/>
        <p:cNvGrpSpPr/>
        <p:nvPr/>
      </p:nvGrpSpPr>
      <p:grpSpPr>
        <a:xfrm>
          <a:off x="0" y="0"/>
          <a:ext cx="0" cy="0"/>
          <a:chOff x="0" y="0"/>
          <a:chExt cx="0" cy="0"/>
        </a:xfrm>
      </p:grpSpPr>
      <p:sp>
        <p:nvSpPr>
          <p:cNvPr id="257" name="Google Shape;257;p40"/>
          <p:cNvSpPr txBox="1">
            <a:spLocks noGrp="1"/>
          </p:cNvSpPr>
          <p:nvPr>
            <p:ph type="title"/>
          </p:nvPr>
        </p:nvSpPr>
        <p:spPr>
          <a:xfrm>
            <a:off x="457200" y="274639"/>
            <a:ext cx="8229600" cy="11433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lstStyle>
            <a:lvl1pPr marL="0" marR="0" lvl="0" indent="0" algn="ctr" rtl="0">
              <a:spcBef>
                <a:spcPts val="0"/>
              </a:spcBef>
              <a:spcAft>
                <a:spcPts val="0"/>
              </a:spcAft>
              <a:buClr>
                <a:schemeClr val="accent6"/>
              </a:buClr>
              <a:buSzPts val="1400"/>
              <a:buFont typeface="Dosis"/>
              <a:buNone/>
              <a:defRPr sz="3200" b="0" i="0" u="none" strike="noStrike" cap="none">
                <a:solidFill>
                  <a:schemeClr val="accent6"/>
                </a:solidFill>
                <a:latin typeface="Dosis"/>
                <a:ea typeface="Dosis"/>
                <a:cs typeface="Dosis"/>
                <a:sym typeface="Dosis"/>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58" name="Google Shape;258;p40"/>
          <p:cNvSpPr txBox="1">
            <a:spLocks noGrp="1"/>
          </p:cNvSpPr>
          <p:nvPr>
            <p:ph type="body" idx="1"/>
          </p:nvPr>
        </p:nvSpPr>
        <p:spPr>
          <a:xfrm>
            <a:off x="457200" y="1600201"/>
            <a:ext cx="4038600" cy="4526100"/>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9" name="Google Shape;259;p40"/>
          <p:cNvSpPr txBox="1">
            <a:spLocks noGrp="1"/>
          </p:cNvSpPr>
          <p:nvPr>
            <p:ph type="body" idx="2"/>
          </p:nvPr>
        </p:nvSpPr>
        <p:spPr>
          <a:xfrm>
            <a:off x="4648200" y="1600201"/>
            <a:ext cx="4038600" cy="4526100"/>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0" name="Google Shape;260;p40"/>
          <p:cNvSpPr txBox="1">
            <a:spLocks noGrp="1"/>
          </p:cNvSpPr>
          <p:nvPr>
            <p:ph type="dt" idx="10"/>
          </p:nvPr>
        </p:nvSpPr>
        <p:spPr>
          <a:xfrm>
            <a:off x="457200" y="6356351"/>
            <a:ext cx="2133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A4ADB0"/>
              </a:buClr>
              <a:buSzPts val="1400"/>
              <a:buFont typeface="Arial"/>
              <a:buNone/>
              <a:defRPr sz="1200" b="0" i="0" u="none" strike="noStrike" cap="none">
                <a:solidFill>
                  <a:srgbClr val="A4ADB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
        <p:nvSpPr>
          <p:cNvPr id="261" name="Google Shape;261;p40"/>
          <p:cNvSpPr txBox="1">
            <a:spLocks noGrp="1"/>
          </p:cNvSpPr>
          <p:nvPr>
            <p:ph type="ftr" idx="11"/>
          </p:nvPr>
        </p:nvSpPr>
        <p:spPr>
          <a:xfrm>
            <a:off x="3124200" y="6356351"/>
            <a:ext cx="2895600" cy="3651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A4ADB0"/>
              </a:buClr>
              <a:buSzPts val="1400"/>
              <a:buFont typeface="Arial"/>
              <a:buNone/>
              <a:defRPr sz="1200" b="0" i="0" u="none" strike="noStrike" cap="none">
                <a:solidFill>
                  <a:srgbClr val="A4ADB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
        <p:nvSpPr>
          <p:cNvPr id="262" name="Google Shape;262;p40"/>
          <p:cNvSpPr txBox="1">
            <a:spLocks noGrp="1"/>
          </p:cNvSpPr>
          <p:nvPr>
            <p:ph type="sldNum" idx="12"/>
          </p:nvPr>
        </p:nvSpPr>
        <p:spPr>
          <a:xfrm>
            <a:off x="6553200" y="6356351"/>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1pPr>
            <a:lvl2pPr marL="0" marR="0" lvl="1"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2pPr>
            <a:lvl3pPr marL="0" marR="0" lvl="2"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3pPr>
            <a:lvl4pPr marL="0" marR="0" lvl="3"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4pPr>
            <a:lvl5pPr marL="0" marR="0" lvl="4"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5pPr>
            <a:lvl6pPr marL="0" marR="0" lvl="5"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6pPr>
            <a:lvl7pPr marL="0" marR="0" lvl="6"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7pPr>
            <a:lvl8pPr marL="0" marR="0" lvl="7"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8pPr>
            <a:lvl9pPr marL="0" marR="0" lvl="8"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En-tête de section" type="secHead">
  <p:cSld name="SECTION_HEADER">
    <p:spTree>
      <p:nvGrpSpPr>
        <p:cNvPr id="1" name="Shape 263"/>
        <p:cNvGrpSpPr/>
        <p:nvPr/>
      </p:nvGrpSpPr>
      <p:grpSpPr>
        <a:xfrm>
          <a:off x="0" y="0"/>
          <a:ext cx="0" cy="0"/>
          <a:chOff x="0" y="0"/>
          <a:chExt cx="0" cy="0"/>
        </a:xfrm>
      </p:grpSpPr>
      <p:sp>
        <p:nvSpPr>
          <p:cNvPr id="264" name="Google Shape;264;p41"/>
          <p:cNvSpPr txBox="1">
            <a:spLocks noGrp="1"/>
          </p:cNvSpPr>
          <p:nvPr>
            <p:ph type="title"/>
          </p:nvPr>
        </p:nvSpPr>
        <p:spPr>
          <a:xfrm>
            <a:off x="722313" y="4406902"/>
            <a:ext cx="7772400" cy="1362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lstStyle>
            <a:lvl1pPr marL="0" marR="0" lvl="0" indent="0" algn="l" rtl="0">
              <a:spcBef>
                <a:spcPts val="0"/>
              </a:spcBef>
              <a:spcAft>
                <a:spcPts val="0"/>
              </a:spcAft>
              <a:buClr>
                <a:schemeClr val="accent6"/>
              </a:buClr>
              <a:buSzPts val="1400"/>
              <a:buFont typeface="Dosis"/>
              <a:buNone/>
              <a:defRPr sz="4000" b="1" i="0" u="none" strike="noStrike" cap="none">
                <a:solidFill>
                  <a:schemeClr val="accent6"/>
                </a:solidFill>
                <a:latin typeface="Dosis"/>
                <a:ea typeface="Dosis"/>
                <a:cs typeface="Dosis"/>
                <a:sym typeface="Dosis"/>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65" name="Google Shape;265;p41"/>
          <p:cNvSpPr txBox="1">
            <a:spLocks noGrp="1"/>
          </p:cNvSpPr>
          <p:nvPr>
            <p:ph type="body" idx="1"/>
          </p:nvPr>
        </p:nvSpPr>
        <p:spPr>
          <a:xfrm>
            <a:off x="722313" y="2906713"/>
            <a:ext cx="7772400" cy="1500000"/>
          </a:xfrm>
          <a:prstGeom prst="rect">
            <a:avLst/>
          </a:prstGeom>
          <a:noFill/>
          <a:ln>
            <a:noFill/>
          </a:ln>
        </p:spPr>
        <p:txBody>
          <a:bodyPr spcFirstLastPara="1" wrap="square" lIns="91425" tIns="91425" rIns="91425" bIns="91425" anchor="b" anchorCtr="0"/>
          <a:lstStyle>
            <a:lvl1pPr marL="457200" marR="0" lvl="0" indent="-228600" algn="l" rtl="0">
              <a:spcBef>
                <a:spcPts val="400"/>
              </a:spcBef>
              <a:spcAft>
                <a:spcPts val="0"/>
              </a:spcAft>
              <a:buClr>
                <a:srgbClr val="A4ADB0"/>
              </a:buClr>
              <a:buSzPts val="1800"/>
              <a:buFont typeface="Arial"/>
              <a:buNone/>
              <a:defRPr sz="2000" b="0" i="0" u="none" strike="noStrike" cap="none">
                <a:solidFill>
                  <a:srgbClr val="A4ADB0"/>
                </a:solidFill>
                <a:latin typeface="Arial"/>
                <a:ea typeface="Arial"/>
                <a:cs typeface="Arial"/>
                <a:sym typeface="Arial"/>
              </a:defRPr>
            </a:lvl1pPr>
            <a:lvl2pPr marL="914400" marR="0" lvl="1" indent="-228600" algn="l" rtl="0">
              <a:spcBef>
                <a:spcPts val="360"/>
              </a:spcBef>
              <a:spcAft>
                <a:spcPts val="0"/>
              </a:spcAft>
              <a:buClr>
                <a:srgbClr val="A4ADB0"/>
              </a:buClr>
              <a:buSzPts val="1600"/>
              <a:buFont typeface="Arial"/>
              <a:buNone/>
              <a:defRPr sz="1800" b="0" i="0" u="none" strike="noStrike" cap="none">
                <a:solidFill>
                  <a:srgbClr val="A4ADB0"/>
                </a:solidFill>
                <a:latin typeface="Arial"/>
                <a:ea typeface="Arial"/>
                <a:cs typeface="Arial"/>
                <a:sym typeface="Arial"/>
              </a:defRPr>
            </a:lvl2pPr>
            <a:lvl3pPr marL="1371600" marR="0" lvl="2" indent="-228600" algn="l" rtl="0">
              <a:spcBef>
                <a:spcPts val="320"/>
              </a:spcBef>
              <a:spcAft>
                <a:spcPts val="0"/>
              </a:spcAft>
              <a:buClr>
                <a:srgbClr val="A4ADB0"/>
              </a:buClr>
              <a:buSzPts val="1400"/>
              <a:buFont typeface="Arial"/>
              <a:buNone/>
              <a:defRPr sz="1600" b="0" i="0" u="none" strike="noStrike" cap="none">
                <a:solidFill>
                  <a:srgbClr val="A4ADB0"/>
                </a:solidFill>
                <a:latin typeface="Arial"/>
                <a:ea typeface="Arial"/>
                <a:cs typeface="Arial"/>
                <a:sym typeface="Arial"/>
              </a:defRPr>
            </a:lvl3pPr>
            <a:lvl4pPr marL="1828800" marR="0" lvl="3" indent="-228600" algn="l" rtl="0">
              <a:spcBef>
                <a:spcPts val="280"/>
              </a:spcBef>
              <a:spcAft>
                <a:spcPts val="0"/>
              </a:spcAft>
              <a:buClr>
                <a:srgbClr val="A4ADB0"/>
              </a:buClr>
              <a:buSzPts val="1200"/>
              <a:buFont typeface="Arial"/>
              <a:buNone/>
              <a:defRPr sz="1400" b="0" i="0" u="none" strike="noStrike" cap="none">
                <a:solidFill>
                  <a:srgbClr val="A4ADB0"/>
                </a:solidFill>
                <a:latin typeface="Arial"/>
                <a:ea typeface="Arial"/>
                <a:cs typeface="Arial"/>
                <a:sym typeface="Arial"/>
              </a:defRPr>
            </a:lvl4pPr>
            <a:lvl5pPr marL="2286000" marR="0" lvl="4" indent="-228600" algn="l" rtl="0">
              <a:spcBef>
                <a:spcPts val="280"/>
              </a:spcBef>
              <a:spcAft>
                <a:spcPts val="0"/>
              </a:spcAft>
              <a:buClr>
                <a:srgbClr val="A4ADB0"/>
              </a:buClr>
              <a:buSzPts val="1000"/>
              <a:buFont typeface="Arial"/>
              <a:buNone/>
              <a:defRPr sz="1400" b="0" i="0" u="none" strike="noStrike" cap="none">
                <a:solidFill>
                  <a:srgbClr val="A4ADB0"/>
                </a:solidFill>
                <a:latin typeface="Arial"/>
                <a:ea typeface="Arial"/>
                <a:cs typeface="Arial"/>
                <a:sym typeface="Arial"/>
              </a:defRPr>
            </a:lvl5pPr>
            <a:lvl6pPr marL="2743200" marR="0" lvl="5" indent="-228600" algn="l" rtl="0">
              <a:spcBef>
                <a:spcPts val="280"/>
              </a:spcBef>
              <a:spcAft>
                <a:spcPts val="0"/>
              </a:spcAft>
              <a:buClr>
                <a:srgbClr val="A4ADB0"/>
              </a:buClr>
              <a:buSzPts val="2000"/>
              <a:buFont typeface="Arial"/>
              <a:buNone/>
              <a:defRPr sz="1400" b="0" i="0" u="none" strike="noStrike" cap="none">
                <a:solidFill>
                  <a:srgbClr val="A4ADB0"/>
                </a:solidFill>
                <a:latin typeface="Calibri"/>
                <a:ea typeface="Calibri"/>
                <a:cs typeface="Calibri"/>
                <a:sym typeface="Calibri"/>
              </a:defRPr>
            </a:lvl6pPr>
            <a:lvl7pPr marL="3200400" marR="0" lvl="6" indent="-228600" algn="l" rtl="0">
              <a:spcBef>
                <a:spcPts val="280"/>
              </a:spcBef>
              <a:spcAft>
                <a:spcPts val="0"/>
              </a:spcAft>
              <a:buClr>
                <a:srgbClr val="A4ADB0"/>
              </a:buClr>
              <a:buSzPts val="2000"/>
              <a:buFont typeface="Arial"/>
              <a:buNone/>
              <a:defRPr sz="1400" b="0" i="0" u="none" strike="noStrike" cap="none">
                <a:solidFill>
                  <a:srgbClr val="A4ADB0"/>
                </a:solidFill>
                <a:latin typeface="Calibri"/>
                <a:ea typeface="Calibri"/>
                <a:cs typeface="Calibri"/>
                <a:sym typeface="Calibri"/>
              </a:defRPr>
            </a:lvl7pPr>
            <a:lvl8pPr marL="3657600" marR="0" lvl="7" indent="-228600" algn="l" rtl="0">
              <a:spcBef>
                <a:spcPts val="280"/>
              </a:spcBef>
              <a:spcAft>
                <a:spcPts val="0"/>
              </a:spcAft>
              <a:buClr>
                <a:srgbClr val="A4ADB0"/>
              </a:buClr>
              <a:buSzPts val="2000"/>
              <a:buFont typeface="Arial"/>
              <a:buNone/>
              <a:defRPr sz="1400" b="0" i="0" u="none" strike="noStrike" cap="none">
                <a:solidFill>
                  <a:srgbClr val="A4ADB0"/>
                </a:solidFill>
                <a:latin typeface="Calibri"/>
                <a:ea typeface="Calibri"/>
                <a:cs typeface="Calibri"/>
                <a:sym typeface="Calibri"/>
              </a:defRPr>
            </a:lvl8pPr>
            <a:lvl9pPr marL="4114800" marR="0" lvl="8" indent="-228600" algn="l" rtl="0">
              <a:spcBef>
                <a:spcPts val="280"/>
              </a:spcBef>
              <a:spcAft>
                <a:spcPts val="0"/>
              </a:spcAft>
              <a:buClr>
                <a:srgbClr val="A4ADB0"/>
              </a:buClr>
              <a:buSzPts val="2000"/>
              <a:buFont typeface="Arial"/>
              <a:buNone/>
              <a:defRPr sz="1400" b="0" i="0" u="none" strike="noStrike" cap="none">
                <a:solidFill>
                  <a:srgbClr val="A4ADB0"/>
                </a:solidFill>
                <a:latin typeface="Calibri"/>
                <a:ea typeface="Calibri"/>
                <a:cs typeface="Calibri"/>
                <a:sym typeface="Calibri"/>
              </a:defRPr>
            </a:lvl9pPr>
          </a:lstStyle>
          <a:p>
            <a:endParaRPr/>
          </a:p>
        </p:txBody>
      </p:sp>
      <p:sp>
        <p:nvSpPr>
          <p:cNvPr id="266" name="Google Shape;266;p41"/>
          <p:cNvSpPr txBox="1">
            <a:spLocks noGrp="1"/>
          </p:cNvSpPr>
          <p:nvPr>
            <p:ph type="dt" idx="10"/>
          </p:nvPr>
        </p:nvSpPr>
        <p:spPr>
          <a:xfrm>
            <a:off x="457200" y="6356351"/>
            <a:ext cx="2133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A4ADB0"/>
              </a:buClr>
              <a:buSzPts val="1400"/>
              <a:buFont typeface="Arial"/>
              <a:buNone/>
              <a:defRPr sz="1200" b="0" i="0" u="none" strike="noStrike" cap="none">
                <a:solidFill>
                  <a:srgbClr val="A4ADB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
        <p:nvSpPr>
          <p:cNvPr id="267" name="Google Shape;267;p41"/>
          <p:cNvSpPr txBox="1">
            <a:spLocks noGrp="1"/>
          </p:cNvSpPr>
          <p:nvPr>
            <p:ph type="ftr" idx="11"/>
          </p:nvPr>
        </p:nvSpPr>
        <p:spPr>
          <a:xfrm>
            <a:off x="3124200" y="6356351"/>
            <a:ext cx="2895600" cy="3651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A4ADB0"/>
              </a:buClr>
              <a:buSzPts val="1400"/>
              <a:buFont typeface="Arial"/>
              <a:buNone/>
              <a:defRPr sz="1200" b="0" i="0" u="none" strike="noStrike" cap="none">
                <a:solidFill>
                  <a:srgbClr val="A4ADB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
        <p:nvSpPr>
          <p:cNvPr id="268" name="Google Shape;268;p41"/>
          <p:cNvSpPr txBox="1">
            <a:spLocks noGrp="1"/>
          </p:cNvSpPr>
          <p:nvPr>
            <p:ph type="sldNum" idx="12"/>
          </p:nvPr>
        </p:nvSpPr>
        <p:spPr>
          <a:xfrm>
            <a:off x="6553200" y="6356351"/>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1pPr>
            <a:lvl2pPr marL="0" marR="0" lvl="1"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2pPr>
            <a:lvl3pPr marL="0" marR="0" lvl="2"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3pPr>
            <a:lvl4pPr marL="0" marR="0" lvl="3"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4pPr>
            <a:lvl5pPr marL="0" marR="0" lvl="4"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5pPr>
            <a:lvl6pPr marL="0" marR="0" lvl="5"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6pPr>
            <a:lvl7pPr marL="0" marR="0" lvl="6"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7pPr>
            <a:lvl8pPr marL="0" marR="0" lvl="7"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8pPr>
            <a:lvl9pPr marL="0" marR="0" lvl="8"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mparaison" type="twoTxTwoObj">
  <p:cSld name="TWO_OBJECTS_WITH_TEXT">
    <p:spTree>
      <p:nvGrpSpPr>
        <p:cNvPr id="1" name="Shape 269"/>
        <p:cNvGrpSpPr/>
        <p:nvPr/>
      </p:nvGrpSpPr>
      <p:grpSpPr>
        <a:xfrm>
          <a:off x="0" y="0"/>
          <a:ext cx="0" cy="0"/>
          <a:chOff x="0" y="0"/>
          <a:chExt cx="0" cy="0"/>
        </a:xfrm>
      </p:grpSpPr>
      <p:sp>
        <p:nvSpPr>
          <p:cNvPr id="270" name="Google Shape;270;p42"/>
          <p:cNvSpPr txBox="1">
            <a:spLocks noGrp="1"/>
          </p:cNvSpPr>
          <p:nvPr>
            <p:ph type="title"/>
          </p:nvPr>
        </p:nvSpPr>
        <p:spPr>
          <a:xfrm>
            <a:off x="457200" y="274639"/>
            <a:ext cx="8229600" cy="11433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lstStyle>
            <a:lvl1pPr marL="0" marR="0" lvl="0" indent="0" algn="ctr" rtl="0">
              <a:spcBef>
                <a:spcPts val="0"/>
              </a:spcBef>
              <a:spcAft>
                <a:spcPts val="0"/>
              </a:spcAft>
              <a:buClr>
                <a:schemeClr val="accent6"/>
              </a:buClr>
              <a:buSzPts val="1400"/>
              <a:buFont typeface="Dosis"/>
              <a:buNone/>
              <a:defRPr sz="3200" b="0" i="0" u="none" strike="noStrike" cap="none">
                <a:solidFill>
                  <a:schemeClr val="accent6"/>
                </a:solidFill>
                <a:latin typeface="Dosis"/>
                <a:ea typeface="Dosis"/>
                <a:cs typeface="Dosis"/>
                <a:sym typeface="Dosis"/>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71" name="Google Shape;271;p42"/>
          <p:cNvSpPr txBox="1">
            <a:spLocks noGrp="1"/>
          </p:cNvSpPr>
          <p:nvPr>
            <p:ph type="body" idx="1"/>
          </p:nvPr>
        </p:nvSpPr>
        <p:spPr>
          <a:xfrm>
            <a:off x="457200" y="1535113"/>
            <a:ext cx="4040100" cy="639600"/>
          </a:xfrm>
          <a:prstGeom prst="rect">
            <a:avLst/>
          </a:prstGeom>
          <a:noFill/>
          <a:ln>
            <a:noFill/>
          </a:ln>
        </p:spPr>
        <p:txBody>
          <a:bodyPr spcFirstLastPara="1" wrap="square" lIns="91425" tIns="91425" rIns="91425" bIns="91425" anchor="b" anchorCtr="0"/>
          <a:lstStyle>
            <a:lvl1pPr marL="457200" marR="0" lvl="0" indent="-228600" algn="l" rtl="0">
              <a:spcBef>
                <a:spcPts val="480"/>
              </a:spcBef>
              <a:spcAft>
                <a:spcPts val="0"/>
              </a:spcAft>
              <a:buClr>
                <a:schemeClr val="dk1"/>
              </a:buClr>
              <a:buSzPts val="18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16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4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2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0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72" name="Google Shape;272;p42"/>
          <p:cNvSpPr txBox="1">
            <a:spLocks noGrp="1"/>
          </p:cNvSpPr>
          <p:nvPr>
            <p:ph type="body" idx="2"/>
          </p:nvPr>
        </p:nvSpPr>
        <p:spPr>
          <a:xfrm>
            <a:off x="457200" y="2174875"/>
            <a:ext cx="4040100" cy="3951300"/>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273" name="Google Shape;273;p42"/>
          <p:cNvSpPr txBox="1">
            <a:spLocks noGrp="1"/>
          </p:cNvSpPr>
          <p:nvPr>
            <p:ph type="body" idx="3"/>
          </p:nvPr>
        </p:nvSpPr>
        <p:spPr>
          <a:xfrm>
            <a:off x="4645026" y="1535113"/>
            <a:ext cx="4041900" cy="639600"/>
          </a:xfrm>
          <a:prstGeom prst="rect">
            <a:avLst/>
          </a:prstGeom>
          <a:noFill/>
          <a:ln>
            <a:noFill/>
          </a:ln>
        </p:spPr>
        <p:txBody>
          <a:bodyPr spcFirstLastPara="1" wrap="square" lIns="91425" tIns="91425" rIns="91425" bIns="91425" anchor="b" anchorCtr="0"/>
          <a:lstStyle>
            <a:lvl1pPr marL="457200" marR="0" lvl="0" indent="-228600" algn="l" rtl="0">
              <a:spcBef>
                <a:spcPts val="480"/>
              </a:spcBef>
              <a:spcAft>
                <a:spcPts val="0"/>
              </a:spcAft>
              <a:buClr>
                <a:schemeClr val="dk1"/>
              </a:buClr>
              <a:buSzPts val="18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16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4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2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0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74" name="Google Shape;274;p42"/>
          <p:cNvSpPr txBox="1">
            <a:spLocks noGrp="1"/>
          </p:cNvSpPr>
          <p:nvPr>
            <p:ph type="body" idx="4"/>
          </p:nvPr>
        </p:nvSpPr>
        <p:spPr>
          <a:xfrm>
            <a:off x="4645026" y="2174875"/>
            <a:ext cx="4041900" cy="3951300"/>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275" name="Google Shape;275;p42"/>
          <p:cNvSpPr txBox="1">
            <a:spLocks noGrp="1"/>
          </p:cNvSpPr>
          <p:nvPr>
            <p:ph type="dt" idx="10"/>
          </p:nvPr>
        </p:nvSpPr>
        <p:spPr>
          <a:xfrm>
            <a:off x="457200" y="6356351"/>
            <a:ext cx="2133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A4ADB0"/>
              </a:buClr>
              <a:buSzPts val="1400"/>
              <a:buFont typeface="Arial"/>
              <a:buNone/>
              <a:defRPr sz="1200" b="0" i="0" u="none" strike="noStrike" cap="none">
                <a:solidFill>
                  <a:srgbClr val="A4ADB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
        <p:nvSpPr>
          <p:cNvPr id="276" name="Google Shape;276;p42"/>
          <p:cNvSpPr txBox="1">
            <a:spLocks noGrp="1"/>
          </p:cNvSpPr>
          <p:nvPr>
            <p:ph type="ftr" idx="11"/>
          </p:nvPr>
        </p:nvSpPr>
        <p:spPr>
          <a:xfrm>
            <a:off x="3124200" y="6356351"/>
            <a:ext cx="2895600" cy="3651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A4ADB0"/>
              </a:buClr>
              <a:buSzPts val="1400"/>
              <a:buFont typeface="Arial"/>
              <a:buNone/>
              <a:defRPr sz="1200" b="0" i="0" u="none" strike="noStrike" cap="none">
                <a:solidFill>
                  <a:srgbClr val="A4ADB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
        <p:nvSpPr>
          <p:cNvPr id="277" name="Google Shape;277;p42"/>
          <p:cNvSpPr txBox="1">
            <a:spLocks noGrp="1"/>
          </p:cNvSpPr>
          <p:nvPr>
            <p:ph type="sldNum" idx="12"/>
          </p:nvPr>
        </p:nvSpPr>
        <p:spPr>
          <a:xfrm>
            <a:off x="6553200" y="6356351"/>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1pPr>
            <a:lvl2pPr marL="0" marR="0" lvl="1"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2pPr>
            <a:lvl3pPr marL="0" marR="0" lvl="2"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3pPr>
            <a:lvl4pPr marL="0" marR="0" lvl="3"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4pPr>
            <a:lvl5pPr marL="0" marR="0" lvl="4"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5pPr>
            <a:lvl6pPr marL="0" marR="0" lvl="5"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6pPr>
            <a:lvl7pPr marL="0" marR="0" lvl="6"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7pPr>
            <a:lvl8pPr marL="0" marR="0" lvl="7"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8pPr>
            <a:lvl9pPr marL="0" marR="0" lvl="8"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re seul" type="titleOnly">
  <p:cSld name="TITLE_ONLY">
    <p:spTree>
      <p:nvGrpSpPr>
        <p:cNvPr id="1" name="Shape 278"/>
        <p:cNvGrpSpPr/>
        <p:nvPr/>
      </p:nvGrpSpPr>
      <p:grpSpPr>
        <a:xfrm>
          <a:off x="0" y="0"/>
          <a:ext cx="0" cy="0"/>
          <a:chOff x="0" y="0"/>
          <a:chExt cx="0" cy="0"/>
        </a:xfrm>
      </p:grpSpPr>
      <p:sp>
        <p:nvSpPr>
          <p:cNvPr id="279" name="Google Shape;279;p43"/>
          <p:cNvSpPr txBox="1">
            <a:spLocks noGrp="1"/>
          </p:cNvSpPr>
          <p:nvPr>
            <p:ph type="title"/>
          </p:nvPr>
        </p:nvSpPr>
        <p:spPr>
          <a:xfrm>
            <a:off x="457200" y="274639"/>
            <a:ext cx="8229600" cy="11433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lstStyle>
            <a:lvl1pPr marL="0" marR="0" lvl="0" indent="0" algn="ctr" rtl="0">
              <a:spcBef>
                <a:spcPts val="0"/>
              </a:spcBef>
              <a:spcAft>
                <a:spcPts val="0"/>
              </a:spcAft>
              <a:buClr>
                <a:schemeClr val="accent6"/>
              </a:buClr>
              <a:buSzPts val="1400"/>
              <a:buFont typeface="Dosis"/>
              <a:buNone/>
              <a:defRPr sz="3200" b="0" i="0" u="none" strike="noStrike" cap="none">
                <a:solidFill>
                  <a:schemeClr val="accent6"/>
                </a:solidFill>
                <a:latin typeface="Dosis"/>
                <a:ea typeface="Dosis"/>
                <a:cs typeface="Dosis"/>
                <a:sym typeface="Dosis"/>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80" name="Google Shape;280;p43"/>
          <p:cNvSpPr txBox="1">
            <a:spLocks noGrp="1"/>
          </p:cNvSpPr>
          <p:nvPr>
            <p:ph type="dt" idx="10"/>
          </p:nvPr>
        </p:nvSpPr>
        <p:spPr>
          <a:xfrm>
            <a:off x="457200" y="6356351"/>
            <a:ext cx="2133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A4ADB0"/>
              </a:buClr>
              <a:buSzPts val="1400"/>
              <a:buFont typeface="Arial"/>
              <a:buNone/>
              <a:defRPr sz="1200" b="0" i="0" u="none" strike="noStrike" cap="none">
                <a:solidFill>
                  <a:srgbClr val="A4ADB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
        <p:nvSpPr>
          <p:cNvPr id="281" name="Google Shape;281;p43"/>
          <p:cNvSpPr txBox="1">
            <a:spLocks noGrp="1"/>
          </p:cNvSpPr>
          <p:nvPr>
            <p:ph type="ftr" idx="11"/>
          </p:nvPr>
        </p:nvSpPr>
        <p:spPr>
          <a:xfrm>
            <a:off x="3124200" y="6356351"/>
            <a:ext cx="2895600" cy="3651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A4ADB0"/>
              </a:buClr>
              <a:buSzPts val="1400"/>
              <a:buFont typeface="Arial"/>
              <a:buNone/>
              <a:defRPr sz="1200" b="0" i="0" u="none" strike="noStrike" cap="none">
                <a:solidFill>
                  <a:srgbClr val="A4ADB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
        <p:nvSpPr>
          <p:cNvPr id="282" name="Google Shape;282;p43"/>
          <p:cNvSpPr txBox="1">
            <a:spLocks noGrp="1"/>
          </p:cNvSpPr>
          <p:nvPr>
            <p:ph type="sldNum" idx="12"/>
          </p:nvPr>
        </p:nvSpPr>
        <p:spPr>
          <a:xfrm>
            <a:off x="6553200" y="6356351"/>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1pPr>
            <a:lvl2pPr marL="0" marR="0" lvl="1"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2pPr>
            <a:lvl3pPr marL="0" marR="0" lvl="2"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3pPr>
            <a:lvl4pPr marL="0" marR="0" lvl="3"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4pPr>
            <a:lvl5pPr marL="0" marR="0" lvl="4"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5pPr>
            <a:lvl6pPr marL="0" marR="0" lvl="5"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6pPr>
            <a:lvl7pPr marL="0" marR="0" lvl="6"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7pPr>
            <a:lvl8pPr marL="0" marR="0" lvl="7"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8pPr>
            <a:lvl9pPr marL="0" marR="0" lvl="8"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aison" type="twoTxTwoObj">
  <p:cSld name="TWO_OBJECTS_WITH_TEXT">
    <p:spTree>
      <p:nvGrpSpPr>
        <p:cNvPr id="1" name="Shape 34"/>
        <p:cNvGrpSpPr/>
        <p:nvPr/>
      </p:nvGrpSpPr>
      <p:grpSpPr>
        <a:xfrm>
          <a:off x="0" y="0"/>
          <a:ext cx="0" cy="0"/>
          <a:chOff x="0" y="0"/>
          <a:chExt cx="0" cy="0"/>
        </a:xfrm>
      </p:grpSpPr>
      <p:sp>
        <p:nvSpPr>
          <p:cNvPr id="35" name="Google Shape;35;p5"/>
          <p:cNvSpPr txBox="1">
            <a:spLocks noGrp="1"/>
          </p:cNvSpPr>
          <p:nvPr>
            <p:ph type="title"/>
          </p:nvPr>
        </p:nvSpPr>
        <p:spPr>
          <a:xfrm>
            <a:off x="457200" y="274639"/>
            <a:ext cx="8229600" cy="11433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accent6"/>
              </a:buClr>
              <a:buSzPts val="1400"/>
              <a:buFont typeface="Dosis"/>
              <a:buNone/>
              <a:defRPr sz="3200" b="0" i="0" u="none" strike="noStrike" cap="none">
                <a:solidFill>
                  <a:schemeClr val="accent6"/>
                </a:solidFill>
                <a:latin typeface="Dosis"/>
                <a:ea typeface="Dosis"/>
                <a:cs typeface="Dosis"/>
                <a:sym typeface="Dosis"/>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36" name="Google Shape;36;p5"/>
          <p:cNvSpPr txBox="1">
            <a:spLocks noGrp="1"/>
          </p:cNvSpPr>
          <p:nvPr>
            <p:ph type="body" idx="1"/>
          </p:nvPr>
        </p:nvSpPr>
        <p:spPr>
          <a:xfrm>
            <a:off x="457200" y="1535111"/>
            <a:ext cx="4040100" cy="6396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80"/>
              </a:spcBef>
              <a:spcAft>
                <a:spcPts val="0"/>
              </a:spcAft>
              <a:buClr>
                <a:schemeClr val="dk1"/>
              </a:buClr>
              <a:buSzPts val="180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100000"/>
              </a:lnSpc>
              <a:spcBef>
                <a:spcPts val="400"/>
              </a:spcBef>
              <a:spcAft>
                <a:spcPts val="0"/>
              </a:spcAft>
              <a:buClr>
                <a:schemeClr val="dk1"/>
              </a:buClr>
              <a:buSzPts val="16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100000"/>
              </a:lnSpc>
              <a:spcBef>
                <a:spcPts val="360"/>
              </a:spcBef>
              <a:spcAft>
                <a:spcPts val="0"/>
              </a:spcAft>
              <a:buClr>
                <a:schemeClr val="dk1"/>
              </a:buClr>
              <a:buSzPts val="14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100000"/>
              </a:lnSpc>
              <a:spcBef>
                <a:spcPts val="320"/>
              </a:spcBef>
              <a:spcAft>
                <a:spcPts val="0"/>
              </a:spcAft>
              <a:buClr>
                <a:schemeClr val="dk1"/>
              </a:buClr>
              <a:buSzPts val="12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100000"/>
              </a:lnSpc>
              <a:spcBef>
                <a:spcPts val="320"/>
              </a:spcBef>
              <a:spcAft>
                <a:spcPts val="0"/>
              </a:spcAft>
              <a:buClr>
                <a:schemeClr val="dk1"/>
              </a:buClr>
              <a:buSzPts val="10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7" name="Google Shape;37;p5"/>
          <p:cNvSpPr txBox="1">
            <a:spLocks noGrp="1"/>
          </p:cNvSpPr>
          <p:nvPr>
            <p:ph type="body" idx="2"/>
          </p:nvPr>
        </p:nvSpPr>
        <p:spPr>
          <a:xfrm>
            <a:off x="457200" y="2174872"/>
            <a:ext cx="4040100" cy="3951300"/>
          </a:xfrm>
          <a:prstGeom prst="rect">
            <a:avLst/>
          </a:prstGeom>
          <a:noFill/>
          <a:ln>
            <a:noFill/>
          </a:ln>
        </p:spPr>
        <p:txBody>
          <a:bodyPr spcFirstLastPara="1" wrap="square" lIns="91425" tIns="91425" rIns="91425" bIns="91425" anchor="t" anchorCtr="0"/>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38" name="Google Shape;38;p5"/>
          <p:cNvSpPr txBox="1">
            <a:spLocks noGrp="1"/>
          </p:cNvSpPr>
          <p:nvPr>
            <p:ph type="body" idx="3"/>
          </p:nvPr>
        </p:nvSpPr>
        <p:spPr>
          <a:xfrm>
            <a:off x="4645026" y="1535111"/>
            <a:ext cx="4041900" cy="6396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80"/>
              </a:spcBef>
              <a:spcAft>
                <a:spcPts val="0"/>
              </a:spcAft>
              <a:buClr>
                <a:schemeClr val="dk1"/>
              </a:buClr>
              <a:buSzPts val="180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100000"/>
              </a:lnSpc>
              <a:spcBef>
                <a:spcPts val="400"/>
              </a:spcBef>
              <a:spcAft>
                <a:spcPts val="0"/>
              </a:spcAft>
              <a:buClr>
                <a:schemeClr val="dk1"/>
              </a:buClr>
              <a:buSzPts val="16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100000"/>
              </a:lnSpc>
              <a:spcBef>
                <a:spcPts val="360"/>
              </a:spcBef>
              <a:spcAft>
                <a:spcPts val="0"/>
              </a:spcAft>
              <a:buClr>
                <a:schemeClr val="dk1"/>
              </a:buClr>
              <a:buSzPts val="14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100000"/>
              </a:lnSpc>
              <a:spcBef>
                <a:spcPts val="320"/>
              </a:spcBef>
              <a:spcAft>
                <a:spcPts val="0"/>
              </a:spcAft>
              <a:buClr>
                <a:schemeClr val="dk1"/>
              </a:buClr>
              <a:buSzPts val="12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100000"/>
              </a:lnSpc>
              <a:spcBef>
                <a:spcPts val="320"/>
              </a:spcBef>
              <a:spcAft>
                <a:spcPts val="0"/>
              </a:spcAft>
              <a:buClr>
                <a:schemeClr val="dk1"/>
              </a:buClr>
              <a:buSzPts val="10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9" name="Google Shape;39;p5"/>
          <p:cNvSpPr txBox="1">
            <a:spLocks noGrp="1"/>
          </p:cNvSpPr>
          <p:nvPr>
            <p:ph type="body" idx="4"/>
          </p:nvPr>
        </p:nvSpPr>
        <p:spPr>
          <a:xfrm>
            <a:off x="4645026" y="2174872"/>
            <a:ext cx="4041900" cy="3951300"/>
          </a:xfrm>
          <a:prstGeom prst="rect">
            <a:avLst/>
          </a:prstGeom>
          <a:noFill/>
          <a:ln>
            <a:noFill/>
          </a:ln>
        </p:spPr>
        <p:txBody>
          <a:bodyPr spcFirstLastPara="1" wrap="square" lIns="91425" tIns="91425" rIns="91425" bIns="91425" anchor="t" anchorCtr="0"/>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0" name="Google Shape;40;p5"/>
          <p:cNvSpPr txBox="1">
            <a:spLocks noGrp="1"/>
          </p:cNvSpPr>
          <p:nvPr>
            <p:ph type="dt" idx="10"/>
          </p:nvPr>
        </p:nvSpPr>
        <p:spPr>
          <a:xfrm>
            <a:off x="457200" y="6356349"/>
            <a:ext cx="2133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A4ADB0"/>
              </a:buClr>
              <a:buSzPts val="1400"/>
              <a:buFont typeface="Arial"/>
              <a:buNone/>
              <a:defRPr sz="1200" b="0" i="0" u="none" strike="noStrike" cap="none">
                <a:solidFill>
                  <a:srgbClr val="A4ADB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
        <p:nvSpPr>
          <p:cNvPr id="41" name="Google Shape;41;p5"/>
          <p:cNvSpPr txBox="1">
            <a:spLocks noGrp="1"/>
          </p:cNvSpPr>
          <p:nvPr>
            <p:ph type="ftr" idx="11"/>
          </p:nvPr>
        </p:nvSpPr>
        <p:spPr>
          <a:xfrm>
            <a:off x="3124200" y="6356349"/>
            <a:ext cx="2895600" cy="3651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A4ADB0"/>
              </a:buClr>
              <a:buSzPts val="1400"/>
              <a:buFont typeface="Arial"/>
              <a:buNone/>
              <a:defRPr sz="1200" b="0" i="0" u="none" strike="noStrike" cap="none">
                <a:solidFill>
                  <a:srgbClr val="A4ADB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
        <p:nvSpPr>
          <p:cNvPr id="42" name="Google Shape;42;p5"/>
          <p:cNvSpPr txBox="1">
            <a:spLocks noGrp="1"/>
          </p:cNvSpPr>
          <p:nvPr>
            <p:ph type="sldNum" idx="12"/>
          </p:nvPr>
        </p:nvSpPr>
        <p:spPr>
          <a:xfrm>
            <a:off x="6553200" y="6356349"/>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1pPr>
            <a:lvl2pPr marL="0" marR="0" lvl="1"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2pPr>
            <a:lvl3pPr marL="0" marR="0" lvl="2"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3pPr>
            <a:lvl4pPr marL="0" marR="0" lvl="3"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4pPr>
            <a:lvl5pPr marL="0" marR="0" lvl="4"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5pPr>
            <a:lvl6pPr marL="0" marR="0" lvl="5"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6pPr>
            <a:lvl7pPr marL="0" marR="0" lvl="6"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7pPr>
            <a:lvl8pPr marL="0" marR="0" lvl="7"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8pPr>
            <a:lvl9pPr marL="0" marR="0" lvl="8"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Vide" type="blank">
  <p:cSld name="BLANK">
    <p:spTree>
      <p:nvGrpSpPr>
        <p:cNvPr id="1" name="Shape 283"/>
        <p:cNvGrpSpPr/>
        <p:nvPr/>
      </p:nvGrpSpPr>
      <p:grpSpPr>
        <a:xfrm>
          <a:off x="0" y="0"/>
          <a:ext cx="0" cy="0"/>
          <a:chOff x="0" y="0"/>
          <a:chExt cx="0" cy="0"/>
        </a:xfrm>
      </p:grpSpPr>
      <p:sp>
        <p:nvSpPr>
          <p:cNvPr id="284" name="Google Shape;284;p44"/>
          <p:cNvSpPr txBox="1">
            <a:spLocks noGrp="1"/>
          </p:cNvSpPr>
          <p:nvPr>
            <p:ph type="dt" idx="10"/>
          </p:nvPr>
        </p:nvSpPr>
        <p:spPr>
          <a:xfrm>
            <a:off x="457200" y="6356351"/>
            <a:ext cx="2133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A4ADB0"/>
              </a:buClr>
              <a:buSzPts val="1400"/>
              <a:buFont typeface="Arial"/>
              <a:buNone/>
              <a:defRPr sz="1200" b="0" i="0" u="none" strike="noStrike" cap="none">
                <a:solidFill>
                  <a:srgbClr val="A4ADB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
        <p:nvSpPr>
          <p:cNvPr id="285" name="Google Shape;285;p44"/>
          <p:cNvSpPr txBox="1">
            <a:spLocks noGrp="1"/>
          </p:cNvSpPr>
          <p:nvPr>
            <p:ph type="ftr" idx="11"/>
          </p:nvPr>
        </p:nvSpPr>
        <p:spPr>
          <a:xfrm>
            <a:off x="3124200" y="6356351"/>
            <a:ext cx="2895600" cy="3651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A4ADB0"/>
              </a:buClr>
              <a:buSzPts val="1400"/>
              <a:buFont typeface="Arial"/>
              <a:buNone/>
              <a:defRPr sz="1200" b="0" i="0" u="none" strike="noStrike" cap="none">
                <a:solidFill>
                  <a:srgbClr val="A4ADB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
        <p:nvSpPr>
          <p:cNvPr id="286" name="Google Shape;286;p44"/>
          <p:cNvSpPr txBox="1">
            <a:spLocks noGrp="1"/>
          </p:cNvSpPr>
          <p:nvPr>
            <p:ph type="sldNum" idx="12"/>
          </p:nvPr>
        </p:nvSpPr>
        <p:spPr>
          <a:xfrm>
            <a:off x="6553200" y="6356351"/>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1pPr>
            <a:lvl2pPr marL="0" marR="0" lvl="1"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2pPr>
            <a:lvl3pPr marL="0" marR="0" lvl="2"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3pPr>
            <a:lvl4pPr marL="0" marR="0" lvl="3"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4pPr>
            <a:lvl5pPr marL="0" marR="0" lvl="4"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5pPr>
            <a:lvl6pPr marL="0" marR="0" lvl="5"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6pPr>
            <a:lvl7pPr marL="0" marR="0" lvl="6"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7pPr>
            <a:lvl8pPr marL="0" marR="0" lvl="7"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8pPr>
            <a:lvl9pPr marL="0" marR="0" lvl="8"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ntenu avec légende" type="objTx">
  <p:cSld name="OBJECT_WITH_CAPTION_TEXT">
    <p:spTree>
      <p:nvGrpSpPr>
        <p:cNvPr id="1" name="Shape 287"/>
        <p:cNvGrpSpPr/>
        <p:nvPr/>
      </p:nvGrpSpPr>
      <p:grpSpPr>
        <a:xfrm>
          <a:off x="0" y="0"/>
          <a:ext cx="0" cy="0"/>
          <a:chOff x="0" y="0"/>
          <a:chExt cx="0" cy="0"/>
        </a:xfrm>
      </p:grpSpPr>
      <p:sp>
        <p:nvSpPr>
          <p:cNvPr id="288" name="Google Shape;288;p45"/>
          <p:cNvSpPr txBox="1">
            <a:spLocks noGrp="1"/>
          </p:cNvSpPr>
          <p:nvPr>
            <p:ph type="title"/>
          </p:nvPr>
        </p:nvSpPr>
        <p:spPr>
          <a:xfrm>
            <a:off x="457201" y="273049"/>
            <a:ext cx="3008400" cy="11619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b" anchorCtr="0"/>
          <a:lstStyle>
            <a:lvl1pPr marL="0" marR="0" lvl="0" indent="0" algn="l" rtl="0">
              <a:spcBef>
                <a:spcPts val="0"/>
              </a:spcBef>
              <a:spcAft>
                <a:spcPts val="0"/>
              </a:spcAft>
              <a:buClr>
                <a:schemeClr val="accent6"/>
              </a:buClr>
              <a:buSzPts val="1400"/>
              <a:buFont typeface="Dosis"/>
              <a:buNone/>
              <a:defRPr sz="2000" b="1" i="0" u="none" strike="noStrike" cap="none">
                <a:solidFill>
                  <a:schemeClr val="accent6"/>
                </a:solidFill>
                <a:latin typeface="Dosis"/>
                <a:ea typeface="Dosis"/>
                <a:cs typeface="Dosis"/>
                <a:sym typeface="Dosis"/>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89" name="Google Shape;289;p45"/>
          <p:cNvSpPr txBox="1">
            <a:spLocks noGrp="1"/>
          </p:cNvSpPr>
          <p:nvPr>
            <p:ph type="body" idx="1"/>
          </p:nvPr>
        </p:nvSpPr>
        <p:spPr>
          <a:xfrm>
            <a:off x="3575050" y="273051"/>
            <a:ext cx="5111700" cy="58533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90" name="Google Shape;290;p45"/>
          <p:cNvSpPr txBox="1">
            <a:spLocks noGrp="1"/>
          </p:cNvSpPr>
          <p:nvPr>
            <p:ph type="body" idx="2"/>
          </p:nvPr>
        </p:nvSpPr>
        <p:spPr>
          <a:xfrm>
            <a:off x="457201" y="1435101"/>
            <a:ext cx="3008400" cy="4691100"/>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chemeClr val="dk1"/>
              </a:buClr>
              <a:buSzPts val="18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4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12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10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291" name="Google Shape;291;p45"/>
          <p:cNvSpPr txBox="1">
            <a:spLocks noGrp="1"/>
          </p:cNvSpPr>
          <p:nvPr>
            <p:ph type="dt" idx="10"/>
          </p:nvPr>
        </p:nvSpPr>
        <p:spPr>
          <a:xfrm>
            <a:off x="457200" y="6356351"/>
            <a:ext cx="2133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A4ADB0"/>
              </a:buClr>
              <a:buSzPts val="1400"/>
              <a:buFont typeface="Arial"/>
              <a:buNone/>
              <a:defRPr sz="1200" b="0" i="0" u="none" strike="noStrike" cap="none">
                <a:solidFill>
                  <a:srgbClr val="A4ADB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
        <p:nvSpPr>
          <p:cNvPr id="292" name="Google Shape;292;p45"/>
          <p:cNvSpPr txBox="1">
            <a:spLocks noGrp="1"/>
          </p:cNvSpPr>
          <p:nvPr>
            <p:ph type="ftr" idx="11"/>
          </p:nvPr>
        </p:nvSpPr>
        <p:spPr>
          <a:xfrm>
            <a:off x="3124200" y="6356351"/>
            <a:ext cx="2895600" cy="3651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A4ADB0"/>
              </a:buClr>
              <a:buSzPts val="1400"/>
              <a:buFont typeface="Arial"/>
              <a:buNone/>
              <a:defRPr sz="1200" b="0" i="0" u="none" strike="noStrike" cap="none">
                <a:solidFill>
                  <a:srgbClr val="A4ADB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
        <p:nvSpPr>
          <p:cNvPr id="293" name="Google Shape;293;p45"/>
          <p:cNvSpPr txBox="1">
            <a:spLocks noGrp="1"/>
          </p:cNvSpPr>
          <p:nvPr>
            <p:ph type="sldNum" idx="12"/>
          </p:nvPr>
        </p:nvSpPr>
        <p:spPr>
          <a:xfrm>
            <a:off x="6553200" y="6356351"/>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1pPr>
            <a:lvl2pPr marL="0" marR="0" lvl="1"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2pPr>
            <a:lvl3pPr marL="0" marR="0" lvl="2"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3pPr>
            <a:lvl4pPr marL="0" marR="0" lvl="3"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4pPr>
            <a:lvl5pPr marL="0" marR="0" lvl="4"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5pPr>
            <a:lvl6pPr marL="0" marR="0" lvl="5"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6pPr>
            <a:lvl7pPr marL="0" marR="0" lvl="6"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7pPr>
            <a:lvl8pPr marL="0" marR="0" lvl="7"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8pPr>
            <a:lvl9pPr marL="0" marR="0" lvl="8"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Image avec légende" type="picTx">
  <p:cSld name="PICTURE_WITH_CAPTION_TEXT">
    <p:spTree>
      <p:nvGrpSpPr>
        <p:cNvPr id="1" name="Shape 294"/>
        <p:cNvGrpSpPr/>
        <p:nvPr/>
      </p:nvGrpSpPr>
      <p:grpSpPr>
        <a:xfrm>
          <a:off x="0" y="0"/>
          <a:ext cx="0" cy="0"/>
          <a:chOff x="0" y="0"/>
          <a:chExt cx="0" cy="0"/>
        </a:xfrm>
      </p:grpSpPr>
      <p:sp>
        <p:nvSpPr>
          <p:cNvPr id="295" name="Google Shape;295;p46"/>
          <p:cNvSpPr txBox="1">
            <a:spLocks noGrp="1"/>
          </p:cNvSpPr>
          <p:nvPr>
            <p:ph type="title"/>
          </p:nvPr>
        </p:nvSpPr>
        <p:spPr>
          <a:xfrm>
            <a:off x="1792288" y="4800600"/>
            <a:ext cx="5486400" cy="566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b" anchorCtr="0"/>
          <a:lstStyle>
            <a:lvl1pPr marL="0" marR="0" lvl="0" indent="0" algn="l" rtl="0">
              <a:spcBef>
                <a:spcPts val="0"/>
              </a:spcBef>
              <a:spcAft>
                <a:spcPts val="0"/>
              </a:spcAft>
              <a:buClr>
                <a:schemeClr val="accent6"/>
              </a:buClr>
              <a:buSzPts val="1400"/>
              <a:buFont typeface="Dosis"/>
              <a:buNone/>
              <a:defRPr sz="2000" b="1" i="0" u="none" strike="noStrike" cap="none">
                <a:solidFill>
                  <a:schemeClr val="accent6"/>
                </a:solidFill>
                <a:latin typeface="Dosis"/>
                <a:ea typeface="Dosis"/>
                <a:cs typeface="Dosis"/>
                <a:sym typeface="Dosis"/>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96" name="Google Shape;296;p46"/>
          <p:cNvSpPr>
            <a:spLocks noGrp="1"/>
          </p:cNvSpPr>
          <p:nvPr>
            <p:ph type="pic" idx="2"/>
          </p:nvPr>
        </p:nvSpPr>
        <p:spPr>
          <a:xfrm>
            <a:off x="1792288" y="612775"/>
            <a:ext cx="5486400" cy="4114800"/>
          </a:xfrm>
          <a:prstGeom prst="rect">
            <a:avLst/>
          </a:prstGeom>
          <a:noFill/>
          <a:ln>
            <a:noFill/>
          </a:ln>
        </p:spPr>
        <p:txBody>
          <a:bodyPr spcFirstLastPara="1" wrap="square" lIns="91425" tIns="91425" rIns="91425" bIns="91425" anchor="t" anchorCtr="0"/>
          <a:lstStyle>
            <a:lvl1pPr marL="0" marR="0" lvl="0"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1pPr>
            <a:lvl2pPr marL="457200" marR="0" lvl="1" indent="0" algn="l" rtl="0">
              <a:spcBef>
                <a:spcPts val="56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2pPr>
            <a:lvl3pPr marL="914400" marR="0" lvl="2" indent="0" algn="l" rtl="0">
              <a:spcBef>
                <a:spcPts val="48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3pPr>
            <a:lvl4pPr marL="1371600" marR="0" lvl="3" indent="0" algn="l" rtl="0">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4pPr>
            <a:lvl5pPr marL="1828800" marR="0" lvl="4" indent="0" algn="l" rtl="0">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5pPr>
            <a:lvl6pPr marL="2286000" marR="0" lvl="5"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97" name="Google Shape;297;p46"/>
          <p:cNvSpPr txBox="1">
            <a:spLocks noGrp="1"/>
          </p:cNvSpPr>
          <p:nvPr>
            <p:ph type="body" idx="1"/>
          </p:nvPr>
        </p:nvSpPr>
        <p:spPr>
          <a:xfrm>
            <a:off x="1792288" y="5367338"/>
            <a:ext cx="5486400" cy="804900"/>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chemeClr val="dk1"/>
              </a:buClr>
              <a:buSzPts val="18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4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12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10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298" name="Google Shape;298;p46"/>
          <p:cNvSpPr txBox="1">
            <a:spLocks noGrp="1"/>
          </p:cNvSpPr>
          <p:nvPr>
            <p:ph type="dt" idx="10"/>
          </p:nvPr>
        </p:nvSpPr>
        <p:spPr>
          <a:xfrm>
            <a:off x="457200" y="6356351"/>
            <a:ext cx="2133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A4ADB0"/>
              </a:buClr>
              <a:buSzPts val="1400"/>
              <a:buFont typeface="Arial"/>
              <a:buNone/>
              <a:defRPr sz="1200" b="0" i="0" u="none" strike="noStrike" cap="none">
                <a:solidFill>
                  <a:srgbClr val="A4ADB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
        <p:nvSpPr>
          <p:cNvPr id="299" name="Google Shape;299;p46"/>
          <p:cNvSpPr txBox="1">
            <a:spLocks noGrp="1"/>
          </p:cNvSpPr>
          <p:nvPr>
            <p:ph type="ftr" idx="11"/>
          </p:nvPr>
        </p:nvSpPr>
        <p:spPr>
          <a:xfrm>
            <a:off x="3124200" y="6356351"/>
            <a:ext cx="2895600" cy="3651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A4ADB0"/>
              </a:buClr>
              <a:buSzPts val="1400"/>
              <a:buFont typeface="Arial"/>
              <a:buNone/>
              <a:defRPr sz="1200" b="0" i="0" u="none" strike="noStrike" cap="none">
                <a:solidFill>
                  <a:srgbClr val="A4ADB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
        <p:nvSpPr>
          <p:cNvPr id="300" name="Google Shape;300;p46"/>
          <p:cNvSpPr txBox="1">
            <a:spLocks noGrp="1"/>
          </p:cNvSpPr>
          <p:nvPr>
            <p:ph type="sldNum" idx="12"/>
          </p:nvPr>
        </p:nvSpPr>
        <p:spPr>
          <a:xfrm>
            <a:off x="6553200" y="6356351"/>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1pPr>
            <a:lvl2pPr marL="0" marR="0" lvl="1"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2pPr>
            <a:lvl3pPr marL="0" marR="0" lvl="2"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3pPr>
            <a:lvl4pPr marL="0" marR="0" lvl="3"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4pPr>
            <a:lvl5pPr marL="0" marR="0" lvl="4"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5pPr>
            <a:lvl6pPr marL="0" marR="0" lvl="5"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6pPr>
            <a:lvl7pPr marL="0" marR="0" lvl="6"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7pPr>
            <a:lvl8pPr marL="0" marR="0" lvl="7"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8pPr>
            <a:lvl9pPr marL="0" marR="0" lvl="8"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re et texte vertical" type="vertTx">
  <p:cSld name="VERTICAL_TEXT">
    <p:spTree>
      <p:nvGrpSpPr>
        <p:cNvPr id="1" name="Shape 301"/>
        <p:cNvGrpSpPr/>
        <p:nvPr/>
      </p:nvGrpSpPr>
      <p:grpSpPr>
        <a:xfrm>
          <a:off x="0" y="0"/>
          <a:ext cx="0" cy="0"/>
          <a:chOff x="0" y="0"/>
          <a:chExt cx="0" cy="0"/>
        </a:xfrm>
      </p:grpSpPr>
      <p:sp>
        <p:nvSpPr>
          <p:cNvPr id="302" name="Google Shape;302;p47"/>
          <p:cNvSpPr txBox="1">
            <a:spLocks noGrp="1"/>
          </p:cNvSpPr>
          <p:nvPr>
            <p:ph type="title"/>
          </p:nvPr>
        </p:nvSpPr>
        <p:spPr>
          <a:xfrm>
            <a:off x="457200" y="274639"/>
            <a:ext cx="8229600" cy="11433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lstStyle>
            <a:lvl1pPr marL="0" marR="0" lvl="0" indent="0" algn="ctr" rtl="0">
              <a:spcBef>
                <a:spcPts val="0"/>
              </a:spcBef>
              <a:spcAft>
                <a:spcPts val="0"/>
              </a:spcAft>
              <a:buClr>
                <a:schemeClr val="accent6"/>
              </a:buClr>
              <a:buSzPts val="1400"/>
              <a:buFont typeface="Dosis"/>
              <a:buNone/>
              <a:defRPr sz="3200" b="0" i="0" u="none" strike="noStrike" cap="none">
                <a:solidFill>
                  <a:schemeClr val="accent6"/>
                </a:solidFill>
                <a:latin typeface="Dosis"/>
                <a:ea typeface="Dosis"/>
                <a:cs typeface="Dosis"/>
                <a:sym typeface="Dosis"/>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303" name="Google Shape;303;p47"/>
          <p:cNvSpPr txBox="1">
            <a:spLocks noGrp="1"/>
          </p:cNvSpPr>
          <p:nvPr>
            <p:ph type="body" idx="1"/>
          </p:nvPr>
        </p:nvSpPr>
        <p:spPr>
          <a:xfrm rot="5400000">
            <a:off x="2308950" y="-251549"/>
            <a:ext cx="4526100" cy="8229600"/>
          </a:xfrm>
          <a:prstGeom prst="rect">
            <a:avLst/>
          </a:prstGeom>
          <a:noFill/>
          <a:ln>
            <a:noFill/>
          </a:ln>
        </p:spPr>
        <p:txBody>
          <a:bodyPr spcFirstLastPara="1" wrap="square" lIns="91425" tIns="91425" rIns="91425" bIns="91425" anchor="t" anchorCtr="0"/>
          <a:lstStyle>
            <a:lvl1pPr marL="457200" marR="0" lvl="0"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17500"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3pPr>
            <a:lvl4pPr marL="1828800" marR="0" lvl="3" indent="-304800" algn="l" rtl="0">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292100" algn="l" rtl="0">
              <a:spcBef>
                <a:spcPts val="2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04" name="Google Shape;304;p47"/>
          <p:cNvSpPr txBox="1">
            <a:spLocks noGrp="1"/>
          </p:cNvSpPr>
          <p:nvPr>
            <p:ph type="dt" idx="10"/>
          </p:nvPr>
        </p:nvSpPr>
        <p:spPr>
          <a:xfrm>
            <a:off x="457200" y="6356351"/>
            <a:ext cx="2133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A4ADB0"/>
              </a:buClr>
              <a:buSzPts val="1400"/>
              <a:buFont typeface="Arial"/>
              <a:buNone/>
              <a:defRPr sz="1200" b="0" i="0" u="none" strike="noStrike" cap="none">
                <a:solidFill>
                  <a:srgbClr val="A4ADB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
        <p:nvSpPr>
          <p:cNvPr id="305" name="Google Shape;305;p47"/>
          <p:cNvSpPr txBox="1">
            <a:spLocks noGrp="1"/>
          </p:cNvSpPr>
          <p:nvPr>
            <p:ph type="ftr" idx="11"/>
          </p:nvPr>
        </p:nvSpPr>
        <p:spPr>
          <a:xfrm>
            <a:off x="3124200" y="6356351"/>
            <a:ext cx="2895600" cy="3651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A4ADB0"/>
              </a:buClr>
              <a:buSzPts val="1400"/>
              <a:buFont typeface="Arial"/>
              <a:buNone/>
              <a:defRPr sz="1200" b="0" i="0" u="none" strike="noStrike" cap="none">
                <a:solidFill>
                  <a:srgbClr val="A4ADB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
        <p:nvSpPr>
          <p:cNvPr id="306" name="Google Shape;306;p47"/>
          <p:cNvSpPr txBox="1">
            <a:spLocks noGrp="1"/>
          </p:cNvSpPr>
          <p:nvPr>
            <p:ph type="sldNum" idx="12"/>
          </p:nvPr>
        </p:nvSpPr>
        <p:spPr>
          <a:xfrm>
            <a:off x="6553200" y="6356351"/>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1pPr>
            <a:lvl2pPr marL="0" marR="0" lvl="1"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2pPr>
            <a:lvl3pPr marL="0" marR="0" lvl="2"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3pPr>
            <a:lvl4pPr marL="0" marR="0" lvl="3"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4pPr>
            <a:lvl5pPr marL="0" marR="0" lvl="4"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5pPr>
            <a:lvl6pPr marL="0" marR="0" lvl="5"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6pPr>
            <a:lvl7pPr marL="0" marR="0" lvl="6"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7pPr>
            <a:lvl8pPr marL="0" marR="0" lvl="7"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8pPr>
            <a:lvl9pPr marL="0" marR="0" lvl="8"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re vertical et texte" type="vertTitleAndTx">
  <p:cSld name="VERTICAL_TITLE_AND_VERTICAL_TEXT">
    <p:spTree>
      <p:nvGrpSpPr>
        <p:cNvPr id="1" name="Shape 307"/>
        <p:cNvGrpSpPr/>
        <p:nvPr/>
      </p:nvGrpSpPr>
      <p:grpSpPr>
        <a:xfrm>
          <a:off x="0" y="0"/>
          <a:ext cx="0" cy="0"/>
          <a:chOff x="0" y="0"/>
          <a:chExt cx="0" cy="0"/>
        </a:xfrm>
      </p:grpSpPr>
      <p:sp>
        <p:nvSpPr>
          <p:cNvPr id="308" name="Google Shape;308;p48"/>
          <p:cNvSpPr txBox="1">
            <a:spLocks noGrp="1"/>
          </p:cNvSpPr>
          <p:nvPr>
            <p:ph type="title"/>
          </p:nvPr>
        </p:nvSpPr>
        <p:spPr>
          <a:xfrm rot="5400000">
            <a:off x="4732350" y="2171689"/>
            <a:ext cx="5851500" cy="2057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lstStyle>
            <a:lvl1pPr marL="0" marR="0" lvl="0" indent="0" algn="ctr" rtl="0">
              <a:spcBef>
                <a:spcPts val="0"/>
              </a:spcBef>
              <a:spcAft>
                <a:spcPts val="0"/>
              </a:spcAft>
              <a:buClr>
                <a:schemeClr val="accent6"/>
              </a:buClr>
              <a:buSzPts val="1400"/>
              <a:buFont typeface="Dosis"/>
              <a:buNone/>
              <a:defRPr sz="3200" b="0" i="0" u="none" strike="noStrike" cap="none">
                <a:solidFill>
                  <a:schemeClr val="accent6"/>
                </a:solidFill>
                <a:latin typeface="Dosis"/>
                <a:ea typeface="Dosis"/>
                <a:cs typeface="Dosis"/>
                <a:sym typeface="Dosis"/>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309" name="Google Shape;309;p48"/>
          <p:cNvSpPr txBox="1">
            <a:spLocks noGrp="1"/>
          </p:cNvSpPr>
          <p:nvPr>
            <p:ph type="body" idx="1"/>
          </p:nvPr>
        </p:nvSpPr>
        <p:spPr>
          <a:xfrm rot="5400000">
            <a:off x="541350" y="190489"/>
            <a:ext cx="5851500" cy="6019800"/>
          </a:xfrm>
          <a:prstGeom prst="rect">
            <a:avLst/>
          </a:prstGeom>
          <a:noFill/>
          <a:ln>
            <a:noFill/>
          </a:ln>
        </p:spPr>
        <p:txBody>
          <a:bodyPr spcFirstLastPara="1" wrap="square" lIns="91425" tIns="91425" rIns="91425" bIns="91425" anchor="t" anchorCtr="0"/>
          <a:lstStyle>
            <a:lvl1pPr marL="457200" marR="0" lvl="0"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17500"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3pPr>
            <a:lvl4pPr marL="1828800" marR="0" lvl="3" indent="-304800" algn="l" rtl="0">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292100" algn="l" rtl="0">
              <a:spcBef>
                <a:spcPts val="2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0" name="Google Shape;310;p48"/>
          <p:cNvSpPr txBox="1">
            <a:spLocks noGrp="1"/>
          </p:cNvSpPr>
          <p:nvPr>
            <p:ph type="dt" idx="10"/>
          </p:nvPr>
        </p:nvSpPr>
        <p:spPr>
          <a:xfrm>
            <a:off x="457200" y="6356351"/>
            <a:ext cx="2133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A4ADB0"/>
              </a:buClr>
              <a:buSzPts val="1400"/>
              <a:buFont typeface="Arial"/>
              <a:buNone/>
              <a:defRPr sz="1200" b="0" i="0" u="none" strike="noStrike" cap="none">
                <a:solidFill>
                  <a:srgbClr val="A4ADB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
        <p:nvSpPr>
          <p:cNvPr id="311" name="Google Shape;311;p48"/>
          <p:cNvSpPr txBox="1">
            <a:spLocks noGrp="1"/>
          </p:cNvSpPr>
          <p:nvPr>
            <p:ph type="ftr" idx="11"/>
          </p:nvPr>
        </p:nvSpPr>
        <p:spPr>
          <a:xfrm>
            <a:off x="3124200" y="6356351"/>
            <a:ext cx="2895600" cy="3651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A4ADB0"/>
              </a:buClr>
              <a:buSzPts val="1400"/>
              <a:buFont typeface="Arial"/>
              <a:buNone/>
              <a:defRPr sz="1200" b="0" i="0" u="none" strike="noStrike" cap="none">
                <a:solidFill>
                  <a:srgbClr val="A4ADB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
        <p:nvSpPr>
          <p:cNvPr id="312" name="Google Shape;312;p48"/>
          <p:cNvSpPr txBox="1">
            <a:spLocks noGrp="1"/>
          </p:cNvSpPr>
          <p:nvPr>
            <p:ph type="sldNum" idx="12"/>
          </p:nvPr>
        </p:nvSpPr>
        <p:spPr>
          <a:xfrm>
            <a:off x="6553200" y="6356351"/>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1pPr>
            <a:lvl2pPr marL="0" marR="0" lvl="1"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2pPr>
            <a:lvl3pPr marL="0" marR="0" lvl="2"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3pPr>
            <a:lvl4pPr marL="0" marR="0" lvl="3"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4pPr>
            <a:lvl5pPr marL="0" marR="0" lvl="4"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5pPr>
            <a:lvl6pPr marL="0" marR="0" lvl="5"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6pPr>
            <a:lvl7pPr marL="0" marR="0" lvl="6"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7pPr>
            <a:lvl8pPr marL="0" marR="0" lvl="7"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8pPr>
            <a:lvl9pPr marL="0" marR="0" lvl="8"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re seul" type="titleOnly">
  <p:cSld name="TITLE_ONLY">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457200" y="274639"/>
            <a:ext cx="8229600" cy="11433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accent6"/>
              </a:buClr>
              <a:buSzPts val="1400"/>
              <a:buFont typeface="Dosis"/>
              <a:buNone/>
              <a:defRPr sz="3200" b="0" i="0" u="none" strike="noStrike" cap="none">
                <a:solidFill>
                  <a:schemeClr val="accent6"/>
                </a:solidFill>
                <a:latin typeface="Dosis"/>
                <a:ea typeface="Dosis"/>
                <a:cs typeface="Dosis"/>
                <a:sym typeface="Dosis"/>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45" name="Google Shape;45;p6"/>
          <p:cNvSpPr txBox="1">
            <a:spLocks noGrp="1"/>
          </p:cNvSpPr>
          <p:nvPr>
            <p:ph type="dt" idx="10"/>
          </p:nvPr>
        </p:nvSpPr>
        <p:spPr>
          <a:xfrm>
            <a:off x="457200" y="6356349"/>
            <a:ext cx="2133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A4ADB0"/>
              </a:buClr>
              <a:buSzPts val="1400"/>
              <a:buFont typeface="Arial"/>
              <a:buNone/>
              <a:defRPr sz="1200" b="0" i="0" u="none" strike="noStrike" cap="none">
                <a:solidFill>
                  <a:srgbClr val="A4ADB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
        <p:nvSpPr>
          <p:cNvPr id="46" name="Google Shape;46;p6"/>
          <p:cNvSpPr txBox="1">
            <a:spLocks noGrp="1"/>
          </p:cNvSpPr>
          <p:nvPr>
            <p:ph type="ftr" idx="11"/>
          </p:nvPr>
        </p:nvSpPr>
        <p:spPr>
          <a:xfrm>
            <a:off x="3124200" y="6356349"/>
            <a:ext cx="2895600" cy="3651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A4ADB0"/>
              </a:buClr>
              <a:buSzPts val="1400"/>
              <a:buFont typeface="Arial"/>
              <a:buNone/>
              <a:defRPr sz="1200" b="0" i="0" u="none" strike="noStrike" cap="none">
                <a:solidFill>
                  <a:srgbClr val="A4ADB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
        <p:nvSpPr>
          <p:cNvPr id="47" name="Google Shape;47;p6"/>
          <p:cNvSpPr txBox="1">
            <a:spLocks noGrp="1"/>
          </p:cNvSpPr>
          <p:nvPr>
            <p:ph type="sldNum" idx="12"/>
          </p:nvPr>
        </p:nvSpPr>
        <p:spPr>
          <a:xfrm>
            <a:off x="6553200" y="6356349"/>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1pPr>
            <a:lvl2pPr marL="0" marR="0" lvl="1"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2pPr>
            <a:lvl3pPr marL="0" marR="0" lvl="2"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3pPr>
            <a:lvl4pPr marL="0" marR="0" lvl="3"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4pPr>
            <a:lvl5pPr marL="0" marR="0" lvl="4"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5pPr>
            <a:lvl6pPr marL="0" marR="0" lvl="5"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6pPr>
            <a:lvl7pPr marL="0" marR="0" lvl="6"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7pPr>
            <a:lvl8pPr marL="0" marR="0" lvl="7"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8pPr>
            <a:lvl9pPr marL="0" marR="0" lvl="8"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Vide" type="blank">
  <p:cSld name="BLANK">
    <p:spTree>
      <p:nvGrpSpPr>
        <p:cNvPr id="1" name="Shape 48"/>
        <p:cNvGrpSpPr/>
        <p:nvPr/>
      </p:nvGrpSpPr>
      <p:grpSpPr>
        <a:xfrm>
          <a:off x="0" y="0"/>
          <a:ext cx="0" cy="0"/>
          <a:chOff x="0" y="0"/>
          <a:chExt cx="0" cy="0"/>
        </a:xfrm>
      </p:grpSpPr>
      <p:sp>
        <p:nvSpPr>
          <p:cNvPr id="49" name="Google Shape;49;p7"/>
          <p:cNvSpPr txBox="1">
            <a:spLocks noGrp="1"/>
          </p:cNvSpPr>
          <p:nvPr>
            <p:ph type="dt" idx="10"/>
          </p:nvPr>
        </p:nvSpPr>
        <p:spPr>
          <a:xfrm>
            <a:off x="457200" y="6356349"/>
            <a:ext cx="2133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A4ADB0"/>
              </a:buClr>
              <a:buSzPts val="1400"/>
              <a:buFont typeface="Arial"/>
              <a:buNone/>
              <a:defRPr sz="1200" b="0" i="0" u="none" strike="noStrike" cap="none">
                <a:solidFill>
                  <a:srgbClr val="A4ADB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
        <p:nvSpPr>
          <p:cNvPr id="50" name="Google Shape;50;p7"/>
          <p:cNvSpPr txBox="1">
            <a:spLocks noGrp="1"/>
          </p:cNvSpPr>
          <p:nvPr>
            <p:ph type="ftr" idx="11"/>
          </p:nvPr>
        </p:nvSpPr>
        <p:spPr>
          <a:xfrm>
            <a:off x="3124200" y="6356349"/>
            <a:ext cx="2895600" cy="3651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A4ADB0"/>
              </a:buClr>
              <a:buSzPts val="1400"/>
              <a:buFont typeface="Arial"/>
              <a:buNone/>
              <a:defRPr sz="1200" b="0" i="0" u="none" strike="noStrike" cap="none">
                <a:solidFill>
                  <a:srgbClr val="A4ADB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
        <p:nvSpPr>
          <p:cNvPr id="51" name="Google Shape;51;p7"/>
          <p:cNvSpPr txBox="1">
            <a:spLocks noGrp="1"/>
          </p:cNvSpPr>
          <p:nvPr>
            <p:ph type="sldNum" idx="12"/>
          </p:nvPr>
        </p:nvSpPr>
        <p:spPr>
          <a:xfrm>
            <a:off x="6553200" y="6356349"/>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1pPr>
            <a:lvl2pPr marL="0" marR="0" lvl="1"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2pPr>
            <a:lvl3pPr marL="0" marR="0" lvl="2"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3pPr>
            <a:lvl4pPr marL="0" marR="0" lvl="3"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4pPr>
            <a:lvl5pPr marL="0" marR="0" lvl="4"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5pPr>
            <a:lvl6pPr marL="0" marR="0" lvl="5"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6pPr>
            <a:lvl7pPr marL="0" marR="0" lvl="6"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7pPr>
            <a:lvl8pPr marL="0" marR="0" lvl="7"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8pPr>
            <a:lvl9pPr marL="0" marR="0" lvl="8"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u avec légende" type="objTx">
  <p:cSld name="OBJECT_WITH_CAPTION_TEXT">
    <p:spTree>
      <p:nvGrpSpPr>
        <p:cNvPr id="1" name="Shape 52"/>
        <p:cNvGrpSpPr/>
        <p:nvPr/>
      </p:nvGrpSpPr>
      <p:grpSpPr>
        <a:xfrm>
          <a:off x="0" y="0"/>
          <a:ext cx="0" cy="0"/>
          <a:chOff x="0" y="0"/>
          <a:chExt cx="0" cy="0"/>
        </a:xfrm>
      </p:grpSpPr>
      <p:sp>
        <p:nvSpPr>
          <p:cNvPr id="53" name="Google Shape;53;p8"/>
          <p:cNvSpPr txBox="1">
            <a:spLocks noGrp="1"/>
          </p:cNvSpPr>
          <p:nvPr>
            <p:ph type="title"/>
          </p:nvPr>
        </p:nvSpPr>
        <p:spPr>
          <a:xfrm>
            <a:off x="457200" y="273047"/>
            <a:ext cx="3008400" cy="11619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b" anchorCtr="0"/>
          <a:lstStyle>
            <a:lvl1pPr marL="0" marR="0" lvl="0" indent="0" algn="l" rtl="0">
              <a:lnSpc>
                <a:spcPct val="100000"/>
              </a:lnSpc>
              <a:spcBef>
                <a:spcPts val="0"/>
              </a:spcBef>
              <a:spcAft>
                <a:spcPts val="0"/>
              </a:spcAft>
              <a:buClr>
                <a:schemeClr val="accent6"/>
              </a:buClr>
              <a:buSzPts val="1400"/>
              <a:buFont typeface="Dosis"/>
              <a:buNone/>
              <a:defRPr sz="2000" b="1" i="0" u="none" strike="noStrike" cap="none">
                <a:solidFill>
                  <a:schemeClr val="accent6"/>
                </a:solidFill>
                <a:latin typeface="Dosis"/>
                <a:ea typeface="Dosis"/>
                <a:cs typeface="Dosis"/>
                <a:sym typeface="Dosis"/>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54" name="Google Shape;54;p8"/>
          <p:cNvSpPr txBox="1">
            <a:spLocks noGrp="1"/>
          </p:cNvSpPr>
          <p:nvPr>
            <p:ph type="body" idx="1"/>
          </p:nvPr>
        </p:nvSpPr>
        <p:spPr>
          <a:xfrm>
            <a:off x="3575050" y="273051"/>
            <a:ext cx="5111700" cy="58533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5" name="Google Shape;55;p8"/>
          <p:cNvSpPr txBox="1">
            <a:spLocks noGrp="1"/>
          </p:cNvSpPr>
          <p:nvPr>
            <p:ph type="body" idx="2"/>
          </p:nvPr>
        </p:nvSpPr>
        <p:spPr>
          <a:xfrm>
            <a:off x="457200" y="1435100"/>
            <a:ext cx="3008400" cy="46911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280"/>
              </a:spcBef>
              <a:spcAft>
                <a:spcPts val="0"/>
              </a:spcAft>
              <a:buClr>
                <a:schemeClr val="dk1"/>
              </a:buClr>
              <a:buSzPts val="1800"/>
              <a:buFont typeface="Arial"/>
              <a:buNone/>
              <a:defRPr sz="1400" b="0" i="0" u="none" strike="noStrike" cap="none">
                <a:solidFill>
                  <a:schemeClr val="dk1"/>
                </a:solidFill>
                <a:latin typeface="Arial"/>
                <a:ea typeface="Arial"/>
                <a:cs typeface="Arial"/>
                <a:sym typeface="Arial"/>
              </a:defRPr>
            </a:lvl1pPr>
            <a:lvl2pPr marL="914400" marR="0" lvl="1" indent="-228600" algn="l" rtl="0">
              <a:lnSpc>
                <a:spcPct val="100000"/>
              </a:lnSpc>
              <a:spcBef>
                <a:spcPts val="24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200"/>
              </a:spcBef>
              <a:spcAft>
                <a:spcPts val="0"/>
              </a:spcAft>
              <a:buClr>
                <a:schemeClr val="dk1"/>
              </a:buClr>
              <a:buSzPts val="1400"/>
              <a:buFont typeface="Arial"/>
              <a:buNone/>
              <a:defRPr sz="1000" b="0" i="0" u="none" strike="noStrike" cap="none">
                <a:solidFill>
                  <a:schemeClr val="dk1"/>
                </a:solidFill>
                <a:latin typeface="Arial"/>
                <a:ea typeface="Arial"/>
                <a:cs typeface="Arial"/>
                <a:sym typeface="Arial"/>
              </a:defRPr>
            </a:lvl3pPr>
            <a:lvl4pPr marL="1828800" marR="0" lvl="3" indent="-228600" algn="l" rtl="0">
              <a:lnSpc>
                <a:spcPct val="100000"/>
              </a:lnSpc>
              <a:spcBef>
                <a:spcPts val="180"/>
              </a:spcBef>
              <a:spcAft>
                <a:spcPts val="0"/>
              </a:spcAft>
              <a:buClr>
                <a:schemeClr val="dk1"/>
              </a:buClr>
              <a:buSzPts val="1200"/>
              <a:buFont typeface="Arial"/>
              <a:buNone/>
              <a:defRPr sz="900" b="0" i="0" u="none" strike="noStrike" cap="none">
                <a:solidFill>
                  <a:schemeClr val="dk1"/>
                </a:solidFill>
                <a:latin typeface="Arial"/>
                <a:ea typeface="Arial"/>
                <a:cs typeface="Arial"/>
                <a:sym typeface="Arial"/>
              </a:defRPr>
            </a:lvl4pPr>
            <a:lvl5pPr marL="2286000" marR="0" lvl="4" indent="-228600" algn="l" rtl="0">
              <a:lnSpc>
                <a:spcPct val="100000"/>
              </a:lnSpc>
              <a:spcBef>
                <a:spcPts val="180"/>
              </a:spcBef>
              <a:spcAft>
                <a:spcPts val="0"/>
              </a:spcAft>
              <a:buClr>
                <a:schemeClr val="dk1"/>
              </a:buClr>
              <a:buSzPts val="1000"/>
              <a:buFont typeface="Arial"/>
              <a:buNone/>
              <a:defRPr sz="900" b="0" i="0" u="none" strike="noStrike" cap="none">
                <a:solidFill>
                  <a:schemeClr val="dk1"/>
                </a:solidFill>
                <a:latin typeface="Arial"/>
                <a:ea typeface="Arial"/>
                <a:cs typeface="Arial"/>
                <a:sym typeface="Arial"/>
              </a:defRPr>
            </a:lvl5pPr>
            <a:lvl6pPr marL="2743200" marR="0" lvl="5" indent="-22860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56" name="Google Shape;56;p8"/>
          <p:cNvSpPr txBox="1">
            <a:spLocks noGrp="1"/>
          </p:cNvSpPr>
          <p:nvPr>
            <p:ph type="dt" idx="10"/>
          </p:nvPr>
        </p:nvSpPr>
        <p:spPr>
          <a:xfrm>
            <a:off x="457200" y="6356349"/>
            <a:ext cx="2133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A4ADB0"/>
              </a:buClr>
              <a:buSzPts val="1400"/>
              <a:buFont typeface="Arial"/>
              <a:buNone/>
              <a:defRPr sz="1200" b="0" i="0" u="none" strike="noStrike" cap="none">
                <a:solidFill>
                  <a:srgbClr val="A4ADB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
        <p:nvSpPr>
          <p:cNvPr id="57" name="Google Shape;57;p8"/>
          <p:cNvSpPr txBox="1">
            <a:spLocks noGrp="1"/>
          </p:cNvSpPr>
          <p:nvPr>
            <p:ph type="ftr" idx="11"/>
          </p:nvPr>
        </p:nvSpPr>
        <p:spPr>
          <a:xfrm>
            <a:off x="3124200" y="6356349"/>
            <a:ext cx="2895600" cy="3651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A4ADB0"/>
              </a:buClr>
              <a:buSzPts val="1400"/>
              <a:buFont typeface="Arial"/>
              <a:buNone/>
              <a:defRPr sz="1200" b="0" i="0" u="none" strike="noStrike" cap="none">
                <a:solidFill>
                  <a:srgbClr val="A4ADB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
        <p:nvSpPr>
          <p:cNvPr id="58" name="Google Shape;58;p8"/>
          <p:cNvSpPr txBox="1">
            <a:spLocks noGrp="1"/>
          </p:cNvSpPr>
          <p:nvPr>
            <p:ph type="sldNum" idx="12"/>
          </p:nvPr>
        </p:nvSpPr>
        <p:spPr>
          <a:xfrm>
            <a:off x="6553200" y="6356349"/>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1pPr>
            <a:lvl2pPr marL="0" marR="0" lvl="1"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2pPr>
            <a:lvl3pPr marL="0" marR="0" lvl="2"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3pPr>
            <a:lvl4pPr marL="0" marR="0" lvl="3"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4pPr>
            <a:lvl5pPr marL="0" marR="0" lvl="4"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5pPr>
            <a:lvl6pPr marL="0" marR="0" lvl="5"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6pPr>
            <a:lvl7pPr marL="0" marR="0" lvl="6"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7pPr>
            <a:lvl8pPr marL="0" marR="0" lvl="7"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8pPr>
            <a:lvl9pPr marL="0" marR="0" lvl="8"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mage avec légende" type="picTx">
  <p:cSld name="PICTURE_WITH_CAPTION_TEXT">
    <p:spTree>
      <p:nvGrpSpPr>
        <p:cNvPr id="1" name="Shape 59"/>
        <p:cNvGrpSpPr/>
        <p:nvPr/>
      </p:nvGrpSpPr>
      <p:grpSpPr>
        <a:xfrm>
          <a:off x="0" y="0"/>
          <a:ext cx="0" cy="0"/>
          <a:chOff x="0" y="0"/>
          <a:chExt cx="0" cy="0"/>
        </a:xfrm>
      </p:grpSpPr>
      <p:sp>
        <p:nvSpPr>
          <p:cNvPr id="60" name="Google Shape;60;p9"/>
          <p:cNvSpPr txBox="1">
            <a:spLocks noGrp="1"/>
          </p:cNvSpPr>
          <p:nvPr>
            <p:ph type="title"/>
          </p:nvPr>
        </p:nvSpPr>
        <p:spPr>
          <a:xfrm>
            <a:off x="1792288" y="4800600"/>
            <a:ext cx="5486400" cy="566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b" anchorCtr="0"/>
          <a:lstStyle>
            <a:lvl1pPr marL="0" marR="0" lvl="0" indent="0" algn="l" rtl="0">
              <a:lnSpc>
                <a:spcPct val="100000"/>
              </a:lnSpc>
              <a:spcBef>
                <a:spcPts val="0"/>
              </a:spcBef>
              <a:spcAft>
                <a:spcPts val="0"/>
              </a:spcAft>
              <a:buClr>
                <a:schemeClr val="accent6"/>
              </a:buClr>
              <a:buSzPts val="1400"/>
              <a:buFont typeface="Dosis"/>
              <a:buNone/>
              <a:defRPr sz="2000" b="1" i="0" u="none" strike="noStrike" cap="none">
                <a:solidFill>
                  <a:schemeClr val="accent6"/>
                </a:solidFill>
                <a:latin typeface="Dosis"/>
                <a:ea typeface="Dosis"/>
                <a:cs typeface="Dosis"/>
                <a:sym typeface="Dosis"/>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61" name="Google Shape;61;p9"/>
          <p:cNvSpPr>
            <a:spLocks noGrp="1"/>
          </p:cNvSpPr>
          <p:nvPr>
            <p:ph type="pic" idx="2"/>
          </p:nvPr>
        </p:nvSpPr>
        <p:spPr>
          <a:xfrm>
            <a:off x="1792288" y="612775"/>
            <a:ext cx="5486400" cy="41148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1pPr>
            <a:lvl2pPr marL="457200" marR="0" lvl="1" indent="0" algn="l" rtl="0">
              <a:lnSpc>
                <a:spcPct val="100000"/>
              </a:lnSpc>
              <a:spcBef>
                <a:spcPts val="56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2pPr>
            <a:lvl3pPr marL="914400" marR="0" lvl="2" indent="0" algn="l" rtl="0">
              <a:lnSpc>
                <a:spcPct val="100000"/>
              </a:lnSpc>
              <a:spcBef>
                <a:spcPts val="48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4pPr>
            <a:lvl5pPr marL="1828800" marR="0" lvl="4" indent="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5pPr>
            <a:lvl6pPr marL="2286000" marR="0" lvl="5" indent="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2" name="Google Shape;62;p9"/>
          <p:cNvSpPr txBox="1">
            <a:spLocks noGrp="1"/>
          </p:cNvSpPr>
          <p:nvPr>
            <p:ph type="body" idx="1"/>
          </p:nvPr>
        </p:nvSpPr>
        <p:spPr>
          <a:xfrm>
            <a:off x="1792288" y="5367338"/>
            <a:ext cx="5486400" cy="8049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280"/>
              </a:spcBef>
              <a:spcAft>
                <a:spcPts val="0"/>
              </a:spcAft>
              <a:buClr>
                <a:schemeClr val="dk1"/>
              </a:buClr>
              <a:buSzPts val="1800"/>
              <a:buFont typeface="Arial"/>
              <a:buNone/>
              <a:defRPr sz="1400" b="0" i="0" u="none" strike="noStrike" cap="none">
                <a:solidFill>
                  <a:schemeClr val="dk1"/>
                </a:solidFill>
                <a:latin typeface="Arial"/>
                <a:ea typeface="Arial"/>
                <a:cs typeface="Arial"/>
                <a:sym typeface="Arial"/>
              </a:defRPr>
            </a:lvl1pPr>
            <a:lvl2pPr marL="914400" marR="0" lvl="1" indent="-228600" algn="l" rtl="0">
              <a:lnSpc>
                <a:spcPct val="100000"/>
              </a:lnSpc>
              <a:spcBef>
                <a:spcPts val="24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200"/>
              </a:spcBef>
              <a:spcAft>
                <a:spcPts val="0"/>
              </a:spcAft>
              <a:buClr>
                <a:schemeClr val="dk1"/>
              </a:buClr>
              <a:buSzPts val="1400"/>
              <a:buFont typeface="Arial"/>
              <a:buNone/>
              <a:defRPr sz="1000" b="0" i="0" u="none" strike="noStrike" cap="none">
                <a:solidFill>
                  <a:schemeClr val="dk1"/>
                </a:solidFill>
                <a:latin typeface="Arial"/>
                <a:ea typeface="Arial"/>
                <a:cs typeface="Arial"/>
                <a:sym typeface="Arial"/>
              </a:defRPr>
            </a:lvl3pPr>
            <a:lvl4pPr marL="1828800" marR="0" lvl="3" indent="-228600" algn="l" rtl="0">
              <a:lnSpc>
                <a:spcPct val="100000"/>
              </a:lnSpc>
              <a:spcBef>
                <a:spcPts val="180"/>
              </a:spcBef>
              <a:spcAft>
                <a:spcPts val="0"/>
              </a:spcAft>
              <a:buClr>
                <a:schemeClr val="dk1"/>
              </a:buClr>
              <a:buSzPts val="1200"/>
              <a:buFont typeface="Arial"/>
              <a:buNone/>
              <a:defRPr sz="900" b="0" i="0" u="none" strike="noStrike" cap="none">
                <a:solidFill>
                  <a:schemeClr val="dk1"/>
                </a:solidFill>
                <a:latin typeface="Arial"/>
                <a:ea typeface="Arial"/>
                <a:cs typeface="Arial"/>
                <a:sym typeface="Arial"/>
              </a:defRPr>
            </a:lvl4pPr>
            <a:lvl5pPr marL="2286000" marR="0" lvl="4" indent="-228600" algn="l" rtl="0">
              <a:lnSpc>
                <a:spcPct val="100000"/>
              </a:lnSpc>
              <a:spcBef>
                <a:spcPts val="180"/>
              </a:spcBef>
              <a:spcAft>
                <a:spcPts val="0"/>
              </a:spcAft>
              <a:buClr>
                <a:schemeClr val="dk1"/>
              </a:buClr>
              <a:buSzPts val="1000"/>
              <a:buFont typeface="Arial"/>
              <a:buNone/>
              <a:defRPr sz="900" b="0" i="0" u="none" strike="noStrike" cap="none">
                <a:solidFill>
                  <a:schemeClr val="dk1"/>
                </a:solidFill>
                <a:latin typeface="Arial"/>
                <a:ea typeface="Arial"/>
                <a:cs typeface="Arial"/>
                <a:sym typeface="Arial"/>
              </a:defRPr>
            </a:lvl5pPr>
            <a:lvl6pPr marL="2743200" marR="0" lvl="5" indent="-22860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3" name="Google Shape;63;p9"/>
          <p:cNvSpPr txBox="1">
            <a:spLocks noGrp="1"/>
          </p:cNvSpPr>
          <p:nvPr>
            <p:ph type="dt" idx="10"/>
          </p:nvPr>
        </p:nvSpPr>
        <p:spPr>
          <a:xfrm>
            <a:off x="457200" y="6356349"/>
            <a:ext cx="2133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A4ADB0"/>
              </a:buClr>
              <a:buSzPts val="1400"/>
              <a:buFont typeface="Arial"/>
              <a:buNone/>
              <a:defRPr sz="1200" b="0" i="0" u="none" strike="noStrike" cap="none">
                <a:solidFill>
                  <a:srgbClr val="A4ADB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
        <p:nvSpPr>
          <p:cNvPr id="64" name="Google Shape;64;p9"/>
          <p:cNvSpPr txBox="1">
            <a:spLocks noGrp="1"/>
          </p:cNvSpPr>
          <p:nvPr>
            <p:ph type="ftr" idx="11"/>
          </p:nvPr>
        </p:nvSpPr>
        <p:spPr>
          <a:xfrm>
            <a:off x="3124200" y="6356349"/>
            <a:ext cx="2895600" cy="3651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A4ADB0"/>
              </a:buClr>
              <a:buSzPts val="1400"/>
              <a:buFont typeface="Arial"/>
              <a:buNone/>
              <a:defRPr sz="1200" b="0" i="0" u="none" strike="noStrike" cap="none">
                <a:solidFill>
                  <a:srgbClr val="A4ADB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
        <p:nvSpPr>
          <p:cNvPr id="65" name="Google Shape;65;p9"/>
          <p:cNvSpPr txBox="1">
            <a:spLocks noGrp="1"/>
          </p:cNvSpPr>
          <p:nvPr>
            <p:ph type="sldNum" idx="12"/>
          </p:nvPr>
        </p:nvSpPr>
        <p:spPr>
          <a:xfrm>
            <a:off x="6553200" y="6356349"/>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1pPr>
            <a:lvl2pPr marL="0" marR="0" lvl="1"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2pPr>
            <a:lvl3pPr marL="0" marR="0" lvl="2"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3pPr>
            <a:lvl4pPr marL="0" marR="0" lvl="3"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4pPr>
            <a:lvl5pPr marL="0" marR="0" lvl="4"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5pPr>
            <a:lvl6pPr marL="0" marR="0" lvl="5"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6pPr>
            <a:lvl7pPr marL="0" marR="0" lvl="6"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7pPr>
            <a:lvl8pPr marL="0" marR="0" lvl="7"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8pPr>
            <a:lvl9pPr marL="0" marR="0" lvl="8"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re et texte vertical" type="vertTx">
  <p:cSld name="VERTICAL_TEXT">
    <p:spTree>
      <p:nvGrpSpPr>
        <p:cNvPr id="1" name="Shape 66"/>
        <p:cNvGrpSpPr/>
        <p:nvPr/>
      </p:nvGrpSpPr>
      <p:grpSpPr>
        <a:xfrm>
          <a:off x="0" y="0"/>
          <a:ext cx="0" cy="0"/>
          <a:chOff x="0" y="0"/>
          <a:chExt cx="0" cy="0"/>
        </a:xfrm>
      </p:grpSpPr>
      <p:sp>
        <p:nvSpPr>
          <p:cNvPr id="67" name="Google Shape;67;p10"/>
          <p:cNvSpPr txBox="1">
            <a:spLocks noGrp="1"/>
          </p:cNvSpPr>
          <p:nvPr>
            <p:ph type="title"/>
          </p:nvPr>
        </p:nvSpPr>
        <p:spPr>
          <a:xfrm>
            <a:off x="457200" y="274639"/>
            <a:ext cx="8229600" cy="11433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accent6"/>
              </a:buClr>
              <a:buSzPts val="1400"/>
              <a:buFont typeface="Dosis"/>
              <a:buNone/>
              <a:defRPr sz="3200" b="0" i="0" u="none" strike="noStrike" cap="none">
                <a:solidFill>
                  <a:schemeClr val="accent6"/>
                </a:solidFill>
                <a:latin typeface="Dosis"/>
                <a:ea typeface="Dosis"/>
                <a:cs typeface="Dosis"/>
                <a:sym typeface="Dosis"/>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68" name="Google Shape;68;p10"/>
          <p:cNvSpPr txBox="1">
            <a:spLocks noGrp="1"/>
          </p:cNvSpPr>
          <p:nvPr>
            <p:ph type="body" idx="1"/>
          </p:nvPr>
        </p:nvSpPr>
        <p:spPr>
          <a:xfrm rot="5400000">
            <a:off x="2308949" y="-251549"/>
            <a:ext cx="4526100" cy="8229600"/>
          </a:xfrm>
          <a:prstGeom prst="rect">
            <a:avLst/>
          </a:prstGeom>
          <a:noFill/>
          <a:ln>
            <a:noFill/>
          </a:ln>
        </p:spPr>
        <p:txBody>
          <a:bodyPr spcFirstLastPara="1" wrap="square" lIns="91425" tIns="91425" rIns="91425" bIns="91425" anchor="t" anchorCtr="0"/>
          <a:lstStyle>
            <a:lvl1pPr marL="457200" marR="0" lvl="0"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3pPr>
            <a:lvl4pPr marL="1828800" marR="0" lvl="3" indent="-304800" algn="l" rtl="0">
              <a:lnSpc>
                <a:spcPct val="100000"/>
              </a:lnSpc>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9" name="Google Shape;69;p10"/>
          <p:cNvSpPr txBox="1">
            <a:spLocks noGrp="1"/>
          </p:cNvSpPr>
          <p:nvPr>
            <p:ph type="dt" idx="10"/>
          </p:nvPr>
        </p:nvSpPr>
        <p:spPr>
          <a:xfrm>
            <a:off x="457200" y="6356349"/>
            <a:ext cx="2133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A4ADB0"/>
              </a:buClr>
              <a:buSzPts val="1400"/>
              <a:buFont typeface="Arial"/>
              <a:buNone/>
              <a:defRPr sz="1200" b="0" i="0" u="none" strike="noStrike" cap="none">
                <a:solidFill>
                  <a:srgbClr val="A4ADB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
        <p:nvSpPr>
          <p:cNvPr id="70" name="Google Shape;70;p10"/>
          <p:cNvSpPr txBox="1">
            <a:spLocks noGrp="1"/>
          </p:cNvSpPr>
          <p:nvPr>
            <p:ph type="ftr" idx="11"/>
          </p:nvPr>
        </p:nvSpPr>
        <p:spPr>
          <a:xfrm>
            <a:off x="3124200" y="6356349"/>
            <a:ext cx="2895600" cy="3651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A4ADB0"/>
              </a:buClr>
              <a:buSzPts val="1400"/>
              <a:buFont typeface="Arial"/>
              <a:buNone/>
              <a:defRPr sz="1200" b="0" i="0" u="none" strike="noStrike" cap="none">
                <a:solidFill>
                  <a:srgbClr val="A4ADB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
        <p:nvSpPr>
          <p:cNvPr id="71" name="Google Shape;71;p10"/>
          <p:cNvSpPr txBox="1">
            <a:spLocks noGrp="1"/>
          </p:cNvSpPr>
          <p:nvPr>
            <p:ph type="sldNum" idx="12"/>
          </p:nvPr>
        </p:nvSpPr>
        <p:spPr>
          <a:xfrm>
            <a:off x="6553200" y="6356349"/>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1pPr>
            <a:lvl2pPr marL="0" marR="0" lvl="1"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2pPr>
            <a:lvl3pPr marL="0" marR="0" lvl="2"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3pPr>
            <a:lvl4pPr marL="0" marR="0" lvl="3"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4pPr>
            <a:lvl5pPr marL="0" marR="0" lvl="4"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5pPr>
            <a:lvl6pPr marL="0" marR="0" lvl="5"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6pPr>
            <a:lvl7pPr marL="0" marR="0" lvl="6"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7pPr>
            <a:lvl8pPr marL="0" marR="0" lvl="7"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8pPr>
            <a:lvl9pPr marL="0" marR="0" lvl="8"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1.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9"/>
            <a:ext cx="8229600" cy="11433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accent6"/>
              </a:buClr>
              <a:buSzPts val="1400"/>
              <a:buFont typeface="Dosis"/>
              <a:buNone/>
              <a:defRPr sz="3200" b="0" i="0" u="none" strike="noStrike" cap="none">
                <a:solidFill>
                  <a:schemeClr val="accent6"/>
                </a:solidFill>
                <a:latin typeface="Dosis"/>
                <a:ea typeface="Dosis"/>
                <a:cs typeface="Dosis"/>
                <a:sym typeface="Dosis"/>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11" name="Google Shape;11;p1"/>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lstStyle>
            <a:lvl1pPr marL="457200" marR="0" lvl="0"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3pPr>
            <a:lvl4pPr marL="1828800" marR="0" lvl="3" indent="-304800" algn="l" rtl="0">
              <a:lnSpc>
                <a:spcPct val="100000"/>
              </a:lnSpc>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457200" y="6356349"/>
            <a:ext cx="2133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A4ADB0"/>
              </a:buClr>
              <a:buSzPts val="1400"/>
              <a:buFont typeface="Arial"/>
              <a:buNone/>
              <a:defRPr sz="1200" b="0" i="0" u="none" strike="noStrike" cap="none">
                <a:solidFill>
                  <a:srgbClr val="A4ADB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
        <p:nvSpPr>
          <p:cNvPr id="13" name="Google Shape;13;p1"/>
          <p:cNvSpPr txBox="1">
            <a:spLocks noGrp="1"/>
          </p:cNvSpPr>
          <p:nvPr>
            <p:ph type="ftr" idx="11"/>
          </p:nvPr>
        </p:nvSpPr>
        <p:spPr>
          <a:xfrm>
            <a:off x="3124200" y="6356349"/>
            <a:ext cx="2895600" cy="3651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A4ADB0"/>
              </a:buClr>
              <a:buSzPts val="1400"/>
              <a:buFont typeface="Arial"/>
              <a:buNone/>
              <a:defRPr sz="1200" b="0" i="0" u="none" strike="noStrike" cap="none">
                <a:solidFill>
                  <a:srgbClr val="A4ADB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
        <p:nvSpPr>
          <p:cNvPr id="14" name="Google Shape;14;p1"/>
          <p:cNvSpPr txBox="1">
            <a:spLocks noGrp="1"/>
          </p:cNvSpPr>
          <p:nvPr>
            <p:ph type="sldNum" idx="12"/>
          </p:nvPr>
        </p:nvSpPr>
        <p:spPr>
          <a:xfrm>
            <a:off x="6553200" y="6356349"/>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1pPr>
            <a:lvl2pPr marL="0" marR="0" lvl="1"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2pPr>
            <a:lvl3pPr marL="0" marR="0" lvl="2"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3pPr>
            <a:lvl4pPr marL="0" marR="0" lvl="3"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4pPr>
            <a:lvl5pPr marL="0" marR="0" lvl="4"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5pPr>
            <a:lvl6pPr marL="0" marR="0" lvl="5"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6pPr>
            <a:lvl7pPr marL="0" marR="0" lvl="6"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7pPr>
            <a:lvl8pPr marL="0" marR="0" lvl="7"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8pPr>
            <a:lvl9pPr marL="0" marR="0" lvl="8"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pic>
        <p:nvPicPr>
          <p:cNvPr id="85" name="Google Shape;85;p13" descr="hupi_logo_8mars2016.png"/>
          <p:cNvPicPr preferRelativeResize="0"/>
          <p:nvPr/>
        </p:nvPicPr>
        <p:blipFill rotWithShape="1">
          <a:blip r:embed="rId13">
            <a:alphaModFix/>
          </a:blip>
          <a:srcRect/>
          <a:stretch/>
        </p:blipFill>
        <p:spPr>
          <a:xfrm>
            <a:off x="8064309" y="6190195"/>
            <a:ext cx="989250" cy="563901"/>
          </a:xfrm>
          <a:prstGeom prst="rect">
            <a:avLst/>
          </a:prstGeom>
          <a:noFill/>
          <a:ln>
            <a:noFill/>
          </a:ln>
        </p:spPr>
      </p:pic>
      <p:sp>
        <p:nvSpPr>
          <p:cNvPr id="86" name="Google Shape;86;p13"/>
          <p:cNvSpPr txBox="1">
            <a:spLocks noGrp="1"/>
          </p:cNvSpPr>
          <p:nvPr>
            <p:ph type="title"/>
          </p:nvPr>
        </p:nvSpPr>
        <p:spPr>
          <a:xfrm>
            <a:off x="457200" y="-68262"/>
            <a:ext cx="8229600" cy="11430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rgbClr val="7F7F7F"/>
              </a:buClr>
              <a:buSzPts val="3200"/>
              <a:buFont typeface="Calibri"/>
              <a:buNone/>
              <a:defRPr sz="3200" b="0" i="0" u="none" strike="noStrike" cap="none">
                <a:solidFill>
                  <a:srgbClr val="7F7F7F"/>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87" name="Google Shape;87;p13"/>
          <p:cNvSpPr txBox="1">
            <a:spLocks noGrp="1"/>
          </p:cNvSpPr>
          <p:nvPr>
            <p:ph type="body" idx="1"/>
          </p:nvPr>
        </p:nvSpPr>
        <p:spPr>
          <a:xfrm>
            <a:off x="457200" y="1358901"/>
            <a:ext cx="8229600" cy="47673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rgbClr val="595959"/>
              </a:buClr>
              <a:buSzPts val="3200"/>
              <a:buFont typeface="Arial"/>
              <a:buChar char="•"/>
              <a:defRPr sz="3200" b="0" i="0" u="none" strike="noStrike" cap="none">
                <a:solidFill>
                  <a:srgbClr val="595959"/>
                </a:solidFill>
                <a:latin typeface="Calibri"/>
                <a:ea typeface="Calibri"/>
                <a:cs typeface="Calibri"/>
                <a:sym typeface="Calibri"/>
              </a:defRPr>
            </a:lvl1pPr>
            <a:lvl2pPr marL="914400" marR="0" lvl="1" indent="-406400" algn="l" rtl="0">
              <a:spcBef>
                <a:spcPts val="560"/>
              </a:spcBef>
              <a:spcAft>
                <a:spcPts val="0"/>
              </a:spcAft>
              <a:buClr>
                <a:srgbClr val="595959"/>
              </a:buClr>
              <a:buSzPts val="2800"/>
              <a:buFont typeface="Arial"/>
              <a:buChar char="–"/>
              <a:defRPr sz="2800" b="0" i="0" u="none" strike="noStrike" cap="none">
                <a:solidFill>
                  <a:srgbClr val="595959"/>
                </a:solidFill>
                <a:latin typeface="Calibri"/>
                <a:ea typeface="Calibri"/>
                <a:cs typeface="Calibri"/>
                <a:sym typeface="Calibri"/>
              </a:defRPr>
            </a:lvl2pPr>
            <a:lvl3pPr marL="1371600" marR="0" lvl="2" indent="-381000" algn="l" rtl="0">
              <a:spcBef>
                <a:spcPts val="480"/>
              </a:spcBef>
              <a:spcAft>
                <a:spcPts val="0"/>
              </a:spcAft>
              <a:buClr>
                <a:srgbClr val="595959"/>
              </a:buClr>
              <a:buSzPts val="2400"/>
              <a:buFont typeface="Arial"/>
              <a:buChar char="•"/>
              <a:defRPr sz="2400" b="0" i="0" u="none" strike="noStrike" cap="none">
                <a:solidFill>
                  <a:srgbClr val="595959"/>
                </a:solidFill>
                <a:latin typeface="Calibri"/>
                <a:ea typeface="Calibri"/>
                <a:cs typeface="Calibri"/>
                <a:sym typeface="Calibri"/>
              </a:defRPr>
            </a:lvl3pPr>
            <a:lvl4pPr marL="1828800" marR="0" lvl="3" indent="-355600"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4pPr>
            <a:lvl5pPr marL="2286000" marR="0" lvl="4" indent="-355600" algn="l" rtl="0">
              <a:spcBef>
                <a:spcPts val="4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8" name="Google Shape;88;p13"/>
          <p:cNvSpPr txBox="1">
            <a:spLocks noGrp="1"/>
          </p:cNvSpPr>
          <p:nvPr>
            <p:ph type="dt" idx="10"/>
          </p:nvPr>
        </p:nvSpPr>
        <p:spPr>
          <a:xfrm>
            <a:off x="457200" y="6356351"/>
            <a:ext cx="2133600" cy="3651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p13"/>
          <p:cNvSpPr txBox="1">
            <a:spLocks noGrp="1"/>
          </p:cNvSpPr>
          <p:nvPr>
            <p:ph type="ftr" idx="11"/>
          </p:nvPr>
        </p:nvSpPr>
        <p:spPr>
          <a:xfrm>
            <a:off x="3124200" y="6356351"/>
            <a:ext cx="2895600" cy="3651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0" name="Google Shape;90;p13"/>
          <p:cNvSpPr txBox="1">
            <a:spLocks noGrp="1"/>
          </p:cNvSpPr>
          <p:nvPr>
            <p:ph type="sldNum" idx="12"/>
          </p:nvPr>
        </p:nvSpPr>
        <p:spPr>
          <a:xfrm>
            <a:off x="6553200" y="6356351"/>
            <a:ext cx="1387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
        <p:nvSpPr>
          <p:cNvPr id="91" name="Google Shape;91;p13"/>
          <p:cNvSpPr/>
          <p:nvPr/>
        </p:nvSpPr>
        <p:spPr>
          <a:xfrm>
            <a:off x="457200" y="0"/>
            <a:ext cx="8686800" cy="212400"/>
          </a:xfrm>
          <a:prstGeom prst="rect">
            <a:avLst/>
          </a:prstGeom>
          <a:solidFill>
            <a:srgbClr val="DAE5F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rgbClr val="7F7F7F"/>
              </a:solidFill>
              <a:latin typeface="Calibri"/>
              <a:ea typeface="Calibri"/>
              <a:cs typeface="Calibri"/>
              <a:sym typeface="Calibri"/>
            </a:endParaRPr>
          </a:p>
        </p:txBody>
      </p:sp>
      <p:sp>
        <p:nvSpPr>
          <p:cNvPr id="92" name="Google Shape;92;p13"/>
          <p:cNvSpPr/>
          <p:nvPr/>
        </p:nvSpPr>
        <p:spPr>
          <a:xfrm>
            <a:off x="1" y="-4511"/>
            <a:ext cx="1440900" cy="201900"/>
          </a:xfrm>
          <a:prstGeom prst="rect">
            <a:avLst/>
          </a:prstGeom>
          <a:solidFill>
            <a:srgbClr val="0F243E"/>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rgbClr val="7F7F7F"/>
              </a:solidFill>
              <a:latin typeface="Calibri"/>
              <a:ea typeface="Calibri"/>
              <a:cs typeface="Calibri"/>
              <a:sym typeface="Calibri"/>
            </a:endParaRPr>
          </a:p>
        </p:txBody>
      </p:sp>
      <p:sp>
        <p:nvSpPr>
          <p:cNvPr id="93" name="Google Shape;93;p13"/>
          <p:cNvSpPr/>
          <p:nvPr/>
        </p:nvSpPr>
        <p:spPr>
          <a:xfrm>
            <a:off x="0" y="6690010"/>
            <a:ext cx="9144000" cy="212400"/>
          </a:xfrm>
          <a:prstGeom prst="rect">
            <a:avLst/>
          </a:prstGeom>
          <a:solidFill>
            <a:srgbClr val="DAE5F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rgbClr val="7F7F7F"/>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3"/>
        <p:cNvGrpSpPr/>
        <p:nvPr/>
      </p:nvGrpSpPr>
      <p:grpSpPr>
        <a:xfrm>
          <a:off x="0" y="0"/>
          <a:ext cx="0" cy="0"/>
          <a:chOff x="0" y="0"/>
          <a:chExt cx="0" cy="0"/>
        </a:xfrm>
      </p:grpSpPr>
      <p:sp>
        <p:nvSpPr>
          <p:cNvPr id="164" name="Google Shape;164;p25"/>
          <p:cNvSpPr txBox="1">
            <a:spLocks noGrp="1"/>
          </p:cNvSpPr>
          <p:nvPr>
            <p:ph type="title"/>
          </p:nvPr>
        </p:nvSpPr>
        <p:spPr>
          <a:xfrm>
            <a:off x="628650" y="365125"/>
            <a:ext cx="7886700" cy="1325700"/>
          </a:xfrm>
          <a:prstGeom prst="rect">
            <a:avLst/>
          </a:prstGeom>
          <a:noFill/>
          <a:ln>
            <a:noFill/>
          </a:ln>
        </p:spPr>
        <p:txBody>
          <a:bodyPr spcFirstLastPara="1" wrap="square" lIns="68575" tIns="68575" rIns="68575" bIns="68575" anchor="ctr" anchorCtr="0"/>
          <a:lstStyle>
            <a:lvl1pPr marL="0" marR="0" lvl="0" indent="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sp>
        <p:nvSpPr>
          <p:cNvPr id="165" name="Google Shape;165;p25"/>
          <p:cNvSpPr txBox="1">
            <a:spLocks noGrp="1"/>
          </p:cNvSpPr>
          <p:nvPr>
            <p:ph type="body" idx="1"/>
          </p:nvPr>
        </p:nvSpPr>
        <p:spPr>
          <a:xfrm>
            <a:off x="628650" y="1825625"/>
            <a:ext cx="7886700" cy="4351200"/>
          </a:xfrm>
          <a:prstGeom prst="rect">
            <a:avLst/>
          </a:prstGeom>
          <a:noFill/>
          <a:ln>
            <a:noFill/>
          </a:ln>
        </p:spPr>
        <p:txBody>
          <a:bodyPr spcFirstLastPara="1" wrap="square" lIns="68575" tIns="68575" rIns="68575" bIns="685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66" name="Google Shape;166;p25"/>
          <p:cNvSpPr txBox="1">
            <a:spLocks noGrp="1"/>
          </p:cNvSpPr>
          <p:nvPr>
            <p:ph type="dt" idx="10"/>
          </p:nvPr>
        </p:nvSpPr>
        <p:spPr>
          <a:xfrm>
            <a:off x="628650" y="6356350"/>
            <a:ext cx="2057400" cy="365100"/>
          </a:xfrm>
          <a:prstGeom prst="rect">
            <a:avLst/>
          </a:prstGeom>
          <a:noFill/>
          <a:ln>
            <a:noFill/>
          </a:ln>
        </p:spPr>
        <p:txBody>
          <a:bodyPr spcFirstLastPara="1" wrap="square" lIns="68575" tIns="68575" rIns="68575" bIns="68575" anchor="ctr" anchorCtr="0"/>
          <a:lstStyle>
            <a:lvl1pPr marL="0" marR="0" lvl="0" indent="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67" name="Google Shape;167;p25"/>
          <p:cNvSpPr txBox="1">
            <a:spLocks noGrp="1"/>
          </p:cNvSpPr>
          <p:nvPr>
            <p:ph type="ftr" idx="11"/>
          </p:nvPr>
        </p:nvSpPr>
        <p:spPr>
          <a:xfrm>
            <a:off x="3028950" y="6356350"/>
            <a:ext cx="3086100" cy="365100"/>
          </a:xfrm>
          <a:prstGeom prst="rect">
            <a:avLst/>
          </a:prstGeom>
          <a:noFill/>
          <a:ln>
            <a:noFill/>
          </a:ln>
        </p:spPr>
        <p:txBody>
          <a:bodyPr spcFirstLastPara="1" wrap="square" lIns="68575" tIns="68575" rIns="68575" bIns="68575" anchor="ctr" anchorCtr="0"/>
          <a:lstStyle>
            <a:lvl1pPr marL="0" marR="0" lvl="0" indent="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68" name="Google Shape;168;p25"/>
          <p:cNvSpPr txBox="1">
            <a:spLocks noGrp="1"/>
          </p:cNvSpPr>
          <p:nvPr>
            <p:ph type="sldNum" idx="12"/>
          </p:nvPr>
        </p:nvSpPr>
        <p:spPr>
          <a:xfrm>
            <a:off x="6457950" y="6356350"/>
            <a:ext cx="2057400" cy="3651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8"/>
        <p:cNvGrpSpPr/>
        <p:nvPr/>
      </p:nvGrpSpPr>
      <p:grpSpPr>
        <a:xfrm>
          <a:off x="0" y="0"/>
          <a:ext cx="0" cy="0"/>
          <a:chOff x="0" y="0"/>
          <a:chExt cx="0" cy="0"/>
        </a:xfrm>
      </p:grpSpPr>
      <p:sp>
        <p:nvSpPr>
          <p:cNvPr id="239" name="Google Shape;239;p37"/>
          <p:cNvSpPr txBox="1">
            <a:spLocks noGrp="1"/>
          </p:cNvSpPr>
          <p:nvPr>
            <p:ph type="title"/>
          </p:nvPr>
        </p:nvSpPr>
        <p:spPr>
          <a:xfrm>
            <a:off x="457200" y="274639"/>
            <a:ext cx="8229600" cy="11433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lstStyle>
            <a:lvl1pPr marL="0" marR="0" lvl="0" indent="0" algn="ctr" rtl="0">
              <a:spcBef>
                <a:spcPts val="0"/>
              </a:spcBef>
              <a:spcAft>
                <a:spcPts val="0"/>
              </a:spcAft>
              <a:buClr>
                <a:schemeClr val="accent6"/>
              </a:buClr>
              <a:buSzPts val="1400"/>
              <a:buFont typeface="Dosis"/>
              <a:buNone/>
              <a:defRPr sz="3200" b="0" i="0" u="none" strike="noStrike" cap="none">
                <a:solidFill>
                  <a:schemeClr val="accent6"/>
                </a:solidFill>
                <a:latin typeface="Dosis"/>
                <a:ea typeface="Dosis"/>
                <a:cs typeface="Dosis"/>
                <a:sym typeface="Dosis"/>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40" name="Google Shape;240;p37"/>
          <p:cNvSpPr txBox="1">
            <a:spLocks noGrp="1"/>
          </p:cNvSpPr>
          <p:nvPr>
            <p:ph type="body" idx="1"/>
          </p:nvPr>
        </p:nvSpPr>
        <p:spPr>
          <a:xfrm>
            <a:off x="457200" y="1600201"/>
            <a:ext cx="8229600" cy="4526100"/>
          </a:xfrm>
          <a:prstGeom prst="rect">
            <a:avLst/>
          </a:prstGeom>
          <a:noFill/>
          <a:ln>
            <a:noFill/>
          </a:ln>
        </p:spPr>
        <p:txBody>
          <a:bodyPr spcFirstLastPara="1" wrap="square" lIns="91425" tIns="91425" rIns="91425" bIns="91425" anchor="t" anchorCtr="0"/>
          <a:lstStyle>
            <a:lvl1pPr marL="457200" marR="0" lvl="0"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17500"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3pPr>
            <a:lvl4pPr marL="1828800" marR="0" lvl="3" indent="-304800" algn="l" rtl="0">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292100" algn="l" rtl="0">
              <a:spcBef>
                <a:spcPts val="2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1" name="Google Shape;241;p37"/>
          <p:cNvSpPr txBox="1">
            <a:spLocks noGrp="1"/>
          </p:cNvSpPr>
          <p:nvPr>
            <p:ph type="dt" idx="10"/>
          </p:nvPr>
        </p:nvSpPr>
        <p:spPr>
          <a:xfrm>
            <a:off x="457200" y="6356351"/>
            <a:ext cx="2133600" cy="365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A4ADB0"/>
              </a:buClr>
              <a:buSzPts val="1400"/>
              <a:buFont typeface="Arial"/>
              <a:buNone/>
              <a:defRPr sz="1200" b="0" i="0" u="none" strike="noStrike" cap="none">
                <a:solidFill>
                  <a:srgbClr val="A4ADB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
        <p:nvSpPr>
          <p:cNvPr id="242" name="Google Shape;242;p37"/>
          <p:cNvSpPr txBox="1">
            <a:spLocks noGrp="1"/>
          </p:cNvSpPr>
          <p:nvPr>
            <p:ph type="ftr" idx="11"/>
          </p:nvPr>
        </p:nvSpPr>
        <p:spPr>
          <a:xfrm>
            <a:off x="3124200" y="6356351"/>
            <a:ext cx="2895600" cy="3651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A4ADB0"/>
              </a:buClr>
              <a:buSzPts val="1400"/>
              <a:buFont typeface="Arial"/>
              <a:buNone/>
              <a:defRPr sz="1200" b="0" i="0" u="none" strike="noStrike" cap="none">
                <a:solidFill>
                  <a:srgbClr val="A4ADB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
        <p:nvSpPr>
          <p:cNvPr id="243" name="Google Shape;243;p37"/>
          <p:cNvSpPr txBox="1">
            <a:spLocks noGrp="1"/>
          </p:cNvSpPr>
          <p:nvPr>
            <p:ph type="sldNum" idx="12"/>
          </p:nvPr>
        </p:nvSpPr>
        <p:spPr>
          <a:xfrm>
            <a:off x="6553200" y="6356351"/>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1pPr>
            <a:lvl2pPr marL="0" marR="0" lvl="1"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2pPr>
            <a:lvl3pPr marL="0" marR="0" lvl="2"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3pPr>
            <a:lvl4pPr marL="0" marR="0" lvl="3"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4pPr>
            <a:lvl5pPr marL="0" marR="0" lvl="4"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5pPr>
            <a:lvl6pPr marL="0" marR="0" lvl="5"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6pPr>
            <a:lvl7pPr marL="0" marR="0" lvl="6"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7pPr>
            <a:lvl8pPr marL="0" marR="0" lvl="7"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8pPr>
            <a:lvl9pPr marL="0" marR="0" lvl="8" indent="0" algn="r" rtl="0">
              <a:lnSpc>
                <a:spcPct val="100000"/>
              </a:lnSpc>
              <a:spcBef>
                <a:spcPts val="0"/>
              </a:spcBef>
              <a:spcAft>
                <a:spcPts val="0"/>
              </a:spcAft>
              <a:buClr>
                <a:srgbClr val="A4ADB0"/>
              </a:buClr>
              <a:buFont typeface="Calibri"/>
              <a:buNone/>
              <a:defRPr sz="1000" b="0" i="0" u="none" strike="noStrike" cap="none">
                <a:solidFill>
                  <a:srgbClr val="A4ADB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9" Type="http://schemas.openxmlformats.org/officeDocument/2006/relationships/image" Target="../media/image20.png"/><Relationship Id="rId20" Type="http://schemas.openxmlformats.org/officeDocument/2006/relationships/image" Target="../media/image28.jpg"/><Relationship Id="rId10" Type="http://schemas.openxmlformats.org/officeDocument/2006/relationships/image" Target="../media/image21.png"/><Relationship Id="rId11" Type="http://schemas.openxmlformats.org/officeDocument/2006/relationships/image" Target="../media/image22.png"/><Relationship Id="rId12" Type="http://schemas.openxmlformats.org/officeDocument/2006/relationships/image" Target="../media/image23.png"/><Relationship Id="rId13" Type="http://schemas.openxmlformats.org/officeDocument/2006/relationships/image" Target="../media/image24.png"/><Relationship Id="rId14" Type="http://schemas.openxmlformats.org/officeDocument/2006/relationships/image" Target="../media/image25.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6.png"/><Relationship Id="rId18" Type="http://schemas.openxmlformats.org/officeDocument/2006/relationships/image" Target="../media/image27.png"/><Relationship Id="rId19" Type="http://schemas.openxmlformats.org/officeDocument/2006/relationships/image" Target="../media/image2.png"/><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19.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3.xml"/><Relationship Id="rId3" Type="http://schemas.openxmlformats.org/officeDocument/2006/relationships/image" Target="../media/image2.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4.xml"/><Relationship Id="rId3" Type="http://schemas.openxmlformats.org/officeDocument/2006/relationships/image" Target="../media/image2.png"/></Relationships>
</file>

<file path=ppt/slides/_rels/slide105.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3" Type="http://schemas.openxmlformats.org/officeDocument/2006/relationships/image" Target="../media/image218.png"/><Relationship Id="rId4" Type="http://schemas.openxmlformats.org/officeDocument/2006/relationships/image" Target="../media/image219.jpg"/><Relationship Id="rId5" Type="http://schemas.openxmlformats.org/officeDocument/2006/relationships/image" Target="../media/image220.png"/><Relationship Id="rId6" Type="http://schemas.openxmlformats.org/officeDocument/2006/relationships/image" Target="../media/image221.png"/><Relationship Id="rId7" Type="http://schemas.openxmlformats.org/officeDocument/2006/relationships/image" Target="../media/image222.png"/><Relationship Id="rId8" Type="http://schemas.openxmlformats.org/officeDocument/2006/relationships/image" Target="../media/image2.png"/><Relationship Id="rId1" Type="http://schemas.openxmlformats.org/officeDocument/2006/relationships/slideLayout" Target="../slideLayouts/slideLayout11.xml"/><Relationship Id="rId2"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3" Type="http://schemas.openxmlformats.org/officeDocument/2006/relationships/image" Target="../media/image223.jpg"/><Relationship Id="rId4" Type="http://schemas.openxmlformats.org/officeDocument/2006/relationships/image" Target="../media/image224.png"/><Relationship Id="rId5" Type="http://schemas.openxmlformats.org/officeDocument/2006/relationships/image" Target="../media/image81.png"/><Relationship Id="rId6" Type="http://schemas.openxmlformats.org/officeDocument/2006/relationships/image" Target="../media/image183.png"/><Relationship Id="rId7"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8.xml"/><Relationship Id="rId3" Type="http://schemas.openxmlformats.org/officeDocument/2006/relationships/image" Target="../media/image2.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9.xml"/><Relationship Id="rId3" Type="http://schemas.openxmlformats.org/officeDocument/2006/relationships/image" Target="../media/image2.png"/></Relationships>
</file>

<file path=ppt/slides/_rels/slide11.xml.rels><?xml version="1.0" encoding="UTF-8" standalone="yes"?>
<Relationships xmlns="http://schemas.openxmlformats.org/package/2006/relationships"><Relationship Id="rId20" Type="http://schemas.openxmlformats.org/officeDocument/2006/relationships/image" Target="../media/image45.png"/><Relationship Id="rId21" Type="http://schemas.openxmlformats.org/officeDocument/2006/relationships/image" Target="../media/image46.png"/><Relationship Id="rId22" Type="http://schemas.openxmlformats.org/officeDocument/2006/relationships/image" Target="../media/image47.png"/><Relationship Id="rId23" Type="http://schemas.openxmlformats.org/officeDocument/2006/relationships/image" Target="../media/image48.jpg"/><Relationship Id="rId24" Type="http://schemas.openxmlformats.org/officeDocument/2006/relationships/image" Target="../media/image49.png"/><Relationship Id="rId25" Type="http://schemas.openxmlformats.org/officeDocument/2006/relationships/image" Target="../media/image50.png"/><Relationship Id="rId26" Type="http://schemas.openxmlformats.org/officeDocument/2006/relationships/image" Target="../media/image51.png"/><Relationship Id="rId27" Type="http://schemas.openxmlformats.org/officeDocument/2006/relationships/image" Target="../media/image52.png"/><Relationship Id="rId28" Type="http://schemas.openxmlformats.org/officeDocument/2006/relationships/image" Target="../media/image53.png"/><Relationship Id="rId29" Type="http://schemas.openxmlformats.org/officeDocument/2006/relationships/image" Target="../media/image54.jpg"/><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9.png"/><Relationship Id="rId4" Type="http://schemas.openxmlformats.org/officeDocument/2006/relationships/image" Target="../media/image3.jpg"/><Relationship Id="rId5" Type="http://schemas.openxmlformats.org/officeDocument/2006/relationships/image" Target="../media/image30.jpg"/><Relationship Id="rId30" Type="http://schemas.openxmlformats.org/officeDocument/2006/relationships/image" Target="../media/image55.png"/><Relationship Id="rId31" Type="http://schemas.openxmlformats.org/officeDocument/2006/relationships/image" Target="../media/image56.png"/><Relationship Id="rId32" Type="http://schemas.openxmlformats.org/officeDocument/2006/relationships/image" Target="../media/image57.png"/><Relationship Id="rId9" Type="http://schemas.openxmlformats.org/officeDocument/2006/relationships/image" Target="../media/image34.jp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jpg"/><Relationship Id="rId33" Type="http://schemas.openxmlformats.org/officeDocument/2006/relationships/image" Target="../media/image58.png"/><Relationship Id="rId34" Type="http://schemas.openxmlformats.org/officeDocument/2006/relationships/image" Target="../media/image2.png"/><Relationship Id="rId10" Type="http://schemas.openxmlformats.org/officeDocument/2006/relationships/image" Target="../media/image35.png"/><Relationship Id="rId11" Type="http://schemas.openxmlformats.org/officeDocument/2006/relationships/image" Target="../media/image36.png"/><Relationship Id="rId12" Type="http://schemas.openxmlformats.org/officeDocument/2006/relationships/image" Target="../media/image37.png"/><Relationship Id="rId13" Type="http://schemas.openxmlformats.org/officeDocument/2006/relationships/image" Target="../media/image38.png"/><Relationship Id="rId14" Type="http://schemas.openxmlformats.org/officeDocument/2006/relationships/image" Target="../media/image39.jpg"/><Relationship Id="rId15" Type="http://schemas.openxmlformats.org/officeDocument/2006/relationships/image" Target="../media/image40.jpg"/><Relationship Id="rId16" Type="http://schemas.openxmlformats.org/officeDocument/2006/relationships/image" Target="../media/image41.png"/><Relationship Id="rId17" Type="http://schemas.openxmlformats.org/officeDocument/2006/relationships/image" Target="../media/image42.png"/><Relationship Id="rId18" Type="http://schemas.openxmlformats.org/officeDocument/2006/relationships/image" Target="../media/image43.png"/><Relationship Id="rId19" Type="http://schemas.openxmlformats.org/officeDocument/2006/relationships/image" Target="../media/image44.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0.xml"/><Relationship Id="rId3" Type="http://schemas.openxmlformats.org/officeDocument/2006/relationships/image" Target="../media/image2.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1.xml"/><Relationship Id="rId3" Type="http://schemas.openxmlformats.org/officeDocument/2006/relationships/image" Target="../media/image2.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2.xml"/><Relationship Id="rId3" Type="http://schemas.openxmlformats.org/officeDocument/2006/relationships/image" Target="../media/image2.png"/></Relationships>
</file>

<file path=ppt/slides/_rels/slide11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25.png"/><Relationship Id="rId1" Type="http://schemas.openxmlformats.org/officeDocument/2006/relationships/slideLayout" Target="../slideLayouts/slideLayout2.xml"/><Relationship Id="rId2" Type="http://schemas.openxmlformats.org/officeDocument/2006/relationships/notesSlide" Target="../notesSlides/notesSlide113.xml"/></Relationships>
</file>

<file path=ppt/slides/_rels/slide114.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14.xml"/></Relationships>
</file>

<file path=ppt/slides/_rels/slide11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81.png"/><Relationship Id="rId5"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115.xml"/></Relationships>
</file>

<file path=ppt/slides/_rels/slide11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79.png"/><Relationship Id="rId5" Type="http://schemas.openxmlformats.org/officeDocument/2006/relationships/image" Target="../media/image47.png"/><Relationship Id="rId6" Type="http://schemas.openxmlformats.org/officeDocument/2006/relationships/image" Target="../media/image48.jpg"/><Relationship Id="rId1" Type="http://schemas.openxmlformats.org/officeDocument/2006/relationships/slideLayout" Target="../slideLayouts/slideLayout2.xml"/><Relationship Id="rId2" Type="http://schemas.openxmlformats.org/officeDocument/2006/relationships/notesSlide" Target="../notesSlides/notesSlide116.xml"/></Relationships>
</file>

<file path=ppt/slides/_rels/slide117.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17.xml"/></Relationships>
</file>

<file path=ppt/slides/_rels/slide12.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60.jpg"/><Relationship Id="rId5" Type="http://schemas.openxmlformats.org/officeDocument/2006/relationships/image" Target="../media/image61.jpg"/><Relationship Id="rId1" Type="http://schemas.openxmlformats.org/officeDocument/2006/relationships/slideLayout" Target="../slideLayouts/slideLayout1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62.jpg"/><Relationship Id="rId4" Type="http://schemas.openxmlformats.org/officeDocument/2006/relationships/image" Target="../media/image2.png"/><Relationship Id="rId1" Type="http://schemas.openxmlformats.org/officeDocument/2006/relationships/slideLayout" Target="../slideLayouts/slideLayout1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2.png"/><Relationship Id="rId1" Type="http://schemas.openxmlformats.org/officeDocument/2006/relationships/slideLayout" Target="../slideLayouts/slideLayout1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2.png"/><Relationship Id="rId5" Type="http://schemas.openxmlformats.org/officeDocument/2006/relationships/image" Target="../media/image67.jpg"/><Relationship Id="rId1" Type="http://schemas.openxmlformats.org/officeDocument/2006/relationships/slideLayout" Target="../slideLayouts/slideLayout1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2.png"/><Relationship Id="rId1" Type="http://schemas.openxmlformats.org/officeDocument/2006/relationships/slideLayout" Target="../slideLayouts/slideLayout1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69.jpg"/><Relationship Id="rId1" Type="http://schemas.openxmlformats.org/officeDocument/2006/relationships/slideLayout" Target="../slideLayouts/slideLayout1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70.png"/><Relationship Id="rId1" Type="http://schemas.openxmlformats.org/officeDocument/2006/relationships/slideLayout" Target="../slideLayouts/slideLayout1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70.png"/><Relationship Id="rId1" Type="http://schemas.openxmlformats.org/officeDocument/2006/relationships/slideLayout" Target="../slideLayouts/slideLayout1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70.png"/><Relationship Id="rId1" Type="http://schemas.openxmlformats.org/officeDocument/2006/relationships/slideLayout" Target="../slideLayouts/slideLayout1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71.jpg"/><Relationship Id="rId7" Type="http://schemas.openxmlformats.org/officeDocument/2006/relationships/image" Target="../media/image72.jpg"/><Relationship Id="rId8" Type="http://schemas.openxmlformats.org/officeDocument/2006/relationships/image" Target="../media/image70.png"/><Relationship Id="rId1" Type="http://schemas.openxmlformats.org/officeDocument/2006/relationships/slideLayout" Target="../slideLayouts/slideLayout1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75.png"/><Relationship Id="rId1" Type="http://schemas.openxmlformats.org/officeDocument/2006/relationships/slideLayout" Target="../slideLayouts/slideLayout1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2.png"/><Relationship Id="rId1" Type="http://schemas.openxmlformats.org/officeDocument/2006/relationships/slideLayout" Target="../slideLayouts/slideLayout1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jpg"/><Relationship Id="rId5" Type="http://schemas.openxmlformats.org/officeDocument/2006/relationships/image" Target="../media/image2.png"/><Relationship Id="rId1" Type="http://schemas.openxmlformats.org/officeDocument/2006/relationships/slideLayout" Target="../slideLayouts/slideLayout1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78.png"/><Relationship Id="rId5" Type="http://schemas.openxmlformats.org/officeDocument/2006/relationships/image" Target="../media/image79.png"/><Relationship Id="rId6" Type="http://schemas.openxmlformats.org/officeDocument/2006/relationships/image" Target="../media/image47.png"/><Relationship Id="rId7" Type="http://schemas.openxmlformats.org/officeDocument/2006/relationships/image" Target="../media/image48.jpg"/><Relationship Id="rId1" Type="http://schemas.openxmlformats.org/officeDocument/2006/relationships/slideLayout" Target="../slideLayouts/slideLayout1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80.jpg"/><Relationship Id="rId5" Type="http://schemas.openxmlformats.org/officeDocument/2006/relationships/image" Target="../media/image18.png"/><Relationship Id="rId1" Type="http://schemas.openxmlformats.org/officeDocument/2006/relationships/slideLayout" Target="../slideLayouts/slideLayout1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80.jpg"/><Relationship Id="rId5" Type="http://schemas.openxmlformats.org/officeDocument/2006/relationships/image" Target="../media/image81.png"/><Relationship Id="rId6" Type="http://schemas.openxmlformats.org/officeDocument/2006/relationships/image" Target="../media/image2.png"/><Relationship Id="rId1" Type="http://schemas.openxmlformats.org/officeDocument/2006/relationships/slideLayout" Target="../slideLayouts/slideLayout1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2.png"/><Relationship Id="rId1" Type="http://schemas.openxmlformats.org/officeDocument/2006/relationships/slideLayout" Target="../slideLayouts/slideLayout1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83.png"/><Relationship Id="rId5" Type="http://schemas.openxmlformats.org/officeDocument/2006/relationships/image" Target="../media/image84.png"/><Relationship Id="rId6" Type="http://schemas.openxmlformats.org/officeDocument/2006/relationships/image" Target="../media/image85.png"/><Relationship Id="rId7" Type="http://schemas.openxmlformats.org/officeDocument/2006/relationships/image" Target="../media/image86.png"/><Relationship Id="rId8" Type="http://schemas.openxmlformats.org/officeDocument/2006/relationships/image" Target="../media/image87.jpg"/><Relationship Id="rId1" Type="http://schemas.openxmlformats.org/officeDocument/2006/relationships/slideLayout" Target="../slideLayouts/slideLayout1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81.png"/><Relationship Id="rId5"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88.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89.png"/><Relationship Id="rId1" Type="http://schemas.openxmlformats.org/officeDocument/2006/relationships/slideLayout" Target="../slideLayouts/slideLayout11.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jpg"/><Relationship Id="rId1" Type="http://schemas.openxmlformats.org/officeDocument/2006/relationships/slideLayout" Target="../slideLayouts/slideLayout1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1" Type="http://schemas.openxmlformats.org/officeDocument/2006/relationships/image" Target="../media/image98.png"/><Relationship Id="rId12"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93.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39.jpg"/><Relationship Id="rId7" Type="http://schemas.openxmlformats.org/officeDocument/2006/relationships/image" Target="../media/image94.png"/><Relationship Id="rId8" Type="http://schemas.openxmlformats.org/officeDocument/2006/relationships/image" Target="../media/image95.png"/><Relationship Id="rId9" Type="http://schemas.openxmlformats.org/officeDocument/2006/relationships/image" Target="../media/image96.png"/><Relationship Id="rId10" Type="http://schemas.openxmlformats.org/officeDocument/2006/relationships/image" Target="../media/image97.png"/></Relationships>
</file>

<file path=ppt/slides/_rels/slide44.xml.rels><?xml version="1.0" encoding="UTF-8" standalone="yes"?>
<Relationships xmlns="http://schemas.openxmlformats.org/package/2006/relationships"><Relationship Id="rId11" Type="http://schemas.openxmlformats.org/officeDocument/2006/relationships/image" Target="../media/image104.png"/><Relationship Id="rId12" Type="http://schemas.openxmlformats.org/officeDocument/2006/relationships/image" Target="../media/image105.png"/><Relationship Id="rId13" Type="http://schemas.openxmlformats.org/officeDocument/2006/relationships/image" Target="../media/image106.png"/><Relationship Id="rId14" Type="http://schemas.openxmlformats.org/officeDocument/2006/relationships/image" Target="../media/image107.png"/><Relationship Id="rId1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99.png"/><Relationship Id="rId4" Type="http://schemas.openxmlformats.org/officeDocument/2006/relationships/image" Target="../media/image100.png"/><Relationship Id="rId5" Type="http://schemas.openxmlformats.org/officeDocument/2006/relationships/image" Target="../media/image98.png"/><Relationship Id="rId6" Type="http://schemas.openxmlformats.org/officeDocument/2006/relationships/image" Target="../media/image101.png"/><Relationship Id="rId7" Type="http://schemas.openxmlformats.org/officeDocument/2006/relationships/image" Target="../media/image102.png"/><Relationship Id="rId8" Type="http://schemas.openxmlformats.org/officeDocument/2006/relationships/image" Target="../media/image103.png"/><Relationship Id="rId9" Type="http://schemas.openxmlformats.org/officeDocument/2006/relationships/image" Target="../media/image43.png"/><Relationship Id="rId10" Type="http://schemas.openxmlformats.org/officeDocument/2006/relationships/image" Target="../media/image49.png"/></Relationships>
</file>

<file path=ppt/slides/_rels/slide45.xml.rels><?xml version="1.0" encoding="UTF-8" standalone="yes"?>
<Relationships xmlns="http://schemas.openxmlformats.org/package/2006/relationships"><Relationship Id="rId3" Type="http://schemas.openxmlformats.org/officeDocument/2006/relationships/image" Target="../media/image108.jpg"/><Relationship Id="rId4" Type="http://schemas.openxmlformats.org/officeDocument/2006/relationships/image" Target="../media/image109.pn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110.png"/><Relationship Id="rId4" Type="http://schemas.openxmlformats.org/officeDocument/2006/relationships/image" Target="../media/image111.png"/><Relationship Id="rId5" Type="http://schemas.openxmlformats.org/officeDocument/2006/relationships/image" Target="../media/image105.png"/><Relationship Id="rId6"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image" Target="../media/image112.png"/><Relationship Id="rId4" Type="http://schemas.openxmlformats.org/officeDocument/2006/relationships/image" Target="../media/image113.jpg"/><Relationship Id="rId5" Type="http://schemas.openxmlformats.org/officeDocument/2006/relationships/image" Target="../media/image114.jpg"/><Relationship Id="rId6"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image" Target="../media/image115.png"/><Relationship Id="rId4" Type="http://schemas.openxmlformats.org/officeDocument/2006/relationships/image" Target="../media/image116.jpg"/><Relationship Id="rId5" Type="http://schemas.openxmlformats.org/officeDocument/2006/relationships/image" Target="../media/image117.png"/><Relationship Id="rId6" Type="http://schemas.openxmlformats.org/officeDocument/2006/relationships/image" Target="../media/image103.png"/><Relationship Id="rId7"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18.jpg"/><Relationship Id="rId1" Type="http://schemas.openxmlformats.org/officeDocument/2006/relationships/slideLayout" Target="../slideLayouts/slideLayout11.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L5QJs6byoaI" TargetMode="External"/><Relationship Id="rId4" Type="http://schemas.openxmlformats.org/officeDocument/2006/relationships/image" Target="../media/image2.png"/><Relationship Id="rId5" Type="http://schemas.openxmlformats.org/officeDocument/2006/relationships/image" Target="../media/image6.jpg"/><Relationship Id="rId1" Type="http://schemas.openxmlformats.org/officeDocument/2006/relationships/slideLayout" Target="../slideLayouts/slideLayout11.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19.png"/><Relationship Id="rId5" Type="http://schemas.openxmlformats.org/officeDocument/2006/relationships/image" Target="../media/image120.jpg"/><Relationship Id="rId6" Type="http://schemas.openxmlformats.org/officeDocument/2006/relationships/image" Target="../media/image121.png"/><Relationship Id="rId7" Type="http://schemas.openxmlformats.org/officeDocument/2006/relationships/image" Target="../media/image122.png"/><Relationship Id="rId1" Type="http://schemas.openxmlformats.org/officeDocument/2006/relationships/slideLayout" Target="../slideLayouts/slideLayout11.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1" Type="http://schemas.openxmlformats.org/officeDocument/2006/relationships/image" Target="../media/image130.png"/><Relationship Id="rId12" Type="http://schemas.openxmlformats.org/officeDocument/2006/relationships/image" Target="../media/image131.png"/><Relationship Id="rId13" Type="http://schemas.openxmlformats.org/officeDocument/2006/relationships/image" Target="../media/image132.png"/><Relationship Id="rId1" Type="http://schemas.openxmlformats.org/officeDocument/2006/relationships/slideLayout" Target="../slideLayouts/slideLayout11.xml"/><Relationship Id="rId2" Type="http://schemas.openxmlformats.org/officeDocument/2006/relationships/notesSlide" Target="../notesSlides/notesSlide51.xml"/><Relationship Id="rId3" Type="http://schemas.openxmlformats.org/officeDocument/2006/relationships/image" Target="../media/image2.png"/><Relationship Id="rId4" Type="http://schemas.openxmlformats.org/officeDocument/2006/relationships/image" Target="../media/image123.png"/><Relationship Id="rId5" Type="http://schemas.openxmlformats.org/officeDocument/2006/relationships/image" Target="../media/image124.jpg"/><Relationship Id="rId6" Type="http://schemas.openxmlformats.org/officeDocument/2006/relationships/image" Target="../media/image125.png"/><Relationship Id="rId7" Type="http://schemas.openxmlformats.org/officeDocument/2006/relationships/image" Target="../media/image126.png"/><Relationship Id="rId8" Type="http://schemas.openxmlformats.org/officeDocument/2006/relationships/image" Target="../media/image127.png"/><Relationship Id="rId9" Type="http://schemas.openxmlformats.org/officeDocument/2006/relationships/image" Target="../media/image128.png"/><Relationship Id="rId10" Type="http://schemas.openxmlformats.org/officeDocument/2006/relationships/image" Target="../media/image129.png"/></Relationships>
</file>

<file path=ppt/slides/_rels/slide52.xml.rels><?xml version="1.0" encoding="UTF-8" standalone="yes"?>
<Relationships xmlns="http://schemas.openxmlformats.org/package/2006/relationships"><Relationship Id="rId3" Type="http://schemas.openxmlformats.org/officeDocument/2006/relationships/image" Target="../media/image133.jpg"/><Relationship Id="rId4" Type="http://schemas.openxmlformats.org/officeDocument/2006/relationships/image" Target="../media/image134.png"/><Relationship Id="rId5" Type="http://schemas.openxmlformats.org/officeDocument/2006/relationships/image" Target="../media/image135.png"/><Relationship Id="rId6" Type="http://schemas.openxmlformats.org/officeDocument/2006/relationships/image" Target="../media/image2.png"/><Relationship Id="rId1" Type="http://schemas.openxmlformats.org/officeDocument/2006/relationships/slideLayout" Target="../slideLayouts/slideLayout2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1" Type="http://schemas.openxmlformats.org/officeDocument/2006/relationships/image" Target="../media/image141.png"/><Relationship Id="rId12" Type="http://schemas.openxmlformats.org/officeDocument/2006/relationships/image" Target="../media/image142.png"/><Relationship Id="rId13" Type="http://schemas.openxmlformats.org/officeDocument/2006/relationships/image" Target="../media/image143.png"/><Relationship Id="rId14" Type="http://schemas.openxmlformats.org/officeDocument/2006/relationships/image" Target="../media/image144.png"/><Relationship Id="rId15" Type="http://schemas.openxmlformats.org/officeDocument/2006/relationships/image" Target="../media/image145.jpg"/><Relationship Id="rId16" Type="http://schemas.openxmlformats.org/officeDocument/2006/relationships/image" Target="../media/image146.png"/><Relationship Id="rId1" Type="http://schemas.openxmlformats.org/officeDocument/2006/relationships/slideLayout" Target="../slideLayouts/slideLayout11.xml"/><Relationship Id="rId2" Type="http://schemas.openxmlformats.org/officeDocument/2006/relationships/notesSlide" Target="../notesSlides/notesSlide53.xml"/><Relationship Id="rId3" Type="http://schemas.openxmlformats.org/officeDocument/2006/relationships/image" Target="../media/image2.png"/><Relationship Id="rId4" Type="http://schemas.openxmlformats.org/officeDocument/2006/relationships/image" Target="../media/image136.png"/><Relationship Id="rId5" Type="http://schemas.openxmlformats.org/officeDocument/2006/relationships/image" Target="../media/image137.png"/><Relationship Id="rId6" Type="http://schemas.openxmlformats.org/officeDocument/2006/relationships/image" Target="../media/image138.png"/><Relationship Id="rId7" Type="http://schemas.openxmlformats.org/officeDocument/2006/relationships/image" Target="../media/image139.png"/><Relationship Id="rId8" Type="http://schemas.openxmlformats.org/officeDocument/2006/relationships/image" Target="../media/image10.png"/><Relationship Id="rId9" Type="http://schemas.openxmlformats.org/officeDocument/2006/relationships/image" Target="../media/image9.png"/><Relationship Id="rId10" Type="http://schemas.openxmlformats.org/officeDocument/2006/relationships/image" Target="../media/image140.pn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47.jpg"/><Relationship Id="rId5" Type="http://schemas.openxmlformats.org/officeDocument/2006/relationships/image" Target="../media/image148.png"/><Relationship Id="rId6" Type="http://schemas.openxmlformats.org/officeDocument/2006/relationships/image" Target="../media/image13.jpg"/><Relationship Id="rId7" Type="http://schemas.openxmlformats.org/officeDocument/2006/relationships/image" Target="../media/image149.jpg"/><Relationship Id="rId1" Type="http://schemas.openxmlformats.org/officeDocument/2006/relationships/slideLayout" Target="../slideLayouts/slideLayout11.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50.png"/><Relationship Id="rId5" Type="http://schemas.openxmlformats.org/officeDocument/2006/relationships/image" Target="../media/image151.png"/><Relationship Id="rId6" Type="http://schemas.openxmlformats.org/officeDocument/2006/relationships/image" Target="../media/image152.png"/><Relationship Id="rId7" Type="http://schemas.openxmlformats.org/officeDocument/2006/relationships/image" Target="../media/image58.png"/><Relationship Id="rId8" Type="http://schemas.openxmlformats.org/officeDocument/2006/relationships/image" Target="../media/image100.png"/><Relationship Id="rId1" Type="http://schemas.openxmlformats.org/officeDocument/2006/relationships/slideLayout" Target="../slideLayouts/slideLayout11.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image" Target="../media/image153.png"/><Relationship Id="rId4" Type="http://schemas.openxmlformats.org/officeDocument/2006/relationships/image" Target="../media/image154.png"/><Relationship Id="rId5" Type="http://schemas.openxmlformats.org/officeDocument/2006/relationships/image" Target="../media/image155.jpg"/><Relationship Id="rId6" Type="http://schemas.openxmlformats.org/officeDocument/2006/relationships/image" Target="../media/image156.png"/><Relationship Id="rId7" Type="http://schemas.openxmlformats.org/officeDocument/2006/relationships/image" Target="../media/image157.png"/><Relationship Id="rId8"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1" Type="http://schemas.openxmlformats.org/officeDocument/2006/relationships/image" Target="../media/image163.png"/><Relationship Id="rId12" Type="http://schemas.openxmlformats.org/officeDocument/2006/relationships/image" Target="../media/image164.png"/><Relationship Id="rId13"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158.png"/><Relationship Id="rId4" Type="http://schemas.openxmlformats.org/officeDocument/2006/relationships/image" Target="../media/image159.png"/><Relationship Id="rId5" Type="http://schemas.openxmlformats.org/officeDocument/2006/relationships/image" Target="../media/image160.png"/><Relationship Id="rId6" Type="http://schemas.openxmlformats.org/officeDocument/2006/relationships/image" Target="../media/image161.png"/><Relationship Id="rId7" Type="http://schemas.openxmlformats.org/officeDocument/2006/relationships/image" Target="../media/image162.png"/><Relationship Id="rId8" Type="http://schemas.openxmlformats.org/officeDocument/2006/relationships/image" Target="../media/image153.png"/><Relationship Id="rId9" Type="http://schemas.openxmlformats.org/officeDocument/2006/relationships/image" Target="../media/image156.png"/><Relationship Id="rId10" Type="http://schemas.openxmlformats.org/officeDocument/2006/relationships/image" Target="../media/image157.png"/></Relationships>
</file>

<file path=ppt/slides/_rels/slide58.xml.rels><?xml version="1.0" encoding="UTF-8" standalone="yes"?>
<Relationships xmlns="http://schemas.openxmlformats.org/package/2006/relationships"><Relationship Id="rId3" Type="http://schemas.openxmlformats.org/officeDocument/2006/relationships/image" Target="../media/image165.jp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image" Target="../media/image155.jpg"/><Relationship Id="rId4" Type="http://schemas.openxmlformats.org/officeDocument/2006/relationships/image" Target="../media/image156.png"/><Relationship Id="rId5" Type="http://schemas.openxmlformats.org/officeDocument/2006/relationships/image" Target="../media/image157.png"/><Relationship Id="rId6" Type="http://schemas.openxmlformats.org/officeDocument/2006/relationships/image" Target="../media/image166.jpg"/><Relationship Id="rId7" Type="http://schemas.openxmlformats.org/officeDocument/2006/relationships/image" Target="../media/image130.png"/><Relationship Id="rId8" Type="http://schemas.openxmlformats.org/officeDocument/2006/relationships/image" Target="../media/image167.jpg"/><Relationship Id="rId9" Type="http://schemas.openxmlformats.org/officeDocument/2006/relationships/image" Target="../media/image168.jpg"/><Relationship Id="rId10"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7.jpg"/><Relationship Id="rId1" Type="http://schemas.openxmlformats.org/officeDocument/2006/relationships/slideLayout" Target="../slideLayouts/slideLayout11.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1" Type="http://schemas.openxmlformats.org/officeDocument/2006/relationships/image" Target="../media/image139.png"/><Relationship Id="rId12" Type="http://schemas.openxmlformats.org/officeDocument/2006/relationships/image" Target="../media/image10.png"/><Relationship Id="rId13" Type="http://schemas.openxmlformats.org/officeDocument/2006/relationships/image" Target="../media/image9.png"/><Relationship Id="rId1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137.png"/><Relationship Id="rId4" Type="http://schemas.openxmlformats.org/officeDocument/2006/relationships/image" Target="../media/image138.png"/><Relationship Id="rId5" Type="http://schemas.openxmlformats.org/officeDocument/2006/relationships/image" Target="../media/image169.png"/><Relationship Id="rId6" Type="http://schemas.openxmlformats.org/officeDocument/2006/relationships/image" Target="../media/image170.png"/><Relationship Id="rId7" Type="http://schemas.openxmlformats.org/officeDocument/2006/relationships/image" Target="../media/image171.png"/><Relationship Id="rId8" Type="http://schemas.openxmlformats.org/officeDocument/2006/relationships/image" Target="../media/image172.png"/><Relationship Id="rId9" Type="http://schemas.openxmlformats.org/officeDocument/2006/relationships/image" Target="../media/image173.png"/><Relationship Id="rId10" Type="http://schemas.openxmlformats.org/officeDocument/2006/relationships/image" Target="../media/image174.png"/></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g"/><Relationship Id="rId5" Type="http://schemas.openxmlformats.org/officeDocument/2006/relationships/image" Target="../media/image30.jp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175.png"/><Relationship Id="rId1" Type="http://schemas.openxmlformats.org/officeDocument/2006/relationships/slideLayout" Target="../slideLayouts/slideLayout11.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2.png"/><Relationship Id="rId1" Type="http://schemas.openxmlformats.org/officeDocument/2006/relationships/slideLayout" Target="../slideLayouts/slideLayout11.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76.png"/><Relationship Id="rId5" Type="http://schemas.openxmlformats.org/officeDocument/2006/relationships/image" Target="../media/image177.png"/><Relationship Id="rId6" Type="http://schemas.openxmlformats.org/officeDocument/2006/relationships/image" Target="../media/image178.png"/><Relationship Id="rId1" Type="http://schemas.openxmlformats.org/officeDocument/2006/relationships/slideLayout" Target="../slideLayouts/slideLayout11.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79.png"/><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3" Type="http://schemas.openxmlformats.org/officeDocument/2006/relationships/image" Target="../media/image180.png"/><Relationship Id="rId4" Type="http://schemas.openxmlformats.org/officeDocument/2006/relationships/image" Target="../media/image179.pn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2.png"/></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81.jpg"/><Relationship Id="rId5" Type="http://schemas.openxmlformats.org/officeDocument/2006/relationships/image" Target="../media/image182.png"/><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0.xml"/><Relationship Id="rId3" Type="http://schemas.openxmlformats.org/officeDocument/2006/relationships/image" Target="../media/image2.png"/></Relationships>
</file>

<file path=ppt/slides/_rels/slide71.xml.rels><?xml version="1.0" encoding="UTF-8" standalone="yes"?>
<Relationships xmlns="http://schemas.openxmlformats.org/package/2006/relationships"><Relationship Id="rId3" Type="http://schemas.openxmlformats.org/officeDocument/2006/relationships/image" Target="../media/image183.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3" Type="http://schemas.openxmlformats.org/officeDocument/2006/relationships/image" Target="../media/image184.png"/><Relationship Id="rId4" Type="http://schemas.openxmlformats.org/officeDocument/2006/relationships/image" Target="../media/image2.png"/><Relationship Id="rId5" Type="http://schemas.openxmlformats.org/officeDocument/2006/relationships/image" Target="../media/image185.jpg"/><Relationship Id="rId1" Type="http://schemas.openxmlformats.org/officeDocument/2006/relationships/slideLayout" Target="../slideLayouts/slideLayout11.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3" Type="http://schemas.openxmlformats.org/officeDocument/2006/relationships/image" Target="../media/image186.png"/><Relationship Id="rId4" Type="http://schemas.openxmlformats.org/officeDocument/2006/relationships/image" Target="../media/image2.png"/><Relationship Id="rId1" Type="http://schemas.openxmlformats.org/officeDocument/2006/relationships/slideLayout" Target="../slideLayouts/slideLayout11.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jpg"/><Relationship Id="rId1" Type="http://schemas.openxmlformats.org/officeDocument/2006/relationships/slideLayout" Target="../slideLayouts/slideLayout11.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5.xml"/><Relationship Id="rId3" Type="http://schemas.openxmlformats.org/officeDocument/2006/relationships/image" Target="../media/image2.png"/></Relationships>
</file>

<file path=ppt/slides/_rels/slide76.xml.rels><?xml version="1.0" encoding="UTF-8" standalone="yes"?>
<Relationships xmlns="http://schemas.openxmlformats.org/package/2006/relationships"><Relationship Id="rId3" Type="http://schemas.openxmlformats.org/officeDocument/2006/relationships/image" Target="../media/image187.jpg"/><Relationship Id="rId4" Type="http://schemas.openxmlformats.org/officeDocument/2006/relationships/image" Target="../media/image2.png"/><Relationship Id="rId5" Type="http://schemas.openxmlformats.org/officeDocument/2006/relationships/image" Target="../media/image188.jpg"/><Relationship Id="rId1" Type="http://schemas.openxmlformats.org/officeDocument/2006/relationships/slideLayout" Target="../slideLayouts/slideLayout11.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89.jpg"/><Relationship Id="rId5" Type="http://schemas.openxmlformats.org/officeDocument/2006/relationships/image" Target="../media/image190.jpg"/><Relationship Id="rId1" Type="http://schemas.openxmlformats.org/officeDocument/2006/relationships/slideLayout" Target="../slideLayouts/slideLayout11.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11.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3" Type="http://schemas.openxmlformats.org/officeDocument/2006/relationships/image" Target="../media/image191.png"/><Relationship Id="rId4" Type="http://schemas.openxmlformats.org/officeDocument/2006/relationships/image" Target="../media/image4.jpg"/><Relationship Id="rId5" Type="http://schemas.openxmlformats.org/officeDocument/2006/relationships/image" Target="../media/image2.png"/><Relationship Id="rId1" Type="http://schemas.openxmlformats.org/officeDocument/2006/relationships/slideLayout" Target="../slideLayouts/slideLayout11.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3" Type="http://schemas.openxmlformats.org/officeDocument/2006/relationships/image" Target="../media/image183.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92.png"/><Relationship Id="rId1" Type="http://schemas.openxmlformats.org/officeDocument/2006/relationships/slideLayout" Target="../slideLayouts/slideLayout11.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93.png"/><Relationship Id="rId5" Type="http://schemas.openxmlformats.org/officeDocument/2006/relationships/image" Target="../media/image194.png"/><Relationship Id="rId1" Type="http://schemas.openxmlformats.org/officeDocument/2006/relationships/slideLayout" Target="../slideLayouts/slideLayout35.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3" Type="http://schemas.openxmlformats.org/officeDocument/2006/relationships/image" Target="../media/image195.png"/><Relationship Id="rId4" Type="http://schemas.openxmlformats.org/officeDocument/2006/relationships/image" Target="../media/image196.png"/><Relationship Id="rId5" Type="http://schemas.openxmlformats.org/officeDocument/2006/relationships/image" Target="../media/image197.png"/><Relationship Id="rId6" Type="http://schemas.openxmlformats.org/officeDocument/2006/relationships/image" Target="../media/image198.png"/><Relationship Id="rId7" Type="http://schemas.openxmlformats.org/officeDocument/2006/relationships/image" Target="../media/image199.png"/><Relationship Id="rId8" Type="http://schemas.openxmlformats.org/officeDocument/2006/relationships/image" Target="../media/image2.png"/><Relationship Id="rId1" Type="http://schemas.openxmlformats.org/officeDocument/2006/relationships/slideLayout" Target="../slideLayouts/slideLayout11.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3" Type="http://schemas.openxmlformats.org/officeDocument/2006/relationships/image" Target="../media/image200.png"/><Relationship Id="rId4" Type="http://schemas.openxmlformats.org/officeDocument/2006/relationships/image" Target="../media/image201.png"/><Relationship Id="rId5" Type="http://schemas.openxmlformats.org/officeDocument/2006/relationships/image" Target="../media/image202.png"/><Relationship Id="rId6"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3" Type="http://schemas.openxmlformats.org/officeDocument/2006/relationships/image" Target="../media/image203.png"/><Relationship Id="rId4" Type="http://schemas.openxmlformats.org/officeDocument/2006/relationships/image" Target="../media/image204.png"/><Relationship Id="rId5" Type="http://schemas.openxmlformats.org/officeDocument/2006/relationships/image" Target="../media/image205.png"/><Relationship Id="rId6"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3" Type="http://schemas.openxmlformats.org/officeDocument/2006/relationships/image" Target="../media/image206.png"/><Relationship Id="rId4" Type="http://schemas.openxmlformats.org/officeDocument/2006/relationships/image" Target="../media/image207.pn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81.png"/><Relationship Id="rId5"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1.png"/><Relationship Id="rId5" Type="http://schemas.openxmlformats.org/officeDocument/2006/relationships/image" Target="../media/image12.jpg"/><Relationship Id="rId6" Type="http://schemas.openxmlformats.org/officeDocument/2006/relationships/image" Target="../media/image13.jpg"/><Relationship Id="rId1" Type="http://schemas.openxmlformats.org/officeDocument/2006/relationships/slideLayout" Target="../slideLayouts/slideLayout11.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3" Type="http://schemas.openxmlformats.org/officeDocument/2006/relationships/image" Target="../media/image183.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3" Type="http://schemas.openxmlformats.org/officeDocument/2006/relationships/image" Target="../media/image208.png"/><Relationship Id="rId4" Type="http://schemas.openxmlformats.org/officeDocument/2006/relationships/image" Target="../media/image209.png"/><Relationship Id="rId5" Type="http://schemas.openxmlformats.org/officeDocument/2006/relationships/image" Target="../media/image210.png"/><Relationship Id="rId6" Type="http://schemas.openxmlformats.org/officeDocument/2006/relationships/image" Target="../media/image2.png"/><Relationship Id="rId1" Type="http://schemas.openxmlformats.org/officeDocument/2006/relationships/slideLayout" Target="../slideLayouts/slideLayout11.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 Id="rId3" Type="http://schemas.openxmlformats.org/officeDocument/2006/relationships/image" Target="../media/image211.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 Id="rId3" Type="http://schemas.openxmlformats.org/officeDocument/2006/relationships/image" Target="../media/image211.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 Id="rId3" Type="http://schemas.openxmlformats.org/officeDocument/2006/relationships/image" Target="../media/image211.png"/></Relationships>
</file>

<file path=ppt/slides/_rels/slide95.xml.rels><?xml version="1.0" encoding="UTF-8" standalone="yes"?>
<Relationships xmlns="http://schemas.openxmlformats.org/package/2006/relationships"><Relationship Id="rId3" Type="http://schemas.openxmlformats.org/officeDocument/2006/relationships/image" Target="../media/image212.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3" Type="http://schemas.openxmlformats.org/officeDocument/2006/relationships/image" Target="../media/image191.png"/><Relationship Id="rId4" Type="http://schemas.openxmlformats.org/officeDocument/2006/relationships/image" Target="../media/image4.jpg"/><Relationship Id="rId5" Type="http://schemas.openxmlformats.org/officeDocument/2006/relationships/image" Target="../media/image213.png"/><Relationship Id="rId6" Type="http://schemas.openxmlformats.org/officeDocument/2006/relationships/image" Target="../media/image2.png"/><Relationship Id="rId1" Type="http://schemas.openxmlformats.org/officeDocument/2006/relationships/slideLayout" Target="../slideLayouts/slideLayout11.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3" Type="http://schemas.openxmlformats.org/officeDocument/2006/relationships/image" Target="../media/image214.png"/><Relationship Id="rId4" Type="http://schemas.openxmlformats.org/officeDocument/2006/relationships/image" Target="../media/image215.png"/><Relationship Id="rId1" Type="http://schemas.openxmlformats.org/officeDocument/2006/relationships/slideLayout" Target="../slideLayouts/slideLayout11.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3" Type="http://schemas.openxmlformats.org/officeDocument/2006/relationships/image" Target="../media/image216.png"/><Relationship Id="rId4" Type="http://schemas.openxmlformats.org/officeDocument/2006/relationships/image" Target="../media/image217.png"/><Relationship Id="rId1" Type="http://schemas.openxmlformats.org/officeDocument/2006/relationships/slideLayout" Target="../slideLayouts/slideLayout11.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9.xml"/><Relationship Id="rId3" Type="http://schemas.openxmlformats.org/officeDocument/2006/relationships/hyperlink" Target="https://demo1.hupi.io"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49" descr="logo_hupi_rvb (2).png"/>
          <p:cNvPicPr preferRelativeResize="0"/>
          <p:nvPr/>
        </p:nvPicPr>
        <p:blipFill rotWithShape="1">
          <a:blip r:embed="rId3">
            <a:alphaModFix/>
          </a:blip>
          <a:srcRect/>
          <a:stretch/>
        </p:blipFill>
        <p:spPr>
          <a:xfrm>
            <a:off x="6409748" y="5257062"/>
            <a:ext cx="2312400" cy="1160700"/>
          </a:xfrm>
          <a:prstGeom prst="rect">
            <a:avLst/>
          </a:prstGeom>
          <a:noFill/>
          <a:ln>
            <a:noFill/>
          </a:ln>
        </p:spPr>
      </p:pic>
      <p:sp>
        <p:nvSpPr>
          <p:cNvPr id="319" name="Google Shape;319;p49"/>
          <p:cNvSpPr txBox="1">
            <a:spLocks noGrp="1"/>
          </p:cNvSpPr>
          <p:nvPr>
            <p:ph type="sldNum" idx="12"/>
          </p:nvPr>
        </p:nvSpPr>
        <p:spPr>
          <a:xfrm>
            <a:off x="6553200" y="6356349"/>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A4ADB0"/>
              </a:buClr>
              <a:buFont typeface="Calibri"/>
              <a:buNone/>
            </a:pPr>
            <a:fld id="{00000000-1234-1234-1234-123412341234}" type="slidenum">
              <a:rPr lang="fr-FR" sz="1000"/>
              <a:t>1</a:t>
            </a:fld>
            <a:endParaRPr sz="1000"/>
          </a:p>
        </p:txBody>
      </p:sp>
      <p:sp>
        <p:nvSpPr>
          <p:cNvPr id="320" name="Google Shape;320;p49"/>
          <p:cNvSpPr txBox="1"/>
          <p:nvPr/>
        </p:nvSpPr>
        <p:spPr>
          <a:xfrm>
            <a:off x="184396" y="1653832"/>
            <a:ext cx="8759400" cy="1200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4000">
                <a:solidFill>
                  <a:schemeClr val="accent6"/>
                </a:solidFill>
                <a:latin typeface="Dosis"/>
                <a:ea typeface="Dosis"/>
                <a:cs typeface="Dosis"/>
                <a:sym typeface="Dosis"/>
              </a:rPr>
              <a:t>“Artificial Intelligence and Big Data”</a:t>
            </a:r>
            <a:endParaRPr sz="4000">
              <a:solidFill>
                <a:schemeClr val="accent6"/>
              </a:solidFill>
              <a:latin typeface="Dosis"/>
              <a:ea typeface="Dosis"/>
              <a:cs typeface="Dosis"/>
              <a:sym typeface="Dosis"/>
            </a:endParaRPr>
          </a:p>
          <a:p>
            <a:pPr marL="0" marR="0" lvl="0" indent="0" algn="ctr" rtl="0">
              <a:spcBef>
                <a:spcPts val="0"/>
              </a:spcBef>
              <a:spcAft>
                <a:spcPts val="0"/>
              </a:spcAft>
              <a:buNone/>
            </a:pPr>
            <a:r>
              <a:rPr lang="fr-FR" sz="4000" i="1">
                <a:solidFill>
                  <a:schemeClr val="accent6"/>
                </a:solidFill>
                <a:latin typeface="Dosis"/>
                <a:ea typeface="Dosis"/>
                <a:cs typeface="Dosis"/>
                <a:sym typeface="Dosis"/>
              </a:rPr>
              <a:t>2018/2019</a:t>
            </a:r>
            <a:endParaRPr sz="4000" i="1">
              <a:solidFill>
                <a:schemeClr val="accent6"/>
              </a:solidFill>
              <a:latin typeface="Dosis"/>
              <a:ea typeface="Dosis"/>
              <a:cs typeface="Dosis"/>
              <a:sym typeface="Dosis"/>
            </a:endParaRPr>
          </a:p>
        </p:txBody>
      </p:sp>
      <p:pic>
        <p:nvPicPr>
          <p:cNvPr id="321" name="Google Shape;321;p49" descr="eisti.jpg"/>
          <p:cNvPicPr preferRelativeResize="0"/>
          <p:nvPr/>
        </p:nvPicPr>
        <p:blipFill rotWithShape="1">
          <a:blip r:embed="rId4">
            <a:alphaModFix/>
          </a:blip>
          <a:srcRect/>
          <a:stretch/>
        </p:blipFill>
        <p:spPr>
          <a:xfrm>
            <a:off x="887756" y="5150250"/>
            <a:ext cx="1349700" cy="1160700"/>
          </a:xfrm>
          <a:prstGeom prst="rect">
            <a:avLst/>
          </a:prstGeom>
          <a:noFill/>
          <a:ln>
            <a:noFill/>
          </a:ln>
        </p:spPr>
      </p:pic>
      <p:sp>
        <p:nvSpPr>
          <p:cNvPr id="322" name="Google Shape;322;p49"/>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58"/>
          <p:cNvSpPr/>
          <p:nvPr/>
        </p:nvSpPr>
        <p:spPr>
          <a:xfrm>
            <a:off x="5593274" y="3158267"/>
            <a:ext cx="2771280" cy="1401408"/>
          </a:xfrm>
          <a:prstGeom prst="cloud">
            <a:avLst/>
          </a:prstGeom>
          <a:noFill/>
          <a:ln w="9525" cap="flat" cmpd="sng">
            <a:solidFill>
              <a:srgbClr val="34A8D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424" name="Google Shape;424;p58"/>
          <p:cNvSpPr/>
          <p:nvPr/>
        </p:nvSpPr>
        <p:spPr>
          <a:xfrm>
            <a:off x="479075" y="3213515"/>
            <a:ext cx="2856300" cy="1189124"/>
          </a:xfrm>
          <a:prstGeom prst="flowChartPredefinedProcess">
            <a:avLst/>
          </a:prstGeom>
          <a:no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cxnSp>
        <p:nvCxnSpPr>
          <p:cNvPr id="425" name="Google Shape;425;p58"/>
          <p:cNvCxnSpPr/>
          <p:nvPr/>
        </p:nvCxnSpPr>
        <p:spPr>
          <a:xfrm>
            <a:off x="457200" y="575619"/>
            <a:ext cx="0" cy="576000"/>
          </a:xfrm>
          <a:prstGeom prst="straightConnector1">
            <a:avLst/>
          </a:prstGeom>
          <a:noFill/>
          <a:ln w="28575" cap="flat" cmpd="sng">
            <a:solidFill>
              <a:srgbClr val="20C3F3"/>
            </a:solidFill>
            <a:prstDash val="solid"/>
            <a:round/>
            <a:headEnd type="none" w="sm" len="sm"/>
            <a:tailEnd type="none" w="sm" len="sm"/>
          </a:ln>
        </p:spPr>
      </p:cxnSp>
      <p:sp>
        <p:nvSpPr>
          <p:cNvPr id="426" name="Google Shape;426;p58"/>
          <p:cNvSpPr/>
          <p:nvPr/>
        </p:nvSpPr>
        <p:spPr>
          <a:xfrm>
            <a:off x="7945014" y="110592"/>
            <a:ext cx="573000" cy="1073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427" name="Google Shape;427;p58"/>
          <p:cNvSpPr txBox="1"/>
          <p:nvPr/>
        </p:nvSpPr>
        <p:spPr>
          <a:xfrm>
            <a:off x="457200" y="385925"/>
            <a:ext cx="8387700" cy="856800"/>
          </a:xfrm>
          <a:prstGeom prst="rect">
            <a:avLst/>
          </a:prstGeom>
          <a:no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Clr>
                <a:schemeClr val="dk1"/>
              </a:buClr>
              <a:buFont typeface="Arial"/>
              <a:buNone/>
            </a:pPr>
            <a:r>
              <a:rPr lang="fr-FR" sz="2400">
                <a:solidFill>
                  <a:schemeClr val="accent6"/>
                </a:solidFill>
                <a:latin typeface="Dosis"/>
                <a:ea typeface="Dosis"/>
                <a:cs typeface="Dosis"/>
                <a:sym typeface="Dosis"/>
              </a:rPr>
              <a:t>FROM VISUALIZATION               =&gt;    TO AUTOMATED RECOMMENDATIONS</a:t>
            </a:r>
            <a:endParaRPr sz="2400"/>
          </a:p>
        </p:txBody>
      </p:sp>
      <p:pic>
        <p:nvPicPr>
          <p:cNvPr id="428" name="Google Shape;428;p58" descr="Capture d’écran 2016-01-23 à 18.29.07.png"/>
          <p:cNvPicPr preferRelativeResize="0"/>
          <p:nvPr/>
        </p:nvPicPr>
        <p:blipFill rotWithShape="1">
          <a:blip r:embed="rId3">
            <a:alphaModFix/>
          </a:blip>
          <a:srcRect/>
          <a:stretch/>
        </p:blipFill>
        <p:spPr>
          <a:xfrm>
            <a:off x="1950930" y="3265099"/>
            <a:ext cx="1025400" cy="414300"/>
          </a:xfrm>
          <a:prstGeom prst="rect">
            <a:avLst/>
          </a:prstGeom>
          <a:noFill/>
          <a:ln>
            <a:noFill/>
          </a:ln>
        </p:spPr>
      </p:pic>
      <p:pic>
        <p:nvPicPr>
          <p:cNvPr id="429" name="Google Shape;429;p58" descr="Capture d’écran 2016-01-23 à 18.31.14.png"/>
          <p:cNvPicPr preferRelativeResize="0"/>
          <p:nvPr/>
        </p:nvPicPr>
        <p:blipFill rotWithShape="1">
          <a:blip r:embed="rId4">
            <a:alphaModFix/>
          </a:blip>
          <a:srcRect/>
          <a:stretch/>
        </p:blipFill>
        <p:spPr>
          <a:xfrm>
            <a:off x="857214" y="3311769"/>
            <a:ext cx="986700" cy="444300"/>
          </a:xfrm>
          <a:prstGeom prst="rect">
            <a:avLst/>
          </a:prstGeom>
          <a:noFill/>
          <a:ln>
            <a:noFill/>
          </a:ln>
        </p:spPr>
      </p:pic>
      <p:pic>
        <p:nvPicPr>
          <p:cNvPr id="430" name="Google Shape;430;p58" descr="Capture d’écran 2016-01-23 à 20.13.23.png"/>
          <p:cNvPicPr preferRelativeResize="0"/>
          <p:nvPr/>
        </p:nvPicPr>
        <p:blipFill rotWithShape="1">
          <a:blip r:embed="rId5">
            <a:alphaModFix/>
          </a:blip>
          <a:srcRect/>
          <a:stretch/>
        </p:blipFill>
        <p:spPr>
          <a:xfrm>
            <a:off x="868882" y="3722440"/>
            <a:ext cx="973200" cy="594300"/>
          </a:xfrm>
          <a:prstGeom prst="rect">
            <a:avLst/>
          </a:prstGeom>
          <a:noFill/>
          <a:ln>
            <a:noFill/>
          </a:ln>
        </p:spPr>
      </p:pic>
      <p:pic>
        <p:nvPicPr>
          <p:cNvPr id="431" name="Google Shape;431;p58" descr="Capture d’écran 2016-01-24 à 18.30.32.png"/>
          <p:cNvPicPr preferRelativeResize="0"/>
          <p:nvPr/>
        </p:nvPicPr>
        <p:blipFill rotWithShape="1">
          <a:blip r:embed="rId6">
            <a:alphaModFix/>
          </a:blip>
          <a:srcRect/>
          <a:stretch/>
        </p:blipFill>
        <p:spPr>
          <a:xfrm>
            <a:off x="2249807" y="3804160"/>
            <a:ext cx="620100" cy="479700"/>
          </a:xfrm>
          <a:prstGeom prst="rect">
            <a:avLst/>
          </a:prstGeom>
          <a:noFill/>
          <a:ln>
            <a:noFill/>
          </a:ln>
        </p:spPr>
      </p:pic>
      <p:pic>
        <p:nvPicPr>
          <p:cNvPr id="432" name="Google Shape;432;p58" descr="hupiFinaleDecoupe-06-3.png"/>
          <p:cNvPicPr preferRelativeResize="0"/>
          <p:nvPr/>
        </p:nvPicPr>
        <p:blipFill rotWithShape="1">
          <a:blip r:embed="rId7">
            <a:alphaModFix/>
          </a:blip>
          <a:srcRect/>
          <a:stretch/>
        </p:blipFill>
        <p:spPr>
          <a:xfrm>
            <a:off x="1809149" y="4873851"/>
            <a:ext cx="559200" cy="1138500"/>
          </a:xfrm>
          <a:prstGeom prst="rect">
            <a:avLst/>
          </a:prstGeom>
          <a:noFill/>
          <a:ln>
            <a:noFill/>
          </a:ln>
        </p:spPr>
      </p:pic>
      <p:pic>
        <p:nvPicPr>
          <p:cNvPr id="433" name="Google Shape;433;p58" descr="glyphicons-78-headset@2x.png"/>
          <p:cNvPicPr preferRelativeResize="0"/>
          <p:nvPr/>
        </p:nvPicPr>
        <p:blipFill rotWithShape="1">
          <a:blip r:embed="rId8">
            <a:alphaModFix/>
          </a:blip>
          <a:srcRect/>
          <a:stretch/>
        </p:blipFill>
        <p:spPr>
          <a:xfrm>
            <a:off x="1311954" y="1786473"/>
            <a:ext cx="339600" cy="372900"/>
          </a:xfrm>
          <a:prstGeom prst="rect">
            <a:avLst/>
          </a:prstGeom>
          <a:noFill/>
          <a:ln>
            <a:noFill/>
          </a:ln>
        </p:spPr>
      </p:pic>
      <p:pic>
        <p:nvPicPr>
          <p:cNvPr id="434" name="Google Shape;434;p58" descr="glyphicons_032_wifi_alt.png"/>
          <p:cNvPicPr preferRelativeResize="0"/>
          <p:nvPr/>
        </p:nvPicPr>
        <p:blipFill rotWithShape="1">
          <a:blip r:embed="rId9">
            <a:alphaModFix/>
          </a:blip>
          <a:srcRect/>
          <a:stretch/>
        </p:blipFill>
        <p:spPr>
          <a:xfrm>
            <a:off x="1043402" y="2219176"/>
            <a:ext cx="321300" cy="307500"/>
          </a:xfrm>
          <a:prstGeom prst="rect">
            <a:avLst/>
          </a:prstGeom>
          <a:noFill/>
          <a:ln>
            <a:noFill/>
          </a:ln>
        </p:spPr>
      </p:pic>
      <p:pic>
        <p:nvPicPr>
          <p:cNvPr id="435" name="Google Shape;435;p58" descr="glyphicons_166_ipod.png"/>
          <p:cNvPicPr preferRelativeResize="0"/>
          <p:nvPr/>
        </p:nvPicPr>
        <p:blipFill rotWithShape="1">
          <a:blip r:embed="rId10">
            <a:alphaModFix/>
          </a:blip>
          <a:srcRect/>
          <a:stretch/>
        </p:blipFill>
        <p:spPr>
          <a:xfrm>
            <a:off x="1810787" y="2208884"/>
            <a:ext cx="232800" cy="350400"/>
          </a:xfrm>
          <a:prstGeom prst="rect">
            <a:avLst/>
          </a:prstGeom>
          <a:noFill/>
          <a:ln>
            <a:noFill/>
          </a:ln>
        </p:spPr>
      </p:pic>
      <p:pic>
        <p:nvPicPr>
          <p:cNvPr id="436" name="Google Shape;436;p58" descr="hupiFinaleDecoupe-16.png"/>
          <p:cNvPicPr preferRelativeResize="0"/>
          <p:nvPr/>
        </p:nvPicPr>
        <p:blipFill rotWithShape="1">
          <a:blip r:embed="rId11">
            <a:alphaModFix/>
          </a:blip>
          <a:srcRect/>
          <a:stretch/>
        </p:blipFill>
        <p:spPr>
          <a:xfrm>
            <a:off x="478974" y="1691000"/>
            <a:ext cx="423300" cy="423000"/>
          </a:xfrm>
          <a:prstGeom prst="rect">
            <a:avLst/>
          </a:prstGeom>
          <a:noFill/>
          <a:ln>
            <a:noFill/>
          </a:ln>
        </p:spPr>
      </p:pic>
      <p:pic>
        <p:nvPicPr>
          <p:cNvPr id="437" name="Google Shape;437;p58" descr="glyphicons-60-cargo.png"/>
          <p:cNvPicPr preferRelativeResize="0"/>
          <p:nvPr/>
        </p:nvPicPr>
        <p:blipFill rotWithShape="1">
          <a:blip r:embed="rId12">
            <a:alphaModFix/>
          </a:blip>
          <a:srcRect/>
          <a:stretch/>
        </p:blipFill>
        <p:spPr>
          <a:xfrm>
            <a:off x="2091824" y="1813565"/>
            <a:ext cx="240000" cy="239100"/>
          </a:xfrm>
          <a:prstGeom prst="rect">
            <a:avLst/>
          </a:prstGeom>
          <a:noFill/>
          <a:ln>
            <a:noFill/>
          </a:ln>
        </p:spPr>
      </p:pic>
      <p:pic>
        <p:nvPicPr>
          <p:cNvPr id="438" name="Google Shape;438;p58" descr="glyphicons-131-inbox@3x.png"/>
          <p:cNvPicPr preferRelativeResize="0"/>
          <p:nvPr/>
        </p:nvPicPr>
        <p:blipFill rotWithShape="1">
          <a:blip r:embed="rId13">
            <a:alphaModFix/>
          </a:blip>
          <a:srcRect/>
          <a:stretch/>
        </p:blipFill>
        <p:spPr>
          <a:xfrm>
            <a:off x="2746323" y="1832357"/>
            <a:ext cx="306300" cy="281100"/>
          </a:xfrm>
          <a:prstGeom prst="rect">
            <a:avLst/>
          </a:prstGeom>
          <a:noFill/>
          <a:ln>
            <a:noFill/>
          </a:ln>
        </p:spPr>
      </p:pic>
      <p:pic>
        <p:nvPicPr>
          <p:cNvPr id="439" name="Google Shape;439;p58" descr="glyphicons-40-notes.png"/>
          <p:cNvPicPr preferRelativeResize="0"/>
          <p:nvPr/>
        </p:nvPicPr>
        <p:blipFill rotWithShape="1">
          <a:blip r:embed="rId14">
            <a:alphaModFix/>
          </a:blip>
          <a:srcRect/>
          <a:stretch/>
        </p:blipFill>
        <p:spPr>
          <a:xfrm>
            <a:off x="2589649" y="2275807"/>
            <a:ext cx="249300" cy="298500"/>
          </a:xfrm>
          <a:prstGeom prst="rect">
            <a:avLst/>
          </a:prstGeom>
          <a:noFill/>
          <a:ln>
            <a:noFill/>
          </a:ln>
        </p:spPr>
      </p:pic>
      <p:sp>
        <p:nvSpPr>
          <p:cNvPr id="440" name="Google Shape;440;p58"/>
          <p:cNvSpPr/>
          <p:nvPr/>
        </p:nvSpPr>
        <p:spPr>
          <a:xfrm rot="5400000">
            <a:off x="1333625" y="802150"/>
            <a:ext cx="1147200" cy="2856300"/>
          </a:xfrm>
          <a:prstGeom prst="homePlate">
            <a:avLst>
              <a:gd name="adj" fmla="val 25312"/>
            </a:avLst>
          </a:prstGeom>
          <a:noFill/>
          <a:ln w="952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441" name="Google Shape;441;p58"/>
          <p:cNvSpPr txBox="1"/>
          <p:nvPr/>
        </p:nvSpPr>
        <p:spPr>
          <a:xfrm>
            <a:off x="697800" y="1328144"/>
            <a:ext cx="2458800" cy="372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Font typeface="Arial"/>
              <a:buNone/>
            </a:pPr>
            <a:r>
              <a:rPr lang="fr-FR" sz="1400" b="0" i="1" u="none" strike="noStrike" cap="none">
                <a:solidFill>
                  <a:srgbClr val="000000"/>
                </a:solidFill>
                <a:latin typeface="Arial"/>
                <a:ea typeface="Arial"/>
                <a:cs typeface="Arial"/>
                <a:sym typeface="Arial"/>
              </a:rPr>
              <a:t>Data Lake</a:t>
            </a:r>
            <a:endParaRPr/>
          </a:p>
        </p:txBody>
      </p:sp>
      <p:sp>
        <p:nvSpPr>
          <p:cNvPr id="442" name="Google Shape;442;p58"/>
          <p:cNvSpPr txBox="1"/>
          <p:nvPr/>
        </p:nvSpPr>
        <p:spPr>
          <a:xfrm>
            <a:off x="393000" y="5438274"/>
            <a:ext cx="1182300" cy="372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Font typeface="Arial"/>
              <a:buNone/>
            </a:pPr>
            <a:r>
              <a:rPr lang="fr-FR" sz="1400" b="0" i="1" u="none" strike="noStrike" cap="none">
                <a:solidFill>
                  <a:srgbClr val="000000"/>
                </a:solidFill>
                <a:latin typeface="Arial"/>
                <a:ea typeface="Arial"/>
                <a:cs typeface="Arial"/>
                <a:sym typeface="Arial"/>
              </a:rPr>
              <a:t>D</a:t>
            </a:r>
            <a:r>
              <a:rPr lang="fr-FR" i="1"/>
              <a:t>e</a:t>
            </a:r>
            <a:r>
              <a:rPr lang="fr-FR" sz="1400" b="0" i="1" u="none" strike="noStrike" cap="none">
                <a:solidFill>
                  <a:srgbClr val="000000"/>
                </a:solidFill>
                <a:latin typeface="Arial"/>
                <a:ea typeface="Arial"/>
                <a:cs typeface="Arial"/>
                <a:sym typeface="Arial"/>
              </a:rPr>
              <a:t>cisions</a:t>
            </a:r>
            <a:endParaRPr/>
          </a:p>
        </p:txBody>
      </p:sp>
      <p:sp>
        <p:nvSpPr>
          <p:cNvPr id="443" name="Google Shape;443;p58"/>
          <p:cNvSpPr txBox="1"/>
          <p:nvPr/>
        </p:nvSpPr>
        <p:spPr>
          <a:xfrm>
            <a:off x="393000" y="6276474"/>
            <a:ext cx="1182300" cy="372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Font typeface="Arial"/>
              <a:buNone/>
            </a:pPr>
            <a:r>
              <a:rPr lang="fr-FR" sz="1400" b="0" i="1" u="none" strike="noStrike" cap="none">
                <a:solidFill>
                  <a:srgbClr val="000000"/>
                </a:solidFill>
                <a:latin typeface="Arial"/>
                <a:ea typeface="Arial"/>
                <a:cs typeface="Arial"/>
                <a:sym typeface="Arial"/>
              </a:rPr>
              <a:t>Actions</a:t>
            </a:r>
            <a:endParaRPr/>
          </a:p>
        </p:txBody>
      </p:sp>
      <p:pic>
        <p:nvPicPr>
          <p:cNvPr id="444" name="Google Shape;444;p58" descr="glyphicons-78-headset@2x.png"/>
          <p:cNvPicPr preferRelativeResize="0"/>
          <p:nvPr/>
        </p:nvPicPr>
        <p:blipFill rotWithShape="1">
          <a:blip r:embed="rId8">
            <a:alphaModFix/>
          </a:blip>
          <a:srcRect/>
          <a:stretch/>
        </p:blipFill>
        <p:spPr>
          <a:xfrm>
            <a:off x="6341154" y="1786473"/>
            <a:ext cx="339600" cy="372900"/>
          </a:xfrm>
          <a:prstGeom prst="rect">
            <a:avLst/>
          </a:prstGeom>
          <a:noFill/>
          <a:ln>
            <a:noFill/>
          </a:ln>
        </p:spPr>
      </p:pic>
      <p:pic>
        <p:nvPicPr>
          <p:cNvPr id="445" name="Google Shape;445;p58" descr="glyphicons_032_wifi_alt.png"/>
          <p:cNvPicPr preferRelativeResize="0"/>
          <p:nvPr/>
        </p:nvPicPr>
        <p:blipFill rotWithShape="1">
          <a:blip r:embed="rId9">
            <a:alphaModFix/>
          </a:blip>
          <a:srcRect/>
          <a:stretch/>
        </p:blipFill>
        <p:spPr>
          <a:xfrm>
            <a:off x="6072602" y="2219176"/>
            <a:ext cx="321300" cy="307500"/>
          </a:xfrm>
          <a:prstGeom prst="rect">
            <a:avLst/>
          </a:prstGeom>
          <a:noFill/>
          <a:ln>
            <a:noFill/>
          </a:ln>
        </p:spPr>
      </p:pic>
      <p:pic>
        <p:nvPicPr>
          <p:cNvPr id="446" name="Google Shape;446;p58" descr="glyphicons_166_ipod.png"/>
          <p:cNvPicPr preferRelativeResize="0"/>
          <p:nvPr/>
        </p:nvPicPr>
        <p:blipFill rotWithShape="1">
          <a:blip r:embed="rId10">
            <a:alphaModFix/>
          </a:blip>
          <a:srcRect/>
          <a:stretch/>
        </p:blipFill>
        <p:spPr>
          <a:xfrm>
            <a:off x="6839987" y="2208884"/>
            <a:ext cx="232800" cy="350400"/>
          </a:xfrm>
          <a:prstGeom prst="rect">
            <a:avLst/>
          </a:prstGeom>
          <a:noFill/>
          <a:ln>
            <a:noFill/>
          </a:ln>
        </p:spPr>
      </p:pic>
      <p:pic>
        <p:nvPicPr>
          <p:cNvPr id="447" name="Google Shape;447;p58" descr="hupiFinaleDecoupe-16.png"/>
          <p:cNvPicPr preferRelativeResize="0"/>
          <p:nvPr/>
        </p:nvPicPr>
        <p:blipFill rotWithShape="1">
          <a:blip r:embed="rId11">
            <a:alphaModFix/>
          </a:blip>
          <a:srcRect/>
          <a:stretch/>
        </p:blipFill>
        <p:spPr>
          <a:xfrm>
            <a:off x="5508174" y="1691000"/>
            <a:ext cx="423300" cy="423000"/>
          </a:xfrm>
          <a:prstGeom prst="rect">
            <a:avLst/>
          </a:prstGeom>
          <a:noFill/>
          <a:ln>
            <a:noFill/>
          </a:ln>
        </p:spPr>
      </p:pic>
      <p:pic>
        <p:nvPicPr>
          <p:cNvPr id="448" name="Google Shape;448;p58" descr="glyphicons-60-cargo.png"/>
          <p:cNvPicPr preferRelativeResize="0"/>
          <p:nvPr/>
        </p:nvPicPr>
        <p:blipFill rotWithShape="1">
          <a:blip r:embed="rId12">
            <a:alphaModFix/>
          </a:blip>
          <a:srcRect/>
          <a:stretch/>
        </p:blipFill>
        <p:spPr>
          <a:xfrm>
            <a:off x="7121024" y="1813565"/>
            <a:ext cx="240000" cy="239100"/>
          </a:xfrm>
          <a:prstGeom prst="rect">
            <a:avLst/>
          </a:prstGeom>
          <a:noFill/>
          <a:ln>
            <a:noFill/>
          </a:ln>
        </p:spPr>
      </p:pic>
      <p:pic>
        <p:nvPicPr>
          <p:cNvPr id="449" name="Google Shape;449;p58" descr="glyphicons-131-inbox@3x.png"/>
          <p:cNvPicPr preferRelativeResize="0"/>
          <p:nvPr/>
        </p:nvPicPr>
        <p:blipFill rotWithShape="1">
          <a:blip r:embed="rId13">
            <a:alphaModFix/>
          </a:blip>
          <a:srcRect/>
          <a:stretch/>
        </p:blipFill>
        <p:spPr>
          <a:xfrm>
            <a:off x="7775523" y="1832357"/>
            <a:ext cx="306300" cy="281100"/>
          </a:xfrm>
          <a:prstGeom prst="rect">
            <a:avLst/>
          </a:prstGeom>
          <a:noFill/>
          <a:ln>
            <a:noFill/>
          </a:ln>
        </p:spPr>
      </p:pic>
      <p:pic>
        <p:nvPicPr>
          <p:cNvPr id="450" name="Google Shape;450;p58" descr="glyphicons-40-notes.png"/>
          <p:cNvPicPr preferRelativeResize="0"/>
          <p:nvPr/>
        </p:nvPicPr>
        <p:blipFill rotWithShape="1">
          <a:blip r:embed="rId14">
            <a:alphaModFix/>
          </a:blip>
          <a:srcRect/>
          <a:stretch/>
        </p:blipFill>
        <p:spPr>
          <a:xfrm>
            <a:off x="7618849" y="2275807"/>
            <a:ext cx="249300" cy="298500"/>
          </a:xfrm>
          <a:prstGeom prst="rect">
            <a:avLst/>
          </a:prstGeom>
          <a:noFill/>
          <a:ln>
            <a:noFill/>
          </a:ln>
        </p:spPr>
      </p:pic>
      <p:sp>
        <p:nvSpPr>
          <p:cNvPr id="451" name="Google Shape;451;p58"/>
          <p:cNvSpPr/>
          <p:nvPr/>
        </p:nvSpPr>
        <p:spPr>
          <a:xfrm rot="5400000">
            <a:off x="6362825" y="802150"/>
            <a:ext cx="1147200" cy="2856300"/>
          </a:xfrm>
          <a:prstGeom prst="homePlate">
            <a:avLst>
              <a:gd name="adj" fmla="val 25312"/>
            </a:avLst>
          </a:prstGeom>
          <a:noFill/>
          <a:ln w="952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452" name="Google Shape;452;p58"/>
          <p:cNvSpPr txBox="1"/>
          <p:nvPr/>
        </p:nvSpPr>
        <p:spPr>
          <a:xfrm>
            <a:off x="5727000" y="1328144"/>
            <a:ext cx="2458800" cy="372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Font typeface="Arial"/>
              <a:buNone/>
            </a:pPr>
            <a:r>
              <a:rPr lang="fr-FR" sz="1400" b="0" i="1" u="none" strike="noStrike" cap="none">
                <a:solidFill>
                  <a:srgbClr val="000000"/>
                </a:solidFill>
                <a:latin typeface="Arial"/>
                <a:ea typeface="Arial"/>
                <a:cs typeface="Arial"/>
                <a:sym typeface="Arial"/>
              </a:rPr>
              <a:t>Data River</a:t>
            </a:r>
            <a:endParaRPr/>
          </a:p>
        </p:txBody>
      </p:sp>
      <p:sp>
        <p:nvSpPr>
          <p:cNvPr id="453" name="Google Shape;453;p58"/>
          <p:cNvSpPr txBox="1"/>
          <p:nvPr/>
        </p:nvSpPr>
        <p:spPr>
          <a:xfrm>
            <a:off x="5422200" y="5438274"/>
            <a:ext cx="1182300" cy="372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Font typeface="Arial"/>
              <a:buNone/>
            </a:pPr>
            <a:r>
              <a:rPr lang="fr-FR" sz="1400" b="0" i="1" u="none" strike="noStrike" cap="none">
                <a:solidFill>
                  <a:srgbClr val="000000"/>
                </a:solidFill>
                <a:latin typeface="Arial"/>
                <a:ea typeface="Arial"/>
                <a:cs typeface="Arial"/>
                <a:sym typeface="Arial"/>
              </a:rPr>
              <a:t>D</a:t>
            </a:r>
            <a:r>
              <a:rPr lang="fr-FR" i="1"/>
              <a:t>e</a:t>
            </a:r>
            <a:r>
              <a:rPr lang="fr-FR" sz="1400" b="0" i="1" u="none" strike="noStrike" cap="none">
                <a:solidFill>
                  <a:srgbClr val="000000"/>
                </a:solidFill>
                <a:latin typeface="Arial"/>
                <a:ea typeface="Arial"/>
                <a:cs typeface="Arial"/>
                <a:sym typeface="Arial"/>
              </a:rPr>
              <a:t>cisions</a:t>
            </a:r>
            <a:endParaRPr/>
          </a:p>
        </p:txBody>
      </p:sp>
      <p:sp>
        <p:nvSpPr>
          <p:cNvPr id="454" name="Google Shape;454;p58"/>
          <p:cNvSpPr txBox="1"/>
          <p:nvPr/>
        </p:nvSpPr>
        <p:spPr>
          <a:xfrm>
            <a:off x="5422200" y="6276474"/>
            <a:ext cx="1182300" cy="372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Font typeface="Arial"/>
              <a:buNone/>
            </a:pPr>
            <a:r>
              <a:rPr lang="fr-FR" sz="1400" b="0" i="1" u="none" strike="noStrike" cap="none">
                <a:solidFill>
                  <a:srgbClr val="000000"/>
                </a:solidFill>
                <a:latin typeface="Arial"/>
                <a:ea typeface="Arial"/>
                <a:cs typeface="Arial"/>
                <a:sym typeface="Arial"/>
              </a:rPr>
              <a:t>Actions</a:t>
            </a:r>
            <a:endParaRPr/>
          </a:p>
        </p:txBody>
      </p:sp>
      <p:pic>
        <p:nvPicPr>
          <p:cNvPr id="455" name="Google Shape;455;p58" descr="hupiFinaleDecoupe-19.png"/>
          <p:cNvPicPr preferRelativeResize="0"/>
          <p:nvPr/>
        </p:nvPicPr>
        <p:blipFill rotWithShape="1">
          <a:blip r:embed="rId15">
            <a:alphaModFix/>
          </a:blip>
          <a:srcRect/>
          <a:stretch/>
        </p:blipFill>
        <p:spPr>
          <a:xfrm>
            <a:off x="6996382" y="3391317"/>
            <a:ext cx="559500" cy="506100"/>
          </a:xfrm>
          <a:prstGeom prst="rect">
            <a:avLst/>
          </a:prstGeom>
          <a:noFill/>
          <a:ln>
            <a:noFill/>
          </a:ln>
        </p:spPr>
      </p:pic>
      <p:pic>
        <p:nvPicPr>
          <p:cNvPr id="456" name="Google Shape;456;p58" descr="hupiFinaleDecoupe-18.png"/>
          <p:cNvPicPr preferRelativeResize="0"/>
          <p:nvPr/>
        </p:nvPicPr>
        <p:blipFill rotWithShape="1">
          <a:blip r:embed="rId16">
            <a:alphaModFix/>
          </a:blip>
          <a:srcRect/>
          <a:stretch/>
        </p:blipFill>
        <p:spPr>
          <a:xfrm>
            <a:off x="6896106" y="3551661"/>
            <a:ext cx="768900" cy="856800"/>
          </a:xfrm>
          <a:prstGeom prst="rect">
            <a:avLst/>
          </a:prstGeom>
          <a:noFill/>
          <a:ln>
            <a:noFill/>
          </a:ln>
        </p:spPr>
      </p:pic>
      <p:pic>
        <p:nvPicPr>
          <p:cNvPr id="457" name="Google Shape;457;p58" descr="hupiFinaleDecoupe-22.png"/>
          <p:cNvPicPr preferRelativeResize="0"/>
          <p:nvPr/>
        </p:nvPicPr>
        <p:blipFill rotWithShape="1">
          <a:blip r:embed="rId17">
            <a:alphaModFix/>
          </a:blip>
          <a:srcRect/>
          <a:stretch/>
        </p:blipFill>
        <p:spPr>
          <a:xfrm>
            <a:off x="6679223" y="5225471"/>
            <a:ext cx="382800" cy="856800"/>
          </a:xfrm>
          <a:prstGeom prst="rect">
            <a:avLst/>
          </a:prstGeom>
          <a:noFill/>
          <a:ln>
            <a:noFill/>
          </a:ln>
        </p:spPr>
      </p:pic>
      <p:sp>
        <p:nvSpPr>
          <p:cNvPr id="458" name="Google Shape;458;p58"/>
          <p:cNvSpPr txBox="1"/>
          <p:nvPr/>
        </p:nvSpPr>
        <p:spPr>
          <a:xfrm>
            <a:off x="393000" y="2833464"/>
            <a:ext cx="1182300" cy="372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Font typeface="Arial"/>
              <a:buNone/>
            </a:pPr>
            <a:r>
              <a:rPr lang="fr-FR" sz="1400" b="0" i="1" u="none" strike="noStrike" cap="none">
                <a:solidFill>
                  <a:srgbClr val="000000"/>
                </a:solidFill>
                <a:latin typeface="Arial"/>
                <a:ea typeface="Arial"/>
                <a:cs typeface="Arial"/>
                <a:sym typeface="Arial"/>
              </a:rPr>
              <a:t>Synth</a:t>
            </a:r>
            <a:r>
              <a:rPr lang="fr-FR" i="1"/>
              <a:t>e</a:t>
            </a:r>
            <a:r>
              <a:rPr lang="fr-FR" sz="1400" b="0" i="1" u="none" strike="noStrike" cap="none">
                <a:solidFill>
                  <a:srgbClr val="000000"/>
                </a:solidFill>
                <a:latin typeface="Arial"/>
                <a:ea typeface="Arial"/>
                <a:cs typeface="Arial"/>
                <a:sym typeface="Arial"/>
              </a:rPr>
              <a:t>s</a:t>
            </a:r>
            <a:r>
              <a:rPr lang="fr-FR" i="1"/>
              <a:t>is</a:t>
            </a:r>
            <a:endParaRPr/>
          </a:p>
        </p:txBody>
      </p:sp>
      <p:sp>
        <p:nvSpPr>
          <p:cNvPr id="459" name="Google Shape;459;p58"/>
          <p:cNvSpPr txBox="1"/>
          <p:nvPr/>
        </p:nvSpPr>
        <p:spPr>
          <a:xfrm>
            <a:off x="5422200" y="2833464"/>
            <a:ext cx="1182300" cy="372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Font typeface="Arial"/>
              <a:buNone/>
            </a:pPr>
            <a:r>
              <a:rPr lang="fr-FR" sz="1400" b="0" i="1" u="none" strike="noStrike" cap="none">
                <a:solidFill>
                  <a:srgbClr val="000000"/>
                </a:solidFill>
                <a:latin typeface="Arial"/>
                <a:ea typeface="Arial"/>
                <a:cs typeface="Arial"/>
                <a:sym typeface="Arial"/>
              </a:rPr>
              <a:t>Synth</a:t>
            </a:r>
            <a:r>
              <a:rPr lang="fr-FR" i="1"/>
              <a:t>e</a:t>
            </a:r>
            <a:r>
              <a:rPr lang="fr-FR" sz="1400" b="0" i="1" u="none" strike="noStrike" cap="none">
                <a:solidFill>
                  <a:srgbClr val="000000"/>
                </a:solidFill>
                <a:latin typeface="Arial"/>
                <a:ea typeface="Arial"/>
                <a:cs typeface="Arial"/>
                <a:sym typeface="Arial"/>
              </a:rPr>
              <a:t>s</a:t>
            </a:r>
            <a:r>
              <a:rPr lang="fr-FR" i="1"/>
              <a:t>is</a:t>
            </a:r>
            <a:endParaRPr/>
          </a:p>
        </p:txBody>
      </p:sp>
      <p:sp>
        <p:nvSpPr>
          <p:cNvPr id="460" name="Google Shape;460;p58"/>
          <p:cNvSpPr/>
          <p:nvPr/>
        </p:nvSpPr>
        <p:spPr>
          <a:xfrm>
            <a:off x="6674175" y="4606056"/>
            <a:ext cx="306300" cy="479700"/>
          </a:xfrm>
          <a:prstGeom prst="downArrow">
            <a:avLst>
              <a:gd name="adj1" fmla="val 50000"/>
              <a:gd name="adj2" fmla="val 50000"/>
            </a:avLst>
          </a:prstGeom>
          <a:solidFill>
            <a:srgbClr val="20C3F3"/>
          </a:solidFill>
          <a:ln w="9525" cap="flat" cmpd="sng">
            <a:solidFill>
              <a:srgbClr val="1B495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461" name="Google Shape;461;p58"/>
          <p:cNvSpPr txBox="1"/>
          <p:nvPr/>
        </p:nvSpPr>
        <p:spPr>
          <a:xfrm>
            <a:off x="4593562" y="4610774"/>
            <a:ext cx="2010900" cy="372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A61C00"/>
              </a:buClr>
              <a:buFont typeface="Arial"/>
              <a:buNone/>
            </a:pPr>
            <a:r>
              <a:rPr lang="fr-FR" sz="1400" b="1" i="1" u="none" strike="noStrike" cap="none">
                <a:solidFill>
                  <a:srgbClr val="A61C00"/>
                </a:solidFill>
                <a:latin typeface="Arial"/>
                <a:ea typeface="Arial"/>
                <a:cs typeface="Arial"/>
                <a:sym typeface="Arial"/>
              </a:rPr>
              <a:t>Recomm</a:t>
            </a:r>
            <a:r>
              <a:rPr lang="fr-FR" b="1" i="1">
                <a:solidFill>
                  <a:srgbClr val="A61C00"/>
                </a:solidFill>
              </a:rPr>
              <a:t>e</a:t>
            </a:r>
            <a:r>
              <a:rPr lang="fr-FR" sz="1400" b="1" i="1" u="none" strike="noStrike" cap="none">
                <a:solidFill>
                  <a:srgbClr val="A61C00"/>
                </a:solidFill>
                <a:latin typeface="Arial"/>
                <a:ea typeface="Arial"/>
                <a:cs typeface="Arial"/>
                <a:sym typeface="Arial"/>
              </a:rPr>
              <a:t>ndations</a:t>
            </a:r>
            <a:endParaRPr/>
          </a:p>
        </p:txBody>
      </p:sp>
      <p:sp>
        <p:nvSpPr>
          <p:cNvPr id="462" name="Google Shape;462;p58"/>
          <p:cNvSpPr/>
          <p:nvPr/>
        </p:nvSpPr>
        <p:spPr>
          <a:xfrm>
            <a:off x="7588575" y="4606083"/>
            <a:ext cx="306300" cy="1349700"/>
          </a:xfrm>
          <a:prstGeom prst="downArrow">
            <a:avLst>
              <a:gd name="adj1" fmla="val 50000"/>
              <a:gd name="adj2" fmla="val 50000"/>
            </a:avLst>
          </a:prstGeom>
          <a:solidFill>
            <a:srgbClr val="20C3F3"/>
          </a:solidFill>
          <a:ln w="9525" cap="flat" cmpd="sng">
            <a:solidFill>
              <a:srgbClr val="1B495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463" name="Google Shape;463;p58"/>
          <p:cNvSpPr txBox="1"/>
          <p:nvPr/>
        </p:nvSpPr>
        <p:spPr>
          <a:xfrm>
            <a:off x="393000" y="4610774"/>
            <a:ext cx="1417800" cy="372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A61C00"/>
              </a:buClr>
              <a:buFont typeface="Arial"/>
              <a:buNone/>
            </a:pPr>
            <a:r>
              <a:rPr lang="fr-FR" sz="1400" b="1" i="1" u="none" strike="noStrike" cap="none">
                <a:solidFill>
                  <a:srgbClr val="A61C00"/>
                </a:solidFill>
                <a:latin typeface="Arial"/>
                <a:ea typeface="Arial"/>
                <a:cs typeface="Arial"/>
                <a:sym typeface="Arial"/>
              </a:rPr>
              <a:t>Visuali</a:t>
            </a:r>
            <a:r>
              <a:rPr lang="fr-FR" b="1" i="1">
                <a:solidFill>
                  <a:srgbClr val="A61C00"/>
                </a:solidFill>
              </a:rPr>
              <a:t>z</a:t>
            </a:r>
            <a:r>
              <a:rPr lang="fr-FR" sz="1400" b="1" i="1" u="none" strike="noStrike" cap="none">
                <a:solidFill>
                  <a:srgbClr val="A61C00"/>
                </a:solidFill>
                <a:latin typeface="Arial"/>
                <a:ea typeface="Arial"/>
                <a:cs typeface="Arial"/>
                <a:sym typeface="Arial"/>
              </a:rPr>
              <a:t>ation</a:t>
            </a:r>
            <a:endParaRPr/>
          </a:p>
        </p:txBody>
      </p:sp>
      <p:sp>
        <p:nvSpPr>
          <p:cNvPr id="464" name="Google Shape;464;p58"/>
          <p:cNvSpPr/>
          <p:nvPr/>
        </p:nvSpPr>
        <p:spPr>
          <a:xfrm rot="10800000">
            <a:off x="1949375" y="4559692"/>
            <a:ext cx="306600" cy="480000"/>
          </a:xfrm>
          <a:prstGeom prst="downArrow">
            <a:avLst>
              <a:gd name="adj1" fmla="val 50000"/>
              <a:gd name="adj2" fmla="val 50000"/>
            </a:avLst>
          </a:prstGeom>
          <a:solidFill>
            <a:srgbClr val="20C3F3"/>
          </a:solidFill>
          <a:ln w="9525" cap="flat" cmpd="sng">
            <a:solidFill>
              <a:srgbClr val="1B495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cxnSp>
        <p:nvCxnSpPr>
          <p:cNvPr id="465" name="Google Shape;465;p58"/>
          <p:cNvCxnSpPr/>
          <p:nvPr/>
        </p:nvCxnSpPr>
        <p:spPr>
          <a:xfrm flipH="1">
            <a:off x="4412950" y="1691424"/>
            <a:ext cx="30900" cy="4889700"/>
          </a:xfrm>
          <a:prstGeom prst="straightConnector1">
            <a:avLst/>
          </a:prstGeom>
          <a:noFill/>
          <a:ln w="9525" cap="flat" cmpd="sng">
            <a:solidFill>
              <a:srgbClr val="000000"/>
            </a:solidFill>
            <a:prstDash val="solid"/>
            <a:round/>
            <a:headEnd type="none" w="sm" len="sm"/>
            <a:tailEnd type="none" w="sm" len="sm"/>
          </a:ln>
        </p:spPr>
      </p:cxnSp>
      <p:pic>
        <p:nvPicPr>
          <p:cNvPr id="466" name="Google Shape;466;p58"/>
          <p:cNvPicPr preferRelativeResize="0"/>
          <p:nvPr/>
        </p:nvPicPr>
        <p:blipFill rotWithShape="1">
          <a:blip r:embed="rId18">
            <a:alphaModFix/>
          </a:blip>
          <a:srcRect/>
          <a:stretch/>
        </p:blipFill>
        <p:spPr>
          <a:xfrm>
            <a:off x="1705300" y="6077519"/>
            <a:ext cx="769200" cy="770700"/>
          </a:xfrm>
          <a:prstGeom prst="rect">
            <a:avLst/>
          </a:prstGeom>
          <a:noFill/>
          <a:ln>
            <a:noFill/>
          </a:ln>
        </p:spPr>
      </p:pic>
      <p:pic>
        <p:nvPicPr>
          <p:cNvPr id="467" name="Google Shape;467;p58"/>
          <p:cNvPicPr preferRelativeResize="0"/>
          <p:nvPr/>
        </p:nvPicPr>
        <p:blipFill rotWithShape="1">
          <a:blip r:embed="rId18">
            <a:alphaModFix/>
          </a:blip>
          <a:srcRect/>
          <a:stretch/>
        </p:blipFill>
        <p:spPr>
          <a:xfrm>
            <a:off x="6443700" y="6037793"/>
            <a:ext cx="769200" cy="770700"/>
          </a:xfrm>
          <a:prstGeom prst="rect">
            <a:avLst/>
          </a:prstGeom>
          <a:noFill/>
          <a:ln>
            <a:noFill/>
          </a:ln>
        </p:spPr>
      </p:pic>
      <p:pic>
        <p:nvPicPr>
          <p:cNvPr id="468" name="Google Shape;468;p58" descr="logo_hupi_rvb (2).png"/>
          <p:cNvPicPr preferRelativeResize="0"/>
          <p:nvPr/>
        </p:nvPicPr>
        <p:blipFill rotWithShape="1">
          <a:blip r:embed="rId19">
            <a:alphaModFix/>
          </a:blip>
          <a:srcRect/>
          <a:stretch/>
        </p:blipFill>
        <p:spPr>
          <a:xfrm>
            <a:off x="6097299" y="3443228"/>
            <a:ext cx="559200" cy="369600"/>
          </a:xfrm>
          <a:prstGeom prst="rect">
            <a:avLst/>
          </a:prstGeom>
          <a:noFill/>
          <a:ln>
            <a:noFill/>
          </a:ln>
        </p:spPr>
      </p:pic>
      <p:sp>
        <p:nvSpPr>
          <p:cNvPr id="469" name="Google Shape;469;p58"/>
          <p:cNvSpPr txBox="1"/>
          <p:nvPr/>
        </p:nvSpPr>
        <p:spPr>
          <a:xfrm>
            <a:off x="5803200" y="3711075"/>
            <a:ext cx="1182300" cy="372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34A8D4"/>
              </a:buClr>
              <a:buFont typeface="Arial"/>
              <a:buNone/>
            </a:pPr>
            <a:r>
              <a:rPr lang="fr-FR" sz="1200" b="0" i="1" u="none" strike="noStrike" cap="none">
                <a:solidFill>
                  <a:srgbClr val="34A8D4"/>
                </a:solidFill>
                <a:latin typeface="Arial"/>
                <a:ea typeface="Arial"/>
                <a:cs typeface="Arial"/>
                <a:sym typeface="Arial"/>
              </a:rPr>
              <a:t>Solutions</a:t>
            </a:r>
            <a:endParaRPr/>
          </a:p>
        </p:txBody>
      </p:sp>
      <p:pic>
        <p:nvPicPr>
          <p:cNvPr id="470" name="Google Shape;470;p58" descr="ordi.jpg"/>
          <p:cNvPicPr preferRelativeResize="0"/>
          <p:nvPr/>
        </p:nvPicPr>
        <p:blipFill rotWithShape="1">
          <a:blip r:embed="rId20">
            <a:alphaModFix/>
          </a:blip>
          <a:srcRect/>
          <a:stretch/>
        </p:blipFill>
        <p:spPr>
          <a:xfrm>
            <a:off x="7448756" y="6076238"/>
            <a:ext cx="559200" cy="682500"/>
          </a:xfrm>
          <a:prstGeom prst="rect">
            <a:avLst/>
          </a:prstGeom>
          <a:noFill/>
          <a:ln>
            <a:noFill/>
          </a:ln>
        </p:spPr>
      </p:pic>
      <p:sp>
        <p:nvSpPr>
          <p:cNvPr id="471" name="Google Shape;471;p58"/>
          <p:cNvSpPr txBox="1">
            <a:spLocks noGrp="1"/>
          </p:cNvSpPr>
          <p:nvPr>
            <p:ph type="sldNum" idx="12"/>
          </p:nvPr>
        </p:nvSpPr>
        <p:spPr>
          <a:xfrm>
            <a:off x="6553200" y="6356349"/>
            <a:ext cx="21336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A4ADB0"/>
              </a:buClr>
              <a:buFont typeface="Calibri"/>
              <a:buNone/>
            </a:pPr>
            <a:fld id="{00000000-1234-1234-1234-123412341234}" type="slidenum">
              <a:rPr lang="fr-FR" sz="1000"/>
              <a:t>10</a:t>
            </a:fld>
            <a:endParaRPr sz="1000"/>
          </a:p>
        </p:txBody>
      </p:sp>
      <p:pic>
        <p:nvPicPr>
          <p:cNvPr id="472" name="Google Shape;472;p58" descr="logo_hupi_rvb (2).png"/>
          <p:cNvPicPr preferRelativeResize="0"/>
          <p:nvPr/>
        </p:nvPicPr>
        <p:blipFill rotWithShape="1">
          <a:blip r:embed="rId19">
            <a:alphaModFix/>
          </a:blip>
          <a:srcRect/>
          <a:stretch/>
        </p:blipFill>
        <p:spPr>
          <a:xfrm>
            <a:off x="8255950" y="144000"/>
            <a:ext cx="745800" cy="492900"/>
          </a:xfrm>
          <a:prstGeom prst="rect">
            <a:avLst/>
          </a:prstGeom>
          <a:noFill/>
          <a:ln>
            <a:noFill/>
          </a:ln>
        </p:spPr>
      </p:pic>
      <p:sp>
        <p:nvSpPr>
          <p:cNvPr id="473" name="Google Shape;473;p58"/>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2004"/>
        <p:cNvGrpSpPr/>
        <p:nvPr/>
      </p:nvGrpSpPr>
      <p:grpSpPr>
        <a:xfrm>
          <a:off x="0" y="0"/>
          <a:ext cx="0" cy="0"/>
          <a:chOff x="0" y="0"/>
          <a:chExt cx="0" cy="0"/>
        </a:xfrm>
      </p:grpSpPr>
      <p:sp>
        <p:nvSpPr>
          <p:cNvPr id="2005" name="Google Shape;2005;p149"/>
          <p:cNvSpPr txBox="1">
            <a:spLocks noGrp="1"/>
          </p:cNvSpPr>
          <p:nvPr>
            <p:ph type="title"/>
          </p:nvPr>
        </p:nvSpPr>
        <p:spPr>
          <a:xfrm>
            <a:off x="457200" y="274639"/>
            <a:ext cx="8229600" cy="114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FR"/>
              <a:t>présentation des outils notebooks</a:t>
            </a:r>
            <a:endParaRPr/>
          </a:p>
        </p:txBody>
      </p:sp>
      <p:sp>
        <p:nvSpPr>
          <p:cNvPr id="2006" name="Google Shape;2006;p149"/>
          <p:cNvSpPr txBox="1">
            <a:spLocks noGrp="1"/>
          </p:cNvSpPr>
          <p:nvPr>
            <p:ph type="body" idx="1"/>
          </p:nvPr>
        </p:nvSpPr>
        <p:spPr>
          <a:xfrm>
            <a:off x="457200" y="1600200"/>
            <a:ext cx="8229600" cy="4526100"/>
          </a:xfrm>
          <a:prstGeom prst="rect">
            <a:avLst/>
          </a:prstGeom>
        </p:spPr>
        <p:txBody>
          <a:bodyPr spcFirstLastPara="1" wrap="square" lIns="91425" tIns="91425" rIns="91425" bIns="91425" anchor="t" anchorCtr="0">
            <a:noAutofit/>
          </a:bodyPr>
          <a:lstStyle/>
          <a:p>
            <a:pPr marL="342900" lvl="0" indent="-114300" algn="l" rtl="0">
              <a:spcBef>
                <a:spcPts val="360"/>
              </a:spcBef>
              <a:spcAft>
                <a:spcPts val="0"/>
              </a:spcAft>
              <a:buNone/>
            </a:pPr>
            <a:endParaRPr/>
          </a:p>
        </p:txBody>
      </p:sp>
      <p:sp>
        <p:nvSpPr>
          <p:cNvPr id="2007" name="Google Shape;2007;p149"/>
          <p:cNvSpPr txBox="1">
            <a:spLocks noGrp="1"/>
          </p:cNvSpPr>
          <p:nvPr>
            <p:ph type="sldNum" idx="12"/>
          </p:nvPr>
        </p:nvSpPr>
        <p:spPr>
          <a:xfrm>
            <a:off x="6553200" y="6356349"/>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A4ADB0"/>
              </a:buClr>
              <a:buFont typeface="Calibri"/>
              <a:buNone/>
            </a:pPr>
            <a:fld id="{00000000-1234-1234-1234-123412341234}" type="slidenum">
              <a:rPr lang="fr-FR"/>
              <a:t>100</a:t>
            </a:fld>
            <a:endParaRPr/>
          </a:p>
        </p:txBody>
      </p:sp>
      <p:sp>
        <p:nvSpPr>
          <p:cNvPr id="2008" name="Google Shape;2008;p149"/>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2013"/>
        <p:cNvGrpSpPr/>
        <p:nvPr/>
      </p:nvGrpSpPr>
      <p:grpSpPr>
        <a:xfrm>
          <a:off x="0" y="0"/>
          <a:ext cx="0" cy="0"/>
          <a:chOff x="0" y="0"/>
          <a:chExt cx="0" cy="0"/>
        </a:xfrm>
      </p:grpSpPr>
      <p:sp>
        <p:nvSpPr>
          <p:cNvPr id="2014" name="Google Shape;2014;p150"/>
          <p:cNvSpPr txBox="1">
            <a:spLocks noGrp="1"/>
          </p:cNvSpPr>
          <p:nvPr>
            <p:ph type="title"/>
          </p:nvPr>
        </p:nvSpPr>
        <p:spPr>
          <a:xfrm>
            <a:off x="457200" y="274639"/>
            <a:ext cx="8229600" cy="114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FR"/>
              <a:t>démo d’un calcul d’indicateurs</a:t>
            </a:r>
            <a:endParaRPr/>
          </a:p>
        </p:txBody>
      </p:sp>
      <p:sp>
        <p:nvSpPr>
          <p:cNvPr id="2015" name="Google Shape;2015;p150"/>
          <p:cNvSpPr txBox="1">
            <a:spLocks noGrp="1"/>
          </p:cNvSpPr>
          <p:nvPr>
            <p:ph type="body" idx="1"/>
          </p:nvPr>
        </p:nvSpPr>
        <p:spPr>
          <a:xfrm>
            <a:off x="457200" y="1600200"/>
            <a:ext cx="8229600" cy="4526100"/>
          </a:xfrm>
          <a:prstGeom prst="rect">
            <a:avLst/>
          </a:prstGeom>
        </p:spPr>
        <p:txBody>
          <a:bodyPr spcFirstLastPara="1" wrap="square" lIns="91425" tIns="91425" rIns="91425" bIns="91425" anchor="t" anchorCtr="0">
            <a:noAutofit/>
          </a:bodyPr>
          <a:lstStyle/>
          <a:p>
            <a:pPr marL="342900" lvl="0" indent="-114300" algn="l" rtl="0">
              <a:spcBef>
                <a:spcPts val="360"/>
              </a:spcBef>
              <a:spcAft>
                <a:spcPts val="0"/>
              </a:spcAft>
              <a:buNone/>
            </a:pPr>
            <a:endParaRPr/>
          </a:p>
        </p:txBody>
      </p:sp>
      <p:sp>
        <p:nvSpPr>
          <p:cNvPr id="2016" name="Google Shape;2016;p150"/>
          <p:cNvSpPr txBox="1">
            <a:spLocks noGrp="1"/>
          </p:cNvSpPr>
          <p:nvPr>
            <p:ph type="sldNum" idx="12"/>
          </p:nvPr>
        </p:nvSpPr>
        <p:spPr>
          <a:xfrm>
            <a:off x="6553200" y="6356349"/>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A4ADB0"/>
              </a:buClr>
              <a:buFont typeface="Calibri"/>
              <a:buNone/>
            </a:pPr>
            <a:fld id="{00000000-1234-1234-1234-123412341234}" type="slidenum">
              <a:rPr lang="fr-FR"/>
              <a:t>101</a:t>
            </a:fld>
            <a:endParaRPr/>
          </a:p>
        </p:txBody>
      </p:sp>
      <p:sp>
        <p:nvSpPr>
          <p:cNvPr id="2017" name="Google Shape;2017;p150"/>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2022"/>
        <p:cNvGrpSpPr/>
        <p:nvPr/>
      </p:nvGrpSpPr>
      <p:grpSpPr>
        <a:xfrm>
          <a:off x="0" y="0"/>
          <a:ext cx="0" cy="0"/>
          <a:chOff x="0" y="0"/>
          <a:chExt cx="0" cy="0"/>
        </a:xfrm>
      </p:grpSpPr>
      <p:sp>
        <p:nvSpPr>
          <p:cNvPr id="2023" name="Google Shape;2023;p151"/>
          <p:cNvSpPr txBox="1">
            <a:spLocks noGrp="1"/>
          </p:cNvSpPr>
          <p:nvPr>
            <p:ph type="title"/>
          </p:nvPr>
        </p:nvSpPr>
        <p:spPr>
          <a:xfrm>
            <a:off x="457200" y="274639"/>
            <a:ext cx="8229600" cy="114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FR"/>
              <a:t>démo d’un calcul de similarité</a:t>
            </a:r>
            <a:endParaRPr/>
          </a:p>
        </p:txBody>
      </p:sp>
      <p:sp>
        <p:nvSpPr>
          <p:cNvPr id="2024" name="Google Shape;2024;p151"/>
          <p:cNvSpPr txBox="1">
            <a:spLocks noGrp="1"/>
          </p:cNvSpPr>
          <p:nvPr>
            <p:ph type="body" idx="1"/>
          </p:nvPr>
        </p:nvSpPr>
        <p:spPr>
          <a:xfrm>
            <a:off x="457200" y="1600200"/>
            <a:ext cx="8229600" cy="4526100"/>
          </a:xfrm>
          <a:prstGeom prst="rect">
            <a:avLst/>
          </a:prstGeom>
        </p:spPr>
        <p:txBody>
          <a:bodyPr spcFirstLastPara="1" wrap="square" lIns="91425" tIns="91425" rIns="91425" bIns="91425" anchor="t" anchorCtr="0">
            <a:noAutofit/>
          </a:bodyPr>
          <a:lstStyle/>
          <a:p>
            <a:pPr marL="342900" lvl="0" indent="-114300" algn="l" rtl="0">
              <a:spcBef>
                <a:spcPts val="360"/>
              </a:spcBef>
              <a:spcAft>
                <a:spcPts val="0"/>
              </a:spcAft>
              <a:buNone/>
            </a:pPr>
            <a:endParaRPr/>
          </a:p>
        </p:txBody>
      </p:sp>
      <p:sp>
        <p:nvSpPr>
          <p:cNvPr id="2025" name="Google Shape;2025;p151"/>
          <p:cNvSpPr txBox="1">
            <a:spLocks noGrp="1"/>
          </p:cNvSpPr>
          <p:nvPr>
            <p:ph type="sldNum" idx="12"/>
          </p:nvPr>
        </p:nvSpPr>
        <p:spPr>
          <a:xfrm>
            <a:off x="6553200" y="6356349"/>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A4ADB0"/>
              </a:buClr>
              <a:buFont typeface="Calibri"/>
              <a:buNone/>
            </a:pPr>
            <a:fld id="{00000000-1234-1234-1234-123412341234}" type="slidenum">
              <a:rPr lang="fr-FR"/>
              <a:t>102</a:t>
            </a:fld>
            <a:endParaRPr/>
          </a:p>
        </p:txBody>
      </p:sp>
      <p:sp>
        <p:nvSpPr>
          <p:cNvPr id="2026" name="Google Shape;2026;p151"/>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2031"/>
        <p:cNvGrpSpPr/>
        <p:nvPr/>
      </p:nvGrpSpPr>
      <p:grpSpPr>
        <a:xfrm>
          <a:off x="0" y="0"/>
          <a:ext cx="0" cy="0"/>
          <a:chOff x="0" y="0"/>
          <a:chExt cx="0" cy="0"/>
        </a:xfrm>
      </p:grpSpPr>
      <p:sp>
        <p:nvSpPr>
          <p:cNvPr id="2032" name="Google Shape;2032;p152"/>
          <p:cNvSpPr/>
          <p:nvPr/>
        </p:nvSpPr>
        <p:spPr>
          <a:xfrm>
            <a:off x="401150" y="5258824"/>
            <a:ext cx="8229600" cy="1490100"/>
          </a:xfrm>
          <a:prstGeom prst="roundRect">
            <a:avLst>
              <a:gd name="adj" fmla="val 16667"/>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152"/>
          <p:cNvSpPr txBox="1">
            <a:spLocks noGrp="1"/>
          </p:cNvSpPr>
          <p:nvPr>
            <p:ph type="body" idx="1"/>
          </p:nvPr>
        </p:nvSpPr>
        <p:spPr>
          <a:xfrm>
            <a:off x="457200" y="1362025"/>
            <a:ext cx="8544600" cy="50028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360"/>
              </a:spcBef>
              <a:spcAft>
                <a:spcPts val="0"/>
              </a:spcAft>
              <a:buNone/>
            </a:pPr>
            <a:r>
              <a:rPr lang="fr-FR" sz="2000" u="sng">
                <a:solidFill>
                  <a:schemeClr val="accent6"/>
                </a:solidFill>
              </a:rPr>
              <a:t>DAY 1 : Business Applications</a:t>
            </a:r>
            <a:endParaRPr sz="2000" u="sng">
              <a:solidFill>
                <a:schemeClr val="accent6"/>
              </a:solidFill>
            </a:endParaRPr>
          </a:p>
          <a:p>
            <a:pPr marL="742950" marR="0" lvl="1" indent="-209550" algn="l" rtl="0">
              <a:lnSpc>
                <a:spcPct val="115000"/>
              </a:lnSpc>
              <a:spcBef>
                <a:spcPts val="360"/>
              </a:spcBef>
              <a:spcAft>
                <a:spcPts val="0"/>
              </a:spcAft>
              <a:buSzPts val="2000"/>
              <a:buAutoNum type="alphaLcPeriod"/>
            </a:pPr>
            <a:r>
              <a:rPr lang="fr-FR" sz="2000"/>
              <a:t>General Introduction : The New “Black Gold”</a:t>
            </a:r>
            <a:endParaRPr sz="2000"/>
          </a:p>
          <a:p>
            <a:pPr marL="742950" marR="0" lvl="1" indent="-209550" algn="l" rtl="0">
              <a:lnSpc>
                <a:spcPct val="115000"/>
              </a:lnSpc>
              <a:spcBef>
                <a:spcPts val="360"/>
              </a:spcBef>
              <a:spcAft>
                <a:spcPts val="0"/>
              </a:spcAft>
              <a:buSzPts val="2000"/>
              <a:buAutoNum type="alphaLcPeriod"/>
            </a:pPr>
            <a:r>
              <a:rPr lang="fr-FR" sz="2000"/>
              <a:t>Big Data for All !!!! - Examples of Real Applications</a:t>
            </a:r>
            <a:endParaRPr sz="2000"/>
          </a:p>
          <a:p>
            <a:pPr marL="742950" marR="0" lvl="1" indent="-209550" algn="l" rtl="0">
              <a:lnSpc>
                <a:spcPct val="115000"/>
              </a:lnSpc>
              <a:spcBef>
                <a:spcPts val="360"/>
              </a:spcBef>
              <a:spcAft>
                <a:spcPts val="0"/>
              </a:spcAft>
              <a:buSzPts val="2000"/>
              <a:buAutoNum type="alphaLcPeriod"/>
            </a:pPr>
            <a:r>
              <a:rPr lang="fr-FR" sz="2000"/>
              <a:t>Case Study : SOKOA</a:t>
            </a:r>
            <a:endParaRPr sz="2000"/>
          </a:p>
          <a:p>
            <a:pPr marL="457200" marR="0" lvl="0" indent="0" algn="l" rtl="0">
              <a:lnSpc>
                <a:spcPct val="115000"/>
              </a:lnSpc>
              <a:spcBef>
                <a:spcPts val="360"/>
              </a:spcBef>
              <a:spcAft>
                <a:spcPts val="0"/>
              </a:spcAft>
              <a:buNone/>
            </a:pPr>
            <a:endParaRPr sz="2000"/>
          </a:p>
          <a:p>
            <a:pPr marL="0" marR="0" lvl="0" indent="0" algn="l" rtl="0">
              <a:lnSpc>
                <a:spcPct val="115000"/>
              </a:lnSpc>
              <a:spcBef>
                <a:spcPts val="360"/>
              </a:spcBef>
              <a:spcAft>
                <a:spcPts val="0"/>
              </a:spcAft>
              <a:buNone/>
            </a:pPr>
            <a:r>
              <a:rPr lang="fr-FR" sz="2000" u="sng">
                <a:solidFill>
                  <a:schemeClr val="accent6"/>
                </a:solidFill>
              </a:rPr>
              <a:t>DAY 2 : Artificial Intelligence and Big Data</a:t>
            </a:r>
            <a:endParaRPr sz="2000" u="sng">
              <a:solidFill>
                <a:schemeClr val="accent6"/>
              </a:solidFill>
            </a:endParaRPr>
          </a:p>
          <a:p>
            <a:pPr marL="742950" marR="0" lvl="1" indent="-209550" algn="l" rtl="0">
              <a:lnSpc>
                <a:spcPct val="115000"/>
              </a:lnSpc>
              <a:spcBef>
                <a:spcPts val="360"/>
              </a:spcBef>
              <a:spcAft>
                <a:spcPts val="0"/>
              </a:spcAft>
              <a:buSzPts val="2000"/>
              <a:buAutoNum type="alphaLcPeriod"/>
            </a:pPr>
            <a:r>
              <a:rPr lang="fr-FR" sz="2000"/>
              <a:t>What is Changing?</a:t>
            </a:r>
            <a:endParaRPr sz="2000"/>
          </a:p>
          <a:p>
            <a:pPr marL="742950" marR="0" lvl="1" indent="-209550" algn="l" rtl="0">
              <a:lnSpc>
                <a:spcPct val="115000"/>
              </a:lnSpc>
              <a:spcBef>
                <a:spcPts val="360"/>
              </a:spcBef>
              <a:spcAft>
                <a:spcPts val="0"/>
              </a:spcAft>
              <a:buSzPts val="2000"/>
              <a:buAutoNum type="alphaLcPeriod"/>
            </a:pPr>
            <a:r>
              <a:rPr lang="fr-FR" sz="2000"/>
              <a:t>The Underlying Technologies</a:t>
            </a:r>
            <a:endParaRPr sz="2000"/>
          </a:p>
          <a:p>
            <a:pPr marL="742950" marR="0" lvl="1" indent="-209550" algn="l" rtl="0">
              <a:lnSpc>
                <a:spcPct val="115000"/>
              </a:lnSpc>
              <a:spcBef>
                <a:spcPts val="360"/>
              </a:spcBef>
              <a:spcAft>
                <a:spcPts val="0"/>
              </a:spcAft>
              <a:buSzPts val="2000"/>
              <a:buAutoNum type="alphaLcPeriod"/>
            </a:pPr>
            <a:r>
              <a:rPr lang="fr-FR" sz="2000"/>
              <a:t>Lab : See and use a Big Data Platform</a:t>
            </a:r>
            <a:endParaRPr sz="2000"/>
          </a:p>
          <a:p>
            <a:pPr marL="457200" marR="0" lvl="0" indent="0" algn="l" rtl="0">
              <a:lnSpc>
                <a:spcPct val="115000"/>
              </a:lnSpc>
              <a:spcBef>
                <a:spcPts val="360"/>
              </a:spcBef>
              <a:spcAft>
                <a:spcPts val="0"/>
              </a:spcAft>
              <a:buNone/>
            </a:pPr>
            <a:endParaRPr sz="2000"/>
          </a:p>
          <a:p>
            <a:pPr marL="0" marR="0" lvl="0" indent="0" algn="l" rtl="0">
              <a:lnSpc>
                <a:spcPct val="115000"/>
              </a:lnSpc>
              <a:spcBef>
                <a:spcPts val="360"/>
              </a:spcBef>
              <a:spcAft>
                <a:spcPts val="0"/>
              </a:spcAft>
              <a:buNone/>
            </a:pPr>
            <a:r>
              <a:rPr lang="fr-FR" sz="2000" u="sng">
                <a:solidFill>
                  <a:schemeClr val="accent6"/>
                </a:solidFill>
              </a:rPr>
              <a:t>DAY 3 : How to Successfully Run a AI/Big Data Project</a:t>
            </a:r>
            <a:endParaRPr sz="2000" u="sng">
              <a:solidFill>
                <a:schemeClr val="accent6"/>
              </a:solidFill>
            </a:endParaRPr>
          </a:p>
          <a:p>
            <a:pPr marL="742950" marR="0" lvl="1" indent="-209550" algn="l" rtl="0">
              <a:lnSpc>
                <a:spcPct val="115000"/>
              </a:lnSpc>
              <a:spcBef>
                <a:spcPts val="360"/>
              </a:spcBef>
              <a:spcAft>
                <a:spcPts val="0"/>
              </a:spcAft>
              <a:buSzPts val="2000"/>
              <a:buAutoNum type="alphaLcPeriod"/>
            </a:pPr>
            <a:r>
              <a:rPr lang="fr-FR" sz="2000"/>
              <a:t>The 3 “Pillars”</a:t>
            </a:r>
            <a:endParaRPr sz="2000"/>
          </a:p>
          <a:p>
            <a:pPr marL="742950" marR="0" lvl="1" indent="-209550" algn="l" rtl="0">
              <a:lnSpc>
                <a:spcPct val="115000"/>
              </a:lnSpc>
              <a:spcBef>
                <a:spcPts val="360"/>
              </a:spcBef>
              <a:spcAft>
                <a:spcPts val="0"/>
              </a:spcAft>
              <a:buSzPts val="2000"/>
              <a:buAutoNum type="alphaLcPeriod"/>
            </a:pPr>
            <a:r>
              <a:rPr lang="fr-FR" sz="2000"/>
              <a:t>Project : “Virtual Salesman” Marketing Strategy and Sales Pitch</a:t>
            </a:r>
            <a:endParaRPr sz="2000"/>
          </a:p>
        </p:txBody>
      </p:sp>
      <p:sp>
        <p:nvSpPr>
          <p:cNvPr id="2034" name="Google Shape;2034;p152"/>
          <p:cNvSpPr txBox="1"/>
          <p:nvPr/>
        </p:nvSpPr>
        <p:spPr>
          <a:xfrm>
            <a:off x="457204" y="284624"/>
            <a:ext cx="8229600" cy="1143300"/>
          </a:xfrm>
          <a:prstGeom prst="rect">
            <a:avLst/>
          </a:prstGeom>
          <a:no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Clr>
                <a:schemeClr val="dk1"/>
              </a:buClr>
              <a:buFont typeface="Arial"/>
              <a:buNone/>
            </a:pPr>
            <a:r>
              <a:rPr lang="fr-FR" sz="2400">
                <a:solidFill>
                  <a:schemeClr val="accent6"/>
                </a:solidFill>
                <a:latin typeface="Dosis"/>
                <a:ea typeface="Dosis"/>
                <a:cs typeface="Dosis"/>
                <a:sym typeface="Dosis"/>
              </a:rPr>
              <a:t>PROGRAM</a:t>
            </a:r>
            <a:endParaRPr/>
          </a:p>
        </p:txBody>
      </p:sp>
      <p:cxnSp>
        <p:nvCxnSpPr>
          <p:cNvPr id="2035" name="Google Shape;2035;p152"/>
          <p:cNvCxnSpPr/>
          <p:nvPr/>
        </p:nvCxnSpPr>
        <p:spPr>
          <a:xfrm>
            <a:off x="457200" y="575619"/>
            <a:ext cx="0" cy="576000"/>
          </a:xfrm>
          <a:prstGeom prst="straightConnector1">
            <a:avLst/>
          </a:prstGeom>
          <a:noFill/>
          <a:ln w="28575" cap="flat" cmpd="sng">
            <a:solidFill>
              <a:srgbClr val="20C3F3"/>
            </a:solidFill>
            <a:prstDash val="solid"/>
            <a:round/>
            <a:headEnd type="none" w="sm" len="sm"/>
            <a:tailEnd type="none" w="sm" len="sm"/>
          </a:ln>
        </p:spPr>
      </p:cxnSp>
      <p:pic>
        <p:nvPicPr>
          <p:cNvPr id="2036" name="Google Shape;2036;p152" descr="logo_hupi_rvb (2).png"/>
          <p:cNvPicPr preferRelativeResize="0"/>
          <p:nvPr/>
        </p:nvPicPr>
        <p:blipFill rotWithShape="1">
          <a:blip r:embed="rId3">
            <a:alphaModFix/>
          </a:blip>
          <a:srcRect/>
          <a:stretch/>
        </p:blipFill>
        <p:spPr>
          <a:xfrm>
            <a:off x="8255950" y="144000"/>
            <a:ext cx="745800" cy="492900"/>
          </a:xfrm>
          <a:prstGeom prst="rect">
            <a:avLst/>
          </a:prstGeom>
          <a:noFill/>
          <a:ln>
            <a:noFill/>
          </a:ln>
        </p:spPr>
      </p:pic>
      <p:sp>
        <p:nvSpPr>
          <p:cNvPr id="2037" name="Google Shape;2037;p152"/>
          <p:cNvSpPr txBox="1">
            <a:spLocks noGrp="1"/>
          </p:cNvSpPr>
          <p:nvPr>
            <p:ph type="sldNum" idx="12"/>
          </p:nvPr>
        </p:nvSpPr>
        <p:spPr>
          <a:xfrm>
            <a:off x="6553200" y="6356349"/>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A4ADB0"/>
              </a:buClr>
              <a:buFont typeface="Calibri"/>
              <a:buNone/>
            </a:pPr>
            <a:fld id="{00000000-1234-1234-1234-123412341234}" type="slidenum">
              <a:rPr lang="fr-FR" sz="1000"/>
              <a:t>103</a:t>
            </a:fld>
            <a:endParaRPr sz="1000"/>
          </a:p>
        </p:txBody>
      </p:sp>
      <p:sp>
        <p:nvSpPr>
          <p:cNvPr id="2038" name="Google Shape;2038;p152"/>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2042"/>
        <p:cNvGrpSpPr/>
        <p:nvPr/>
      </p:nvGrpSpPr>
      <p:grpSpPr>
        <a:xfrm>
          <a:off x="0" y="0"/>
          <a:ext cx="0" cy="0"/>
          <a:chOff x="0" y="0"/>
          <a:chExt cx="0" cy="0"/>
        </a:xfrm>
      </p:grpSpPr>
      <p:graphicFrame>
        <p:nvGraphicFramePr>
          <p:cNvPr id="2043" name="Google Shape;2043;p153"/>
          <p:cNvGraphicFramePr/>
          <p:nvPr/>
        </p:nvGraphicFramePr>
        <p:xfrm>
          <a:off x="169568" y="1521824"/>
          <a:ext cx="3000000" cy="3000000"/>
        </p:xfrm>
        <a:graphic>
          <a:graphicData uri="http://schemas.openxmlformats.org/drawingml/2006/table">
            <a:tbl>
              <a:tblPr firstRow="1" bandRow="1">
                <a:noFill/>
                <a:tableStyleId>{A7A0321F-85F1-4C8F-AF02-07C088C1450A}</a:tableStyleId>
              </a:tblPr>
              <a:tblGrid>
                <a:gridCol w="7307925"/>
                <a:gridCol w="1488350"/>
              </a:tblGrid>
              <a:tr h="370850">
                <a:tc>
                  <a:txBody>
                    <a:bodyPr/>
                    <a:lstStyle/>
                    <a:p>
                      <a:pPr marL="0" marR="0" lvl="0" indent="0" algn="ctr" rtl="0">
                        <a:lnSpc>
                          <a:spcPct val="100000"/>
                        </a:lnSpc>
                        <a:spcBef>
                          <a:spcPts val="0"/>
                        </a:spcBef>
                        <a:spcAft>
                          <a:spcPts val="0"/>
                        </a:spcAft>
                        <a:buClr>
                          <a:schemeClr val="dk1"/>
                        </a:buClr>
                        <a:buFont typeface="Arial"/>
                        <a:buNone/>
                      </a:pPr>
                      <a:r>
                        <a:rPr lang="fr-FR" sz="1800">
                          <a:latin typeface="Arial"/>
                          <a:ea typeface="Arial"/>
                          <a:cs typeface="Arial"/>
                          <a:sym typeface="Arial"/>
                        </a:rPr>
                        <a:t>TO START A BIG DATA PROJECT, IT IS NECESSARY TO</a:t>
                      </a:r>
                      <a:endParaRPr/>
                    </a:p>
                    <a:p>
                      <a:pPr marL="0" marR="0" lvl="0" indent="0" algn="ctr" rtl="0">
                        <a:lnSpc>
                          <a:spcPct val="100000"/>
                        </a:lnSpc>
                        <a:spcBef>
                          <a:spcPts val="0"/>
                        </a:spcBef>
                        <a:spcAft>
                          <a:spcPts val="0"/>
                        </a:spcAft>
                        <a:buClr>
                          <a:srgbClr val="000000"/>
                        </a:buClr>
                        <a:buFont typeface="Arial"/>
                        <a:buNone/>
                      </a:pPr>
                      <a:endParaRPr sz="1800" u="none" strike="noStrike" cap="none">
                        <a:latin typeface="Arial"/>
                        <a:ea typeface="Arial"/>
                        <a:cs typeface="Arial"/>
                        <a:sym typeface="Arial"/>
                      </a:endParaRPr>
                    </a:p>
                  </a:txBody>
                  <a:tcPr marL="91450" marR="91450" marT="45725" marB="45725">
                    <a:solidFill>
                      <a:srgbClr val="20C3F3"/>
                    </a:solidFill>
                  </a:tcPr>
                </a:tc>
                <a:tc>
                  <a:txBody>
                    <a:bodyPr/>
                    <a:lstStyle/>
                    <a:p>
                      <a:pPr marL="0" marR="0" lvl="0" indent="0" algn="ctr" rtl="0">
                        <a:lnSpc>
                          <a:spcPct val="100000"/>
                        </a:lnSpc>
                        <a:spcBef>
                          <a:spcPts val="0"/>
                        </a:spcBef>
                        <a:spcAft>
                          <a:spcPts val="0"/>
                        </a:spcAft>
                        <a:buClr>
                          <a:schemeClr val="dk1"/>
                        </a:buClr>
                        <a:buFont typeface="Arial"/>
                        <a:buNone/>
                      </a:pPr>
                      <a:r>
                        <a:rPr lang="fr-FR" sz="1800">
                          <a:latin typeface="Arial"/>
                          <a:ea typeface="Arial"/>
                          <a:cs typeface="Arial"/>
                          <a:sym typeface="Arial"/>
                        </a:rPr>
                        <a:t>TRUE</a:t>
                      </a:r>
                      <a:endParaRPr/>
                    </a:p>
                  </a:txBody>
                  <a:tcPr marL="91450" marR="91450" marT="45725" marB="45725">
                    <a:solidFill>
                      <a:srgbClr val="20C3F3"/>
                    </a:solidFill>
                  </a:tcPr>
                </a:tc>
              </a:tr>
              <a:tr h="370850">
                <a:tc>
                  <a:txBody>
                    <a:bodyPr/>
                    <a:lstStyle/>
                    <a:p>
                      <a:pPr marL="0" marR="0" lvl="0" indent="0" algn="l" rtl="0">
                        <a:lnSpc>
                          <a:spcPct val="100000"/>
                        </a:lnSpc>
                        <a:spcBef>
                          <a:spcPts val="0"/>
                        </a:spcBef>
                        <a:spcAft>
                          <a:spcPts val="0"/>
                        </a:spcAft>
                        <a:buClr>
                          <a:srgbClr val="000000"/>
                        </a:buClr>
                        <a:buFont typeface="Arial"/>
                        <a:buNone/>
                      </a:pPr>
                      <a:r>
                        <a:rPr lang="fr-FR" sz="2000" u="none" strike="noStrike" cap="none">
                          <a:latin typeface="Arial"/>
                          <a:ea typeface="Arial"/>
                          <a:cs typeface="Arial"/>
                          <a:sym typeface="Arial"/>
                        </a:rPr>
                        <a:t>… </a:t>
                      </a:r>
                      <a:r>
                        <a:rPr lang="fr-FR" sz="2000">
                          <a:latin typeface="Arial"/>
                          <a:ea typeface="Arial"/>
                          <a:cs typeface="Arial"/>
                          <a:sym typeface="Arial"/>
                        </a:rPr>
                        <a:t>have a lot of data </a:t>
                      </a:r>
                      <a:r>
                        <a:rPr lang="fr-FR" sz="2000" u="none" strike="noStrike" cap="none">
                          <a:latin typeface="Arial"/>
                          <a:ea typeface="Arial"/>
                          <a:cs typeface="Arial"/>
                          <a:sym typeface="Arial"/>
                        </a:rPr>
                        <a:t>…</a:t>
                      </a:r>
                      <a:endParaRPr/>
                    </a:p>
                  </a:txBody>
                  <a:tcPr marL="91450" marR="91450" marT="45725" marB="45725">
                    <a:solidFill>
                      <a:srgbClr val="E2E6E7"/>
                    </a:solidFill>
                  </a:tcPr>
                </a:tc>
                <a:tc>
                  <a:txBody>
                    <a:bodyPr/>
                    <a:lstStyle/>
                    <a:p>
                      <a:pPr marL="0" marR="0" lvl="0" indent="0" algn="l" rtl="0">
                        <a:lnSpc>
                          <a:spcPct val="100000"/>
                        </a:lnSpc>
                        <a:spcBef>
                          <a:spcPts val="0"/>
                        </a:spcBef>
                        <a:spcAft>
                          <a:spcPts val="0"/>
                        </a:spcAft>
                        <a:buClr>
                          <a:srgbClr val="000000"/>
                        </a:buClr>
                        <a:buFont typeface="Arial"/>
                        <a:buNone/>
                      </a:pPr>
                      <a:endParaRPr sz="1600" u="none" strike="noStrike" cap="none">
                        <a:latin typeface="Arial"/>
                        <a:ea typeface="Arial"/>
                        <a:cs typeface="Arial"/>
                        <a:sym typeface="Arial"/>
                      </a:endParaRPr>
                    </a:p>
                  </a:txBody>
                  <a:tcPr marL="91450" marR="91450" marT="45725" marB="45725">
                    <a:solidFill>
                      <a:srgbClr val="E2E6E7"/>
                    </a:solidFill>
                  </a:tcPr>
                </a:tc>
              </a:tr>
              <a:tr h="370850">
                <a:tc>
                  <a:txBody>
                    <a:bodyPr/>
                    <a:lstStyle/>
                    <a:p>
                      <a:pPr marL="0" marR="0" lvl="0" indent="0" algn="l" rtl="0">
                        <a:lnSpc>
                          <a:spcPct val="100000"/>
                        </a:lnSpc>
                        <a:spcBef>
                          <a:spcPts val="0"/>
                        </a:spcBef>
                        <a:spcAft>
                          <a:spcPts val="0"/>
                        </a:spcAft>
                        <a:buClr>
                          <a:srgbClr val="000000"/>
                        </a:buClr>
                        <a:buFont typeface="Arial"/>
                        <a:buNone/>
                      </a:pPr>
                      <a:r>
                        <a:rPr lang="fr-FR" sz="2000" u="none" strike="noStrike" cap="none">
                          <a:latin typeface="Arial"/>
                          <a:ea typeface="Arial"/>
                          <a:cs typeface="Arial"/>
                          <a:sym typeface="Arial"/>
                        </a:rPr>
                        <a:t>… have </a:t>
                      </a:r>
                      <a:r>
                        <a:rPr lang="fr-FR" sz="2000">
                          <a:latin typeface="Arial"/>
                          <a:ea typeface="Arial"/>
                          <a:cs typeface="Arial"/>
                          <a:sym typeface="Arial"/>
                        </a:rPr>
                        <a:t>an IT team in my company</a:t>
                      </a:r>
                      <a:r>
                        <a:rPr lang="fr-FR" sz="2000" u="none" strike="noStrike" cap="none">
                          <a:latin typeface="Arial"/>
                          <a:ea typeface="Arial"/>
                          <a:cs typeface="Arial"/>
                          <a:sym typeface="Arial"/>
                        </a:rPr>
                        <a:t>…</a:t>
                      </a:r>
                      <a:endParaRPr/>
                    </a:p>
                  </a:txBody>
                  <a:tcPr marL="91450" marR="91450" marT="45725" marB="45725">
                    <a:solidFill>
                      <a:srgbClr val="E2E6E7"/>
                    </a:solidFill>
                  </a:tcPr>
                </a:tc>
                <a:tc>
                  <a:txBody>
                    <a:bodyPr/>
                    <a:lstStyle/>
                    <a:p>
                      <a:pPr marL="0" marR="0" lvl="0" indent="0" algn="l" rtl="0">
                        <a:lnSpc>
                          <a:spcPct val="100000"/>
                        </a:lnSpc>
                        <a:spcBef>
                          <a:spcPts val="0"/>
                        </a:spcBef>
                        <a:spcAft>
                          <a:spcPts val="0"/>
                        </a:spcAft>
                        <a:buClr>
                          <a:srgbClr val="000000"/>
                        </a:buClr>
                        <a:buFont typeface="Arial"/>
                        <a:buNone/>
                      </a:pPr>
                      <a:endParaRPr sz="1600" u="none" strike="noStrike" cap="none">
                        <a:latin typeface="Arial"/>
                        <a:ea typeface="Arial"/>
                        <a:cs typeface="Arial"/>
                        <a:sym typeface="Arial"/>
                      </a:endParaRPr>
                    </a:p>
                  </a:txBody>
                  <a:tcPr marL="91450" marR="91450" marT="45725" marB="45725">
                    <a:solidFill>
                      <a:srgbClr val="E2E6E7"/>
                    </a:solidFill>
                  </a:tcPr>
                </a:tc>
              </a:tr>
              <a:tr h="370850">
                <a:tc>
                  <a:txBody>
                    <a:bodyPr/>
                    <a:lstStyle/>
                    <a:p>
                      <a:pPr marL="0" marR="0" lvl="0" indent="0" algn="l" rtl="0">
                        <a:lnSpc>
                          <a:spcPct val="100000"/>
                        </a:lnSpc>
                        <a:spcBef>
                          <a:spcPts val="0"/>
                        </a:spcBef>
                        <a:spcAft>
                          <a:spcPts val="0"/>
                        </a:spcAft>
                        <a:buClr>
                          <a:srgbClr val="000000"/>
                        </a:buClr>
                        <a:buFont typeface="Arial"/>
                        <a:buNone/>
                      </a:pPr>
                      <a:r>
                        <a:rPr lang="fr-FR" sz="2000" u="none" strike="noStrike" cap="none">
                          <a:latin typeface="Arial"/>
                          <a:ea typeface="Arial"/>
                          <a:cs typeface="Arial"/>
                          <a:sym typeface="Arial"/>
                        </a:rPr>
                        <a:t>… </a:t>
                      </a:r>
                      <a:r>
                        <a:rPr lang="fr-FR" sz="2000">
                          <a:latin typeface="Arial"/>
                          <a:ea typeface="Arial"/>
                          <a:cs typeface="Arial"/>
                          <a:sym typeface="Arial"/>
                        </a:rPr>
                        <a:t>love</a:t>
                      </a:r>
                      <a:r>
                        <a:rPr lang="fr-FR" sz="2000" u="none" strike="noStrike" cap="none">
                          <a:latin typeface="Arial"/>
                          <a:ea typeface="Arial"/>
                          <a:cs typeface="Arial"/>
                          <a:sym typeface="Arial"/>
                        </a:rPr>
                        <a:t> maths...</a:t>
                      </a:r>
                      <a:endParaRPr/>
                    </a:p>
                  </a:txBody>
                  <a:tcPr marL="91450" marR="91450" marT="45725" marB="45725">
                    <a:solidFill>
                      <a:srgbClr val="E2E6E7"/>
                    </a:solidFill>
                  </a:tcPr>
                </a:tc>
                <a:tc>
                  <a:txBody>
                    <a:bodyPr/>
                    <a:lstStyle/>
                    <a:p>
                      <a:pPr marL="0" marR="0" lvl="0" indent="0" algn="l" rtl="0">
                        <a:lnSpc>
                          <a:spcPct val="100000"/>
                        </a:lnSpc>
                        <a:spcBef>
                          <a:spcPts val="0"/>
                        </a:spcBef>
                        <a:spcAft>
                          <a:spcPts val="0"/>
                        </a:spcAft>
                        <a:buClr>
                          <a:srgbClr val="000000"/>
                        </a:buClr>
                        <a:buFont typeface="Arial"/>
                        <a:buNone/>
                      </a:pPr>
                      <a:endParaRPr sz="1600" u="none" strike="noStrike" cap="none">
                        <a:latin typeface="Arial"/>
                        <a:ea typeface="Arial"/>
                        <a:cs typeface="Arial"/>
                        <a:sym typeface="Arial"/>
                      </a:endParaRPr>
                    </a:p>
                  </a:txBody>
                  <a:tcPr marL="91450" marR="91450" marT="45725" marB="45725">
                    <a:solidFill>
                      <a:srgbClr val="E2E6E7"/>
                    </a:solidFill>
                  </a:tcPr>
                </a:tc>
              </a:tr>
              <a:tr h="370850">
                <a:tc>
                  <a:txBody>
                    <a:bodyPr/>
                    <a:lstStyle/>
                    <a:p>
                      <a:pPr marL="0" marR="0" lvl="0" indent="0" algn="l" rtl="0">
                        <a:lnSpc>
                          <a:spcPct val="100000"/>
                        </a:lnSpc>
                        <a:spcBef>
                          <a:spcPts val="0"/>
                        </a:spcBef>
                        <a:spcAft>
                          <a:spcPts val="0"/>
                        </a:spcAft>
                        <a:buClr>
                          <a:srgbClr val="000000"/>
                        </a:buClr>
                        <a:buFont typeface="Arial"/>
                        <a:buNone/>
                      </a:pPr>
                      <a:r>
                        <a:rPr lang="fr-FR" sz="2000" u="none" strike="noStrike" cap="none">
                          <a:latin typeface="Arial"/>
                          <a:ea typeface="Arial"/>
                          <a:cs typeface="Arial"/>
                          <a:sym typeface="Arial"/>
                        </a:rPr>
                        <a:t>… </a:t>
                      </a:r>
                      <a:r>
                        <a:rPr lang="fr-FR" sz="2000">
                          <a:latin typeface="Arial"/>
                          <a:ea typeface="Arial"/>
                          <a:cs typeface="Arial"/>
                          <a:sym typeface="Arial"/>
                        </a:rPr>
                        <a:t>be very</a:t>
                      </a:r>
                      <a:r>
                        <a:rPr lang="fr-FR" sz="2000" u="none" strike="noStrike" cap="none">
                          <a:latin typeface="Arial"/>
                          <a:ea typeface="Arial"/>
                          <a:cs typeface="Arial"/>
                          <a:sym typeface="Arial"/>
                        </a:rPr>
                        <a:t> rich…</a:t>
                      </a:r>
                      <a:endParaRPr/>
                    </a:p>
                  </a:txBody>
                  <a:tcPr marL="91450" marR="91450" marT="45725" marB="45725">
                    <a:solidFill>
                      <a:srgbClr val="E2E6E7"/>
                    </a:solidFill>
                  </a:tcPr>
                </a:tc>
                <a:tc>
                  <a:txBody>
                    <a:bodyPr/>
                    <a:lstStyle/>
                    <a:p>
                      <a:pPr marL="0" marR="0" lvl="0" indent="0" algn="l" rtl="0">
                        <a:lnSpc>
                          <a:spcPct val="100000"/>
                        </a:lnSpc>
                        <a:spcBef>
                          <a:spcPts val="0"/>
                        </a:spcBef>
                        <a:spcAft>
                          <a:spcPts val="0"/>
                        </a:spcAft>
                        <a:buClr>
                          <a:srgbClr val="000000"/>
                        </a:buClr>
                        <a:buFont typeface="Arial"/>
                        <a:buNone/>
                      </a:pPr>
                      <a:endParaRPr sz="1600" u="none" strike="noStrike" cap="none">
                        <a:latin typeface="Arial"/>
                        <a:ea typeface="Arial"/>
                        <a:cs typeface="Arial"/>
                        <a:sym typeface="Arial"/>
                      </a:endParaRPr>
                    </a:p>
                  </a:txBody>
                  <a:tcPr marL="91450" marR="91450" marT="45725" marB="45725">
                    <a:solidFill>
                      <a:srgbClr val="E2E6E7"/>
                    </a:solidFill>
                  </a:tcPr>
                </a:tc>
              </a:tr>
              <a:tr h="370850">
                <a:tc>
                  <a:txBody>
                    <a:bodyPr/>
                    <a:lstStyle/>
                    <a:p>
                      <a:pPr marL="0" marR="0" lvl="0" indent="0" algn="l" rtl="0">
                        <a:lnSpc>
                          <a:spcPct val="100000"/>
                        </a:lnSpc>
                        <a:spcBef>
                          <a:spcPts val="0"/>
                        </a:spcBef>
                        <a:spcAft>
                          <a:spcPts val="0"/>
                        </a:spcAft>
                        <a:buClr>
                          <a:srgbClr val="000000"/>
                        </a:buClr>
                        <a:buFont typeface="Arial"/>
                        <a:buNone/>
                      </a:pPr>
                      <a:r>
                        <a:rPr lang="fr-FR" sz="2000" u="none" strike="noStrike" cap="none">
                          <a:latin typeface="Arial"/>
                          <a:ea typeface="Arial"/>
                          <a:cs typeface="Arial"/>
                          <a:sym typeface="Arial"/>
                        </a:rPr>
                        <a:t>… </a:t>
                      </a:r>
                      <a:r>
                        <a:rPr lang="fr-FR" sz="2000">
                          <a:latin typeface="Arial"/>
                          <a:ea typeface="Arial"/>
                          <a:cs typeface="Arial"/>
                          <a:sym typeface="Arial"/>
                        </a:rPr>
                        <a:t>be</a:t>
                      </a:r>
                      <a:r>
                        <a:rPr lang="fr-FR" sz="2000" u="none" strike="noStrike" cap="none">
                          <a:latin typeface="Arial"/>
                          <a:ea typeface="Arial"/>
                          <a:cs typeface="Arial"/>
                          <a:sym typeface="Arial"/>
                        </a:rPr>
                        <a:t> </a:t>
                      </a:r>
                      <a:r>
                        <a:rPr lang="fr-FR" sz="2000">
                          <a:latin typeface="Arial"/>
                          <a:ea typeface="Arial"/>
                          <a:cs typeface="Arial"/>
                          <a:sym typeface="Arial"/>
                        </a:rPr>
                        <a:t>very</a:t>
                      </a:r>
                      <a:r>
                        <a:rPr lang="fr-FR" sz="2000" u="none" strike="noStrike" cap="none">
                          <a:latin typeface="Arial"/>
                          <a:ea typeface="Arial"/>
                          <a:cs typeface="Arial"/>
                          <a:sym typeface="Arial"/>
                        </a:rPr>
                        <a:t> patient …</a:t>
                      </a:r>
                      <a:endParaRPr/>
                    </a:p>
                  </a:txBody>
                  <a:tcPr marL="91450" marR="91450" marT="45725" marB="45725">
                    <a:solidFill>
                      <a:srgbClr val="E2E6E7"/>
                    </a:solidFill>
                  </a:tcPr>
                </a:tc>
                <a:tc>
                  <a:txBody>
                    <a:bodyPr/>
                    <a:lstStyle/>
                    <a:p>
                      <a:pPr marL="0" marR="0" lvl="0" indent="0" algn="l" rtl="0">
                        <a:lnSpc>
                          <a:spcPct val="100000"/>
                        </a:lnSpc>
                        <a:spcBef>
                          <a:spcPts val="0"/>
                        </a:spcBef>
                        <a:spcAft>
                          <a:spcPts val="0"/>
                        </a:spcAft>
                        <a:buClr>
                          <a:srgbClr val="000000"/>
                        </a:buClr>
                        <a:buFont typeface="Arial"/>
                        <a:buNone/>
                      </a:pPr>
                      <a:endParaRPr sz="1600" u="none" strike="noStrike" cap="none">
                        <a:latin typeface="Arial"/>
                        <a:ea typeface="Arial"/>
                        <a:cs typeface="Arial"/>
                        <a:sym typeface="Arial"/>
                      </a:endParaRPr>
                    </a:p>
                  </a:txBody>
                  <a:tcPr marL="91450" marR="91450" marT="45725" marB="45725">
                    <a:solidFill>
                      <a:srgbClr val="E2E6E7"/>
                    </a:solidFill>
                  </a:tcPr>
                </a:tc>
              </a:tr>
              <a:tr h="370850">
                <a:tc>
                  <a:txBody>
                    <a:bodyPr/>
                    <a:lstStyle/>
                    <a:p>
                      <a:pPr marL="0" marR="0" lvl="0" indent="0" algn="l" rtl="0">
                        <a:lnSpc>
                          <a:spcPct val="100000"/>
                        </a:lnSpc>
                        <a:spcBef>
                          <a:spcPts val="0"/>
                        </a:spcBef>
                        <a:spcAft>
                          <a:spcPts val="0"/>
                        </a:spcAft>
                        <a:buClr>
                          <a:srgbClr val="000000"/>
                        </a:buClr>
                        <a:buFont typeface="Arial"/>
                        <a:buNone/>
                      </a:pPr>
                      <a:r>
                        <a:rPr lang="fr-FR" sz="2000" u="none" strike="noStrike" cap="none">
                          <a:latin typeface="Arial"/>
                          <a:ea typeface="Arial"/>
                          <a:cs typeface="Arial"/>
                          <a:sym typeface="Arial"/>
                        </a:rPr>
                        <a:t>… </a:t>
                      </a:r>
                      <a:r>
                        <a:rPr lang="fr-FR" sz="2000">
                          <a:latin typeface="Arial"/>
                          <a:ea typeface="Arial"/>
                          <a:cs typeface="Arial"/>
                          <a:sym typeface="Arial"/>
                        </a:rPr>
                        <a:t>know</a:t>
                      </a:r>
                      <a:r>
                        <a:rPr lang="fr-FR" sz="2000" u="none" strike="noStrike" cap="none">
                          <a:latin typeface="Arial"/>
                          <a:ea typeface="Arial"/>
                          <a:cs typeface="Arial"/>
                          <a:sym typeface="Arial"/>
                        </a:rPr>
                        <a:t> exact</a:t>
                      </a:r>
                      <a:r>
                        <a:rPr lang="fr-FR" sz="2000">
                          <a:latin typeface="Arial"/>
                          <a:ea typeface="Arial"/>
                          <a:cs typeface="Arial"/>
                          <a:sym typeface="Arial"/>
                        </a:rPr>
                        <a:t>ly</a:t>
                      </a:r>
                      <a:r>
                        <a:rPr lang="fr-FR" sz="2000" u="none" strike="noStrike" cap="none">
                          <a:latin typeface="Arial"/>
                          <a:ea typeface="Arial"/>
                          <a:cs typeface="Arial"/>
                          <a:sym typeface="Arial"/>
                        </a:rPr>
                        <a:t> </a:t>
                      </a:r>
                      <a:r>
                        <a:rPr lang="fr-FR" sz="2000">
                          <a:latin typeface="Arial"/>
                          <a:ea typeface="Arial"/>
                          <a:cs typeface="Arial"/>
                          <a:sym typeface="Arial"/>
                        </a:rPr>
                        <a:t>what</a:t>
                      </a:r>
                      <a:r>
                        <a:rPr lang="fr-FR" sz="2000" u="none" strike="noStrike" cap="none">
                          <a:latin typeface="Arial"/>
                          <a:ea typeface="Arial"/>
                          <a:cs typeface="Arial"/>
                          <a:sym typeface="Arial"/>
                        </a:rPr>
                        <a:t> clients want</a:t>
                      </a:r>
                      <a:endParaRPr/>
                    </a:p>
                  </a:txBody>
                  <a:tcPr marL="91450" marR="91450" marT="45725" marB="45725">
                    <a:solidFill>
                      <a:srgbClr val="E2E6E7"/>
                    </a:solidFill>
                  </a:tcPr>
                </a:tc>
                <a:tc>
                  <a:txBody>
                    <a:bodyPr/>
                    <a:lstStyle/>
                    <a:p>
                      <a:pPr marL="0" marR="0" lvl="0" indent="0" algn="l" rtl="0">
                        <a:lnSpc>
                          <a:spcPct val="100000"/>
                        </a:lnSpc>
                        <a:spcBef>
                          <a:spcPts val="0"/>
                        </a:spcBef>
                        <a:spcAft>
                          <a:spcPts val="0"/>
                        </a:spcAft>
                        <a:buClr>
                          <a:srgbClr val="000000"/>
                        </a:buClr>
                        <a:buFont typeface="Arial"/>
                        <a:buNone/>
                      </a:pPr>
                      <a:endParaRPr sz="1600" u="none" strike="noStrike" cap="none">
                        <a:latin typeface="Arial"/>
                        <a:ea typeface="Arial"/>
                        <a:cs typeface="Arial"/>
                        <a:sym typeface="Arial"/>
                      </a:endParaRPr>
                    </a:p>
                  </a:txBody>
                  <a:tcPr marL="91450" marR="91450" marT="45725" marB="45725">
                    <a:solidFill>
                      <a:srgbClr val="E2E6E7"/>
                    </a:solidFill>
                  </a:tcPr>
                </a:tc>
              </a:tr>
              <a:tr h="370850">
                <a:tc>
                  <a:txBody>
                    <a:bodyPr/>
                    <a:lstStyle/>
                    <a:p>
                      <a:pPr marL="0" marR="0" lvl="0" indent="0" algn="l" rtl="0">
                        <a:lnSpc>
                          <a:spcPct val="100000"/>
                        </a:lnSpc>
                        <a:spcBef>
                          <a:spcPts val="0"/>
                        </a:spcBef>
                        <a:spcAft>
                          <a:spcPts val="0"/>
                        </a:spcAft>
                        <a:buClr>
                          <a:srgbClr val="000000"/>
                        </a:buClr>
                        <a:buFont typeface="Arial"/>
                        <a:buNone/>
                      </a:pPr>
                      <a:r>
                        <a:rPr lang="fr-FR" sz="2000" u="none" strike="noStrike" cap="none">
                          <a:latin typeface="Arial"/>
                          <a:ea typeface="Arial"/>
                          <a:cs typeface="Arial"/>
                          <a:sym typeface="Arial"/>
                        </a:rPr>
                        <a:t>… </a:t>
                      </a:r>
                      <a:r>
                        <a:rPr lang="fr-FR" sz="2000">
                          <a:latin typeface="Arial"/>
                          <a:ea typeface="Arial"/>
                          <a:cs typeface="Arial"/>
                          <a:sym typeface="Arial"/>
                        </a:rPr>
                        <a:t>know perfectly</a:t>
                      </a:r>
                      <a:r>
                        <a:rPr lang="fr-FR" sz="2000" u="none" strike="noStrike" cap="none">
                          <a:latin typeface="Arial"/>
                          <a:ea typeface="Arial"/>
                          <a:cs typeface="Arial"/>
                          <a:sym typeface="Arial"/>
                        </a:rPr>
                        <a:t> </a:t>
                      </a:r>
                      <a:r>
                        <a:rPr lang="fr-FR" sz="2000">
                          <a:latin typeface="Arial"/>
                          <a:ea typeface="Arial"/>
                          <a:cs typeface="Arial"/>
                          <a:sym typeface="Arial"/>
                        </a:rPr>
                        <a:t>the state of its own data</a:t>
                      </a:r>
                      <a:r>
                        <a:rPr lang="fr-FR" sz="2000" u="none" strike="noStrike" cap="none">
                          <a:latin typeface="Arial"/>
                          <a:ea typeface="Arial"/>
                          <a:cs typeface="Arial"/>
                          <a:sym typeface="Arial"/>
                        </a:rPr>
                        <a:t>...</a:t>
                      </a:r>
                      <a:endParaRPr/>
                    </a:p>
                  </a:txBody>
                  <a:tcPr marL="91450" marR="91450" marT="45725" marB="45725">
                    <a:solidFill>
                      <a:srgbClr val="E2E6E7"/>
                    </a:solidFill>
                  </a:tcPr>
                </a:tc>
                <a:tc>
                  <a:txBody>
                    <a:bodyPr/>
                    <a:lstStyle/>
                    <a:p>
                      <a:pPr marL="0" marR="0" lvl="0" indent="0" algn="l" rtl="0">
                        <a:lnSpc>
                          <a:spcPct val="100000"/>
                        </a:lnSpc>
                        <a:spcBef>
                          <a:spcPts val="0"/>
                        </a:spcBef>
                        <a:spcAft>
                          <a:spcPts val="0"/>
                        </a:spcAft>
                        <a:buClr>
                          <a:srgbClr val="000000"/>
                        </a:buClr>
                        <a:buFont typeface="Arial"/>
                        <a:buNone/>
                      </a:pPr>
                      <a:endParaRPr sz="1600" u="none" strike="noStrike" cap="none">
                        <a:latin typeface="Arial"/>
                        <a:ea typeface="Arial"/>
                        <a:cs typeface="Arial"/>
                        <a:sym typeface="Arial"/>
                      </a:endParaRPr>
                    </a:p>
                  </a:txBody>
                  <a:tcPr marL="91450" marR="91450" marT="45725" marB="45725">
                    <a:solidFill>
                      <a:srgbClr val="E2E6E7"/>
                    </a:solidFill>
                  </a:tcPr>
                </a:tc>
              </a:tr>
              <a:tr h="370850">
                <a:tc>
                  <a:txBody>
                    <a:bodyPr/>
                    <a:lstStyle/>
                    <a:p>
                      <a:pPr marL="0" marR="0" lvl="0" indent="0" algn="l" rtl="0">
                        <a:lnSpc>
                          <a:spcPct val="100000"/>
                        </a:lnSpc>
                        <a:spcBef>
                          <a:spcPts val="0"/>
                        </a:spcBef>
                        <a:spcAft>
                          <a:spcPts val="0"/>
                        </a:spcAft>
                        <a:buClr>
                          <a:srgbClr val="000000"/>
                        </a:buClr>
                        <a:buFont typeface="Arial"/>
                        <a:buNone/>
                      </a:pPr>
                      <a:r>
                        <a:rPr lang="fr-FR" sz="2000" u="none" strike="noStrike" cap="none">
                          <a:latin typeface="Arial"/>
                          <a:ea typeface="Arial"/>
                          <a:cs typeface="Arial"/>
                          <a:sym typeface="Arial"/>
                        </a:rPr>
                        <a:t>… </a:t>
                      </a:r>
                      <a:r>
                        <a:rPr lang="fr-FR" sz="2000">
                          <a:latin typeface="Arial"/>
                          <a:ea typeface="Arial"/>
                          <a:cs typeface="Arial"/>
                          <a:sym typeface="Arial"/>
                        </a:rPr>
                        <a:t>be in specific businesses</a:t>
                      </a:r>
                      <a:r>
                        <a:rPr lang="fr-FR" sz="2000" u="none" strike="noStrike" cap="none">
                          <a:latin typeface="Arial"/>
                          <a:ea typeface="Arial"/>
                          <a:cs typeface="Arial"/>
                          <a:sym typeface="Arial"/>
                        </a:rPr>
                        <a:t> : ban</a:t>
                      </a:r>
                      <a:r>
                        <a:rPr lang="fr-FR" sz="2000">
                          <a:latin typeface="Arial"/>
                          <a:ea typeface="Arial"/>
                          <a:cs typeface="Arial"/>
                          <a:sym typeface="Arial"/>
                        </a:rPr>
                        <a:t>k</a:t>
                      </a:r>
                      <a:r>
                        <a:rPr lang="fr-FR" sz="2000" u="none" strike="noStrike" cap="none">
                          <a:latin typeface="Arial"/>
                          <a:ea typeface="Arial"/>
                          <a:cs typeface="Arial"/>
                          <a:sym typeface="Arial"/>
                        </a:rPr>
                        <a:t>, </a:t>
                      </a:r>
                      <a:r>
                        <a:rPr lang="fr-FR" sz="2000">
                          <a:latin typeface="Arial"/>
                          <a:ea typeface="Arial"/>
                          <a:cs typeface="Arial"/>
                          <a:sym typeface="Arial"/>
                        </a:rPr>
                        <a:t>in</a:t>
                      </a:r>
                      <a:r>
                        <a:rPr lang="fr-FR" sz="2000" u="none" strike="noStrike" cap="none">
                          <a:latin typeface="Arial"/>
                          <a:ea typeface="Arial"/>
                          <a:cs typeface="Arial"/>
                          <a:sym typeface="Arial"/>
                        </a:rPr>
                        <a:t>surance...</a:t>
                      </a:r>
                      <a:endParaRPr/>
                    </a:p>
                  </a:txBody>
                  <a:tcPr marL="91450" marR="91450" marT="45725" marB="45725">
                    <a:solidFill>
                      <a:srgbClr val="E2E6E7"/>
                    </a:solidFill>
                  </a:tcPr>
                </a:tc>
                <a:tc>
                  <a:txBody>
                    <a:bodyPr/>
                    <a:lstStyle/>
                    <a:p>
                      <a:pPr marL="0" marR="0" lvl="0" indent="0" algn="l" rtl="0">
                        <a:lnSpc>
                          <a:spcPct val="100000"/>
                        </a:lnSpc>
                        <a:spcBef>
                          <a:spcPts val="0"/>
                        </a:spcBef>
                        <a:spcAft>
                          <a:spcPts val="0"/>
                        </a:spcAft>
                        <a:buClr>
                          <a:srgbClr val="000000"/>
                        </a:buClr>
                        <a:buFont typeface="Arial"/>
                        <a:buNone/>
                      </a:pPr>
                      <a:endParaRPr sz="1600" u="none" strike="noStrike" cap="none">
                        <a:latin typeface="Arial"/>
                        <a:ea typeface="Arial"/>
                        <a:cs typeface="Arial"/>
                        <a:sym typeface="Arial"/>
                      </a:endParaRPr>
                    </a:p>
                  </a:txBody>
                  <a:tcPr marL="91450" marR="91450" marT="45725" marB="45725">
                    <a:solidFill>
                      <a:srgbClr val="E2E6E7"/>
                    </a:solidFill>
                  </a:tcPr>
                </a:tc>
              </a:tr>
              <a:tr h="370850">
                <a:tc>
                  <a:txBody>
                    <a:bodyPr/>
                    <a:lstStyle/>
                    <a:p>
                      <a:pPr marL="0" marR="0" lvl="0" indent="0" algn="l" rtl="0">
                        <a:lnSpc>
                          <a:spcPct val="100000"/>
                        </a:lnSpc>
                        <a:spcBef>
                          <a:spcPts val="0"/>
                        </a:spcBef>
                        <a:spcAft>
                          <a:spcPts val="0"/>
                        </a:spcAft>
                        <a:buClr>
                          <a:srgbClr val="000000"/>
                        </a:buClr>
                        <a:buFont typeface="Arial"/>
                        <a:buNone/>
                      </a:pPr>
                      <a:r>
                        <a:rPr lang="fr-FR" sz="2000" u="none" strike="noStrike" cap="none">
                          <a:latin typeface="Arial"/>
                          <a:ea typeface="Arial"/>
                          <a:cs typeface="Arial"/>
                          <a:sym typeface="Arial"/>
                        </a:rPr>
                        <a:t>… </a:t>
                      </a:r>
                      <a:r>
                        <a:rPr lang="fr-FR" sz="2000">
                          <a:latin typeface="Arial"/>
                          <a:ea typeface="Arial"/>
                          <a:cs typeface="Arial"/>
                          <a:sym typeface="Arial"/>
                        </a:rPr>
                        <a:t>be a very large company </a:t>
                      </a:r>
                      <a:r>
                        <a:rPr lang="fr-FR" sz="2000" u="none" strike="noStrike" cap="none">
                          <a:latin typeface="Arial"/>
                          <a:ea typeface="Arial"/>
                          <a:cs typeface="Arial"/>
                          <a:sym typeface="Arial"/>
                        </a:rPr>
                        <a:t>…</a:t>
                      </a:r>
                      <a:endParaRPr/>
                    </a:p>
                  </a:txBody>
                  <a:tcPr marL="91450" marR="91450" marT="45725" marB="45725">
                    <a:solidFill>
                      <a:srgbClr val="E2E6E7"/>
                    </a:solidFill>
                  </a:tcPr>
                </a:tc>
                <a:tc>
                  <a:txBody>
                    <a:bodyPr/>
                    <a:lstStyle/>
                    <a:p>
                      <a:pPr marL="0" marR="0" lvl="0" indent="0" algn="l" rtl="0">
                        <a:lnSpc>
                          <a:spcPct val="100000"/>
                        </a:lnSpc>
                        <a:spcBef>
                          <a:spcPts val="0"/>
                        </a:spcBef>
                        <a:spcAft>
                          <a:spcPts val="0"/>
                        </a:spcAft>
                        <a:buClr>
                          <a:srgbClr val="000000"/>
                        </a:buClr>
                        <a:buFont typeface="Arial"/>
                        <a:buNone/>
                      </a:pPr>
                      <a:endParaRPr sz="1600" u="none" strike="noStrike" cap="none">
                        <a:latin typeface="Arial"/>
                        <a:ea typeface="Arial"/>
                        <a:cs typeface="Arial"/>
                        <a:sym typeface="Arial"/>
                      </a:endParaRPr>
                    </a:p>
                  </a:txBody>
                  <a:tcPr marL="91450" marR="91450" marT="45725" marB="45725">
                    <a:solidFill>
                      <a:srgbClr val="E2E6E7"/>
                    </a:solidFill>
                  </a:tcPr>
                </a:tc>
              </a:tr>
            </a:tbl>
          </a:graphicData>
        </a:graphic>
      </p:graphicFrame>
      <p:sp>
        <p:nvSpPr>
          <p:cNvPr id="2044" name="Google Shape;2044;p153"/>
          <p:cNvSpPr txBox="1"/>
          <p:nvPr/>
        </p:nvSpPr>
        <p:spPr>
          <a:xfrm>
            <a:off x="457204" y="284624"/>
            <a:ext cx="8229600" cy="1143300"/>
          </a:xfrm>
          <a:prstGeom prst="rect">
            <a:avLst/>
          </a:prstGeom>
          <a:no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Clr>
                <a:schemeClr val="dk1"/>
              </a:buClr>
              <a:buFont typeface="Arial"/>
              <a:buNone/>
            </a:pPr>
            <a:r>
              <a:rPr lang="fr-FR" sz="2400">
                <a:solidFill>
                  <a:schemeClr val="accent6"/>
                </a:solidFill>
                <a:latin typeface="Dosis"/>
                <a:ea typeface="Dosis"/>
                <a:cs typeface="Dosis"/>
                <a:sym typeface="Dosis"/>
              </a:rPr>
              <a:t>TO REFRESH OUR MEMORY...</a:t>
            </a:r>
            <a:endParaRPr/>
          </a:p>
        </p:txBody>
      </p:sp>
      <p:cxnSp>
        <p:nvCxnSpPr>
          <p:cNvPr id="2045" name="Google Shape;2045;p153"/>
          <p:cNvCxnSpPr/>
          <p:nvPr/>
        </p:nvCxnSpPr>
        <p:spPr>
          <a:xfrm>
            <a:off x="457200" y="575619"/>
            <a:ext cx="0" cy="576000"/>
          </a:xfrm>
          <a:prstGeom prst="straightConnector1">
            <a:avLst/>
          </a:prstGeom>
          <a:noFill/>
          <a:ln w="28575" cap="flat" cmpd="sng">
            <a:solidFill>
              <a:srgbClr val="20C3F3"/>
            </a:solidFill>
            <a:prstDash val="solid"/>
            <a:round/>
            <a:headEnd type="none" w="sm" len="sm"/>
            <a:tailEnd type="none" w="sm" len="sm"/>
          </a:ln>
        </p:spPr>
      </p:cxnSp>
      <p:pic>
        <p:nvPicPr>
          <p:cNvPr id="2046" name="Google Shape;2046;p153" descr="logo_hupi_rvb (2).png"/>
          <p:cNvPicPr preferRelativeResize="0"/>
          <p:nvPr/>
        </p:nvPicPr>
        <p:blipFill rotWithShape="1">
          <a:blip r:embed="rId3">
            <a:alphaModFix/>
          </a:blip>
          <a:srcRect/>
          <a:stretch/>
        </p:blipFill>
        <p:spPr>
          <a:xfrm>
            <a:off x="8255950" y="144000"/>
            <a:ext cx="745800" cy="492900"/>
          </a:xfrm>
          <a:prstGeom prst="rect">
            <a:avLst/>
          </a:prstGeom>
          <a:noFill/>
          <a:ln>
            <a:noFill/>
          </a:ln>
        </p:spPr>
      </p:pic>
      <p:sp>
        <p:nvSpPr>
          <p:cNvPr id="2047" name="Google Shape;2047;p153"/>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2051"/>
        <p:cNvGrpSpPr/>
        <p:nvPr/>
      </p:nvGrpSpPr>
      <p:grpSpPr>
        <a:xfrm>
          <a:off x="0" y="0"/>
          <a:ext cx="0" cy="0"/>
          <a:chOff x="0" y="0"/>
          <a:chExt cx="0" cy="0"/>
        </a:xfrm>
      </p:grpSpPr>
      <p:pic>
        <p:nvPicPr>
          <p:cNvPr id="2052" name="Google Shape;2052;p154" descr="hupiFinaleDecoupe-06.png"/>
          <p:cNvPicPr preferRelativeResize="0"/>
          <p:nvPr/>
        </p:nvPicPr>
        <p:blipFill rotWithShape="1">
          <a:blip r:embed="rId3">
            <a:alphaModFix/>
          </a:blip>
          <a:srcRect/>
          <a:stretch/>
        </p:blipFill>
        <p:spPr>
          <a:xfrm>
            <a:off x="4618378" y="2270886"/>
            <a:ext cx="1594800" cy="2434500"/>
          </a:xfrm>
          <a:prstGeom prst="rect">
            <a:avLst/>
          </a:prstGeom>
          <a:noFill/>
          <a:ln>
            <a:noFill/>
          </a:ln>
        </p:spPr>
      </p:pic>
      <p:pic>
        <p:nvPicPr>
          <p:cNvPr id="2053" name="Google Shape;2053;p154" descr="logo_hupi_rvb (2).png"/>
          <p:cNvPicPr preferRelativeResize="0"/>
          <p:nvPr/>
        </p:nvPicPr>
        <p:blipFill rotWithShape="1">
          <a:blip r:embed="rId4">
            <a:alphaModFix/>
          </a:blip>
          <a:srcRect/>
          <a:stretch/>
        </p:blipFill>
        <p:spPr>
          <a:xfrm>
            <a:off x="8255950" y="144000"/>
            <a:ext cx="745800" cy="492900"/>
          </a:xfrm>
          <a:prstGeom prst="rect">
            <a:avLst/>
          </a:prstGeom>
          <a:noFill/>
          <a:ln>
            <a:noFill/>
          </a:ln>
        </p:spPr>
      </p:pic>
      <p:sp>
        <p:nvSpPr>
          <p:cNvPr id="2054" name="Google Shape;2054;p154"/>
          <p:cNvSpPr txBox="1">
            <a:spLocks noGrp="1"/>
          </p:cNvSpPr>
          <p:nvPr>
            <p:ph type="title"/>
          </p:nvPr>
        </p:nvSpPr>
        <p:spPr>
          <a:xfrm>
            <a:off x="-1270174" y="249632"/>
            <a:ext cx="5832600" cy="62508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accent6"/>
              </a:buClr>
              <a:buFont typeface="Dosis"/>
              <a:buNone/>
            </a:pPr>
            <a:r>
              <a:rPr lang="fr-FR" sz="4000"/>
              <a:t>a</a:t>
            </a:r>
            <a:r>
              <a:rPr lang="fr-FR" sz="4000" b="0" i="0" u="none" strike="noStrike" cap="none">
                <a:solidFill>
                  <a:schemeClr val="accent6"/>
                </a:solidFill>
                <a:latin typeface="Dosis"/>
                <a:ea typeface="Dosis"/>
                <a:cs typeface="Dosis"/>
                <a:sym typeface="Dosis"/>
              </a:rPr>
              <a:t>. </a:t>
            </a:r>
            <a:r>
              <a:rPr lang="fr-FR" sz="4000"/>
              <a:t>THE 3 PILLARS</a:t>
            </a:r>
            <a:endParaRPr sz="4000" b="0" i="0" u="none" strike="noStrike" cap="none">
              <a:solidFill>
                <a:schemeClr val="accent6"/>
              </a:solidFill>
              <a:latin typeface="Dosis"/>
              <a:ea typeface="Dosis"/>
              <a:cs typeface="Dosis"/>
              <a:sym typeface="Dosis"/>
            </a:endParaRPr>
          </a:p>
        </p:txBody>
      </p:sp>
      <p:cxnSp>
        <p:nvCxnSpPr>
          <p:cNvPr id="2055" name="Google Shape;2055;p154"/>
          <p:cNvCxnSpPr/>
          <p:nvPr/>
        </p:nvCxnSpPr>
        <p:spPr>
          <a:xfrm>
            <a:off x="4562475" y="2411616"/>
            <a:ext cx="0" cy="2160300"/>
          </a:xfrm>
          <a:prstGeom prst="straightConnector1">
            <a:avLst/>
          </a:prstGeom>
          <a:noFill/>
          <a:ln w="28575" cap="flat" cmpd="sng">
            <a:solidFill>
              <a:schemeClr val="accent6"/>
            </a:solidFill>
            <a:prstDash val="solid"/>
            <a:round/>
            <a:headEnd type="none" w="sm" len="sm"/>
            <a:tailEnd type="none" w="sm" len="sm"/>
          </a:ln>
        </p:spPr>
      </p:cxnSp>
      <p:sp>
        <p:nvSpPr>
          <p:cNvPr id="2056" name="Google Shape;2056;p154"/>
          <p:cNvSpPr txBox="1">
            <a:spLocks noGrp="1"/>
          </p:cNvSpPr>
          <p:nvPr>
            <p:ph type="sldNum" idx="12"/>
          </p:nvPr>
        </p:nvSpPr>
        <p:spPr>
          <a:xfrm>
            <a:off x="6553200" y="6356349"/>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A4ADB0"/>
              </a:buClr>
              <a:buFont typeface="Calibri"/>
              <a:buNone/>
            </a:pPr>
            <a:fld id="{00000000-1234-1234-1234-123412341234}" type="slidenum">
              <a:rPr lang="fr-FR" sz="1000"/>
              <a:t>105</a:t>
            </a:fld>
            <a:endParaRPr sz="1000"/>
          </a:p>
        </p:txBody>
      </p:sp>
      <p:sp>
        <p:nvSpPr>
          <p:cNvPr id="2057" name="Google Shape;2057;p154"/>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2061"/>
        <p:cNvGrpSpPr/>
        <p:nvPr/>
      </p:nvGrpSpPr>
      <p:grpSpPr>
        <a:xfrm>
          <a:off x="0" y="0"/>
          <a:ext cx="0" cy="0"/>
          <a:chOff x="0" y="0"/>
          <a:chExt cx="0" cy="0"/>
        </a:xfrm>
      </p:grpSpPr>
      <p:pic>
        <p:nvPicPr>
          <p:cNvPr id="2062" name="Google Shape;2062;p155"/>
          <p:cNvPicPr preferRelativeResize="0"/>
          <p:nvPr/>
        </p:nvPicPr>
        <p:blipFill>
          <a:blip r:embed="rId3">
            <a:alphaModFix/>
          </a:blip>
          <a:stretch>
            <a:fillRect/>
          </a:stretch>
        </p:blipFill>
        <p:spPr>
          <a:xfrm>
            <a:off x="1713451" y="2326804"/>
            <a:ext cx="4307674" cy="4300485"/>
          </a:xfrm>
          <a:prstGeom prst="rect">
            <a:avLst/>
          </a:prstGeom>
          <a:noFill/>
          <a:ln>
            <a:noFill/>
          </a:ln>
        </p:spPr>
      </p:pic>
      <p:grpSp>
        <p:nvGrpSpPr>
          <p:cNvPr id="2063" name="Google Shape;2063;p155"/>
          <p:cNvGrpSpPr/>
          <p:nvPr/>
        </p:nvGrpSpPr>
        <p:grpSpPr>
          <a:xfrm>
            <a:off x="235402" y="1065282"/>
            <a:ext cx="8451268" cy="6216062"/>
            <a:chOff x="-343716" y="-1446245"/>
            <a:chExt cx="8451268" cy="6216062"/>
          </a:xfrm>
        </p:grpSpPr>
        <p:sp>
          <p:nvSpPr>
            <p:cNvPr id="2064" name="Google Shape;2064;p155"/>
            <p:cNvSpPr/>
            <p:nvPr/>
          </p:nvSpPr>
          <p:spPr>
            <a:xfrm>
              <a:off x="4092894" y="352622"/>
              <a:ext cx="1797300" cy="1797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155"/>
            <p:cNvSpPr txBox="1"/>
            <p:nvPr/>
          </p:nvSpPr>
          <p:spPr>
            <a:xfrm>
              <a:off x="5615152" y="953623"/>
              <a:ext cx="2492400" cy="1797300"/>
            </a:xfrm>
            <a:prstGeom prst="rect">
              <a:avLst/>
            </a:prstGeom>
            <a:noFill/>
            <a:ln>
              <a:noFill/>
            </a:ln>
          </p:spPr>
          <p:txBody>
            <a:bodyPr spcFirstLastPara="1" wrap="square" lIns="22850" tIns="22850" rIns="22850" bIns="22850" anchor="ctr" anchorCtr="0">
              <a:noAutofit/>
            </a:bodyPr>
            <a:lstStyle/>
            <a:p>
              <a:pPr marL="0" marR="0" lvl="0" indent="0" algn="ctr" rtl="0">
                <a:lnSpc>
                  <a:spcPct val="90000"/>
                </a:lnSpc>
                <a:spcBef>
                  <a:spcPts val="0"/>
                </a:spcBef>
                <a:spcAft>
                  <a:spcPts val="0"/>
                </a:spcAft>
                <a:buNone/>
              </a:pPr>
              <a:r>
                <a:rPr lang="fr-FR" sz="1800" b="1">
                  <a:solidFill>
                    <a:srgbClr val="000090"/>
                  </a:solidFill>
                  <a:latin typeface="Arial"/>
                  <a:ea typeface="Arial"/>
                  <a:cs typeface="Arial"/>
                  <a:sym typeface="Arial"/>
                </a:rPr>
                <a:t>1. </a:t>
              </a:r>
              <a:r>
                <a:rPr lang="fr-FR" sz="1800" b="1">
                  <a:solidFill>
                    <a:srgbClr val="000090"/>
                  </a:solidFill>
                </a:rPr>
                <a:t>Experiment</a:t>
              </a:r>
              <a:endParaRPr sz="1800" b="1">
                <a:solidFill>
                  <a:srgbClr val="000090"/>
                </a:solidFill>
                <a:latin typeface="Arial"/>
                <a:ea typeface="Arial"/>
                <a:cs typeface="Arial"/>
                <a:sym typeface="Arial"/>
              </a:endParaRPr>
            </a:p>
          </p:txBody>
        </p:sp>
        <p:sp>
          <p:nvSpPr>
            <p:cNvPr id="2066" name="Google Shape;2066;p155"/>
            <p:cNvSpPr/>
            <p:nvPr/>
          </p:nvSpPr>
          <p:spPr>
            <a:xfrm>
              <a:off x="2580296" y="2972517"/>
              <a:ext cx="1797300" cy="1797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155"/>
            <p:cNvSpPr txBox="1"/>
            <p:nvPr/>
          </p:nvSpPr>
          <p:spPr>
            <a:xfrm>
              <a:off x="-343716" y="1937223"/>
              <a:ext cx="2044200" cy="1797300"/>
            </a:xfrm>
            <a:prstGeom prst="rect">
              <a:avLst/>
            </a:prstGeom>
            <a:noFill/>
            <a:ln>
              <a:noFill/>
            </a:ln>
          </p:spPr>
          <p:txBody>
            <a:bodyPr spcFirstLastPara="1" wrap="square" lIns="22850" tIns="22850" rIns="22850" bIns="22850" anchor="ctr" anchorCtr="0">
              <a:noAutofit/>
            </a:bodyPr>
            <a:lstStyle/>
            <a:p>
              <a:pPr marL="0" marR="0" lvl="0" indent="0" algn="ctr" rtl="0">
                <a:lnSpc>
                  <a:spcPct val="90000"/>
                </a:lnSpc>
                <a:spcBef>
                  <a:spcPts val="0"/>
                </a:spcBef>
                <a:spcAft>
                  <a:spcPts val="0"/>
                </a:spcAft>
                <a:buNone/>
              </a:pPr>
              <a:r>
                <a:rPr lang="fr-FR" sz="1800" b="1">
                  <a:solidFill>
                    <a:srgbClr val="000090"/>
                  </a:solidFill>
                  <a:latin typeface="Arial"/>
                  <a:ea typeface="Arial"/>
                  <a:cs typeface="Arial"/>
                  <a:sym typeface="Arial"/>
                </a:rPr>
                <a:t>2. </a:t>
              </a:r>
              <a:r>
                <a:rPr lang="fr-FR" sz="1800" b="1">
                  <a:solidFill>
                    <a:srgbClr val="000090"/>
                  </a:solidFill>
                </a:rPr>
                <a:t>Evaluate</a:t>
              </a:r>
              <a:endParaRPr sz="1800">
                <a:solidFill>
                  <a:srgbClr val="000090"/>
                </a:solidFill>
                <a:latin typeface="Arial"/>
                <a:ea typeface="Arial"/>
                <a:cs typeface="Arial"/>
                <a:sym typeface="Arial"/>
              </a:endParaRPr>
            </a:p>
          </p:txBody>
        </p:sp>
        <p:sp>
          <p:nvSpPr>
            <p:cNvPr id="2068" name="Google Shape;2068;p155"/>
            <p:cNvSpPr/>
            <p:nvPr/>
          </p:nvSpPr>
          <p:spPr>
            <a:xfrm>
              <a:off x="1067699" y="352622"/>
              <a:ext cx="1797300" cy="1797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155"/>
            <p:cNvSpPr txBox="1"/>
            <p:nvPr/>
          </p:nvSpPr>
          <p:spPr>
            <a:xfrm>
              <a:off x="1475112" y="-1446245"/>
              <a:ext cx="1797300" cy="1797300"/>
            </a:xfrm>
            <a:prstGeom prst="rect">
              <a:avLst/>
            </a:prstGeom>
            <a:noFill/>
            <a:ln>
              <a:noFill/>
            </a:ln>
          </p:spPr>
          <p:txBody>
            <a:bodyPr spcFirstLastPara="1" wrap="square" lIns="22850" tIns="22850" rIns="22850" bIns="22850" anchor="ctr" anchorCtr="0">
              <a:noAutofit/>
            </a:bodyPr>
            <a:lstStyle/>
            <a:p>
              <a:pPr marL="0" marR="0" lvl="0" indent="0" algn="ctr" rtl="0">
                <a:lnSpc>
                  <a:spcPct val="90000"/>
                </a:lnSpc>
                <a:spcBef>
                  <a:spcPts val="0"/>
                </a:spcBef>
                <a:spcAft>
                  <a:spcPts val="0"/>
                </a:spcAft>
                <a:buNone/>
              </a:pPr>
              <a:r>
                <a:rPr lang="fr-FR" sz="1800" b="1">
                  <a:solidFill>
                    <a:srgbClr val="000090"/>
                  </a:solidFill>
                  <a:latin typeface="Arial"/>
                  <a:ea typeface="Arial"/>
                  <a:cs typeface="Arial"/>
                  <a:sym typeface="Arial"/>
                </a:rPr>
                <a:t>3. Revisit</a:t>
              </a:r>
              <a:endParaRPr sz="1800" b="1">
                <a:solidFill>
                  <a:srgbClr val="000090"/>
                </a:solidFill>
                <a:latin typeface="Arial"/>
                <a:ea typeface="Arial"/>
                <a:cs typeface="Arial"/>
                <a:sym typeface="Arial"/>
              </a:endParaRPr>
            </a:p>
          </p:txBody>
        </p:sp>
      </p:grpSp>
      <p:cxnSp>
        <p:nvCxnSpPr>
          <p:cNvPr id="2070" name="Google Shape;2070;p155"/>
          <p:cNvCxnSpPr/>
          <p:nvPr/>
        </p:nvCxnSpPr>
        <p:spPr>
          <a:xfrm>
            <a:off x="457200" y="575619"/>
            <a:ext cx="0" cy="576000"/>
          </a:xfrm>
          <a:prstGeom prst="straightConnector1">
            <a:avLst/>
          </a:prstGeom>
          <a:noFill/>
          <a:ln w="28575" cap="flat" cmpd="sng">
            <a:solidFill>
              <a:srgbClr val="20C3F3"/>
            </a:solidFill>
            <a:prstDash val="solid"/>
            <a:round/>
            <a:headEnd type="none" w="sm" len="sm"/>
            <a:tailEnd type="none" w="sm" len="sm"/>
          </a:ln>
        </p:spPr>
      </p:cxnSp>
      <p:sp>
        <p:nvSpPr>
          <p:cNvPr id="2071" name="Google Shape;2071;p155"/>
          <p:cNvSpPr txBox="1"/>
          <p:nvPr/>
        </p:nvSpPr>
        <p:spPr>
          <a:xfrm>
            <a:off x="457201" y="284632"/>
            <a:ext cx="8229600" cy="1143300"/>
          </a:xfrm>
          <a:prstGeom prst="rect">
            <a:avLst/>
          </a:prstGeom>
          <a:no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Clr>
                <a:srgbClr val="20C3F3"/>
              </a:buClr>
              <a:buFont typeface="Dosis"/>
              <a:buNone/>
            </a:pPr>
            <a:r>
              <a:rPr lang="fr-FR" sz="2400">
                <a:solidFill>
                  <a:srgbClr val="20C3F3"/>
                </a:solidFill>
                <a:latin typeface="Dosis"/>
                <a:ea typeface="Dosis"/>
                <a:cs typeface="Dosis"/>
                <a:sym typeface="Dosis"/>
              </a:rPr>
              <a:t>TRY TO LEARN, THEN DECIDE...</a:t>
            </a:r>
            <a:endParaRPr sz="1400" b="0" i="1" u="none" strike="noStrike" cap="none">
              <a:solidFill>
                <a:srgbClr val="7F7F7F"/>
              </a:solidFill>
              <a:latin typeface="Dosis"/>
              <a:ea typeface="Dosis"/>
              <a:cs typeface="Dosis"/>
              <a:sym typeface="Dosis"/>
            </a:endParaRPr>
          </a:p>
        </p:txBody>
      </p:sp>
      <p:sp>
        <p:nvSpPr>
          <p:cNvPr id="2072" name="Google Shape;2072;p155"/>
          <p:cNvSpPr txBox="1">
            <a:spLocks noGrp="1"/>
          </p:cNvSpPr>
          <p:nvPr>
            <p:ph type="sldNum" idx="12"/>
          </p:nvPr>
        </p:nvSpPr>
        <p:spPr>
          <a:xfrm>
            <a:off x="6553200" y="6356349"/>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A4ADB0"/>
              </a:buClr>
              <a:buFont typeface="Calibri"/>
              <a:buNone/>
            </a:pPr>
            <a:fld id="{00000000-1234-1234-1234-123412341234}" type="slidenum">
              <a:rPr lang="fr-FR" sz="1000"/>
              <a:t>106</a:t>
            </a:fld>
            <a:endParaRPr sz="1000"/>
          </a:p>
        </p:txBody>
      </p:sp>
      <p:pic>
        <p:nvPicPr>
          <p:cNvPr id="2073" name="Google Shape;2073;p155" descr="exper.jpg"/>
          <p:cNvPicPr preferRelativeResize="0"/>
          <p:nvPr/>
        </p:nvPicPr>
        <p:blipFill>
          <a:blip r:embed="rId4">
            <a:alphaModFix/>
          </a:blip>
          <a:stretch>
            <a:fillRect/>
          </a:stretch>
        </p:blipFill>
        <p:spPr>
          <a:xfrm>
            <a:off x="6623227" y="1224368"/>
            <a:ext cx="1611225" cy="1474125"/>
          </a:xfrm>
          <a:prstGeom prst="rect">
            <a:avLst/>
          </a:prstGeom>
          <a:noFill/>
          <a:ln>
            <a:noFill/>
          </a:ln>
        </p:spPr>
      </p:pic>
      <p:pic>
        <p:nvPicPr>
          <p:cNvPr id="2074" name="Google Shape;2074;p155"/>
          <p:cNvPicPr preferRelativeResize="0"/>
          <p:nvPr/>
        </p:nvPicPr>
        <p:blipFill>
          <a:blip r:embed="rId5">
            <a:alphaModFix/>
          </a:blip>
          <a:stretch>
            <a:fillRect/>
          </a:stretch>
        </p:blipFill>
        <p:spPr>
          <a:xfrm>
            <a:off x="1896075" y="4845675"/>
            <a:ext cx="895350" cy="933450"/>
          </a:xfrm>
          <a:prstGeom prst="rect">
            <a:avLst/>
          </a:prstGeom>
          <a:noFill/>
          <a:ln>
            <a:noFill/>
          </a:ln>
        </p:spPr>
      </p:pic>
      <p:pic>
        <p:nvPicPr>
          <p:cNvPr id="2075" name="Google Shape;2075;p155"/>
          <p:cNvPicPr preferRelativeResize="0"/>
          <p:nvPr/>
        </p:nvPicPr>
        <p:blipFill>
          <a:blip r:embed="rId6">
            <a:alphaModFix/>
          </a:blip>
          <a:stretch>
            <a:fillRect/>
          </a:stretch>
        </p:blipFill>
        <p:spPr>
          <a:xfrm>
            <a:off x="5626325" y="3883442"/>
            <a:ext cx="895350" cy="933450"/>
          </a:xfrm>
          <a:prstGeom prst="rect">
            <a:avLst/>
          </a:prstGeom>
          <a:noFill/>
          <a:ln>
            <a:noFill/>
          </a:ln>
        </p:spPr>
      </p:pic>
      <p:pic>
        <p:nvPicPr>
          <p:cNvPr id="2076" name="Google Shape;2076;p155"/>
          <p:cNvPicPr preferRelativeResize="0"/>
          <p:nvPr/>
        </p:nvPicPr>
        <p:blipFill>
          <a:blip r:embed="rId7">
            <a:alphaModFix/>
          </a:blip>
          <a:stretch>
            <a:fillRect/>
          </a:stretch>
        </p:blipFill>
        <p:spPr>
          <a:xfrm>
            <a:off x="3892775" y="1723292"/>
            <a:ext cx="895350" cy="933450"/>
          </a:xfrm>
          <a:prstGeom prst="rect">
            <a:avLst/>
          </a:prstGeom>
          <a:noFill/>
          <a:ln>
            <a:noFill/>
          </a:ln>
        </p:spPr>
      </p:pic>
      <p:pic>
        <p:nvPicPr>
          <p:cNvPr id="2077" name="Google Shape;2077;p155" descr="logo_hupi_rvb (2).png"/>
          <p:cNvPicPr preferRelativeResize="0"/>
          <p:nvPr/>
        </p:nvPicPr>
        <p:blipFill rotWithShape="1">
          <a:blip r:embed="rId8">
            <a:alphaModFix/>
          </a:blip>
          <a:srcRect/>
          <a:stretch/>
        </p:blipFill>
        <p:spPr>
          <a:xfrm>
            <a:off x="8255950" y="144000"/>
            <a:ext cx="745800" cy="492900"/>
          </a:xfrm>
          <a:prstGeom prst="rect">
            <a:avLst/>
          </a:prstGeom>
          <a:noFill/>
          <a:ln>
            <a:noFill/>
          </a:ln>
        </p:spPr>
      </p:pic>
      <p:sp>
        <p:nvSpPr>
          <p:cNvPr id="2078" name="Google Shape;2078;p155"/>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2082"/>
        <p:cNvGrpSpPr/>
        <p:nvPr/>
      </p:nvGrpSpPr>
      <p:grpSpPr>
        <a:xfrm>
          <a:off x="0" y="0"/>
          <a:ext cx="0" cy="0"/>
          <a:chOff x="0" y="0"/>
          <a:chExt cx="0" cy="0"/>
        </a:xfrm>
      </p:grpSpPr>
      <p:sp>
        <p:nvSpPr>
          <p:cNvPr id="2083" name="Google Shape;2083;p156"/>
          <p:cNvSpPr txBox="1"/>
          <p:nvPr/>
        </p:nvSpPr>
        <p:spPr>
          <a:xfrm>
            <a:off x="457202" y="284631"/>
            <a:ext cx="8229600" cy="1143300"/>
          </a:xfrm>
          <a:prstGeom prst="rect">
            <a:avLst/>
          </a:prstGeom>
          <a:no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Clr>
                <a:schemeClr val="accent6"/>
              </a:buClr>
              <a:buFont typeface="Dosis"/>
              <a:buNone/>
            </a:pPr>
            <a:r>
              <a:rPr lang="fr-FR" sz="2400">
                <a:solidFill>
                  <a:srgbClr val="20C3F3"/>
                </a:solidFill>
                <a:latin typeface="Dosis"/>
                <a:ea typeface="Dosis"/>
                <a:cs typeface="Dosis"/>
                <a:sym typeface="Dosis"/>
              </a:rPr>
              <a:t>THE 3 PILLARS OF A SUCCESSFUL “</a:t>
            </a:r>
            <a:endParaRPr sz="2400">
              <a:solidFill>
                <a:srgbClr val="20C3F3"/>
              </a:solidFill>
              <a:latin typeface="Dosis"/>
              <a:ea typeface="Dosis"/>
              <a:cs typeface="Dosis"/>
              <a:sym typeface="Dosis"/>
            </a:endParaRPr>
          </a:p>
          <a:p>
            <a:pPr marL="0" marR="0" lvl="0" indent="0" algn="l" rtl="0">
              <a:lnSpc>
                <a:spcPct val="100000"/>
              </a:lnSpc>
              <a:spcBef>
                <a:spcPts val="0"/>
              </a:spcBef>
              <a:spcAft>
                <a:spcPts val="0"/>
              </a:spcAft>
              <a:buClr>
                <a:schemeClr val="accent6"/>
              </a:buClr>
              <a:buFont typeface="Dosis"/>
              <a:buNone/>
            </a:pPr>
            <a:r>
              <a:rPr lang="fr-FR" sz="2400">
                <a:solidFill>
                  <a:srgbClr val="20C3F3"/>
                </a:solidFill>
                <a:latin typeface="Dosis"/>
                <a:ea typeface="Dosis"/>
                <a:cs typeface="Dosis"/>
                <a:sym typeface="Dosis"/>
              </a:rPr>
              <a:t>BIG DATA”/DATA ANALYTICS PROJECT</a:t>
            </a:r>
            <a:endParaRPr/>
          </a:p>
        </p:txBody>
      </p:sp>
      <p:sp>
        <p:nvSpPr>
          <p:cNvPr id="2084" name="Google Shape;2084;p156"/>
          <p:cNvSpPr/>
          <p:nvPr/>
        </p:nvSpPr>
        <p:spPr>
          <a:xfrm>
            <a:off x="566350" y="3246367"/>
            <a:ext cx="2475900" cy="2987700"/>
          </a:xfrm>
          <a:prstGeom prst="rect">
            <a:avLst/>
          </a:prstGeom>
          <a:solidFill>
            <a:srgbClr val="77DAF8"/>
          </a:solidFill>
          <a:ln w="9525" cap="flat" cmpd="sng">
            <a:solidFill>
              <a:srgbClr val="56626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2085" name="Google Shape;2085;p156"/>
          <p:cNvSpPr/>
          <p:nvPr/>
        </p:nvSpPr>
        <p:spPr>
          <a:xfrm>
            <a:off x="3380478" y="3247733"/>
            <a:ext cx="2475900" cy="2987700"/>
          </a:xfrm>
          <a:prstGeom prst="rect">
            <a:avLst/>
          </a:prstGeom>
          <a:solidFill>
            <a:srgbClr val="77DAF8"/>
          </a:solidFill>
          <a:ln w="9525" cap="flat" cmpd="sng">
            <a:solidFill>
              <a:srgbClr val="56626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2086" name="Google Shape;2086;p156"/>
          <p:cNvSpPr/>
          <p:nvPr/>
        </p:nvSpPr>
        <p:spPr>
          <a:xfrm>
            <a:off x="6261540" y="3250167"/>
            <a:ext cx="2475900" cy="2987700"/>
          </a:xfrm>
          <a:prstGeom prst="rect">
            <a:avLst/>
          </a:prstGeom>
          <a:solidFill>
            <a:srgbClr val="77DAF8"/>
          </a:solidFill>
          <a:ln w="9525" cap="flat" cmpd="sng">
            <a:solidFill>
              <a:srgbClr val="56626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2087" name="Google Shape;2087;p156"/>
          <p:cNvSpPr/>
          <p:nvPr/>
        </p:nvSpPr>
        <p:spPr>
          <a:xfrm>
            <a:off x="3583562" y="4549167"/>
            <a:ext cx="2145000" cy="788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738389"/>
              </a:buClr>
              <a:buFont typeface="Arial"/>
              <a:buNone/>
            </a:pPr>
            <a:r>
              <a:rPr lang="fr-FR" sz="2000" b="1">
                <a:solidFill>
                  <a:srgbClr val="0080FF"/>
                </a:solidFill>
                <a:latin typeface="Calibri"/>
                <a:ea typeface="Calibri"/>
                <a:cs typeface="Calibri"/>
                <a:sym typeface="Calibri"/>
              </a:rPr>
              <a:t>2. Build and Enrich Your Data Lake</a:t>
            </a:r>
            <a:endParaRPr sz="2000" b="1">
              <a:solidFill>
                <a:srgbClr val="0080FF"/>
              </a:solidFill>
              <a:latin typeface="Calibri"/>
              <a:ea typeface="Calibri"/>
              <a:cs typeface="Calibri"/>
              <a:sym typeface="Calibri"/>
            </a:endParaRPr>
          </a:p>
        </p:txBody>
      </p:sp>
      <p:sp>
        <p:nvSpPr>
          <p:cNvPr id="2088" name="Google Shape;2088;p156"/>
          <p:cNvSpPr/>
          <p:nvPr/>
        </p:nvSpPr>
        <p:spPr>
          <a:xfrm>
            <a:off x="6145598" y="4549167"/>
            <a:ext cx="2721000" cy="788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fr-FR" sz="2000" b="1">
                <a:solidFill>
                  <a:srgbClr val="0080FF"/>
                </a:solidFill>
                <a:latin typeface="Calibri"/>
                <a:ea typeface="Calibri"/>
                <a:cs typeface="Calibri"/>
                <a:sym typeface="Calibri"/>
              </a:rPr>
              <a:t>3. Perform Advanced Data Science </a:t>
            </a:r>
            <a:endParaRPr sz="2000" b="1">
              <a:solidFill>
                <a:srgbClr val="0080FF"/>
              </a:solidFill>
              <a:latin typeface="Calibri"/>
              <a:ea typeface="Calibri"/>
              <a:cs typeface="Calibri"/>
              <a:sym typeface="Calibri"/>
            </a:endParaRPr>
          </a:p>
          <a:p>
            <a:pPr marL="0" lvl="0" indent="0" algn="ctr" rtl="0">
              <a:spcBef>
                <a:spcPts val="0"/>
              </a:spcBef>
              <a:spcAft>
                <a:spcPts val="0"/>
              </a:spcAft>
              <a:buClr>
                <a:schemeClr val="dk1"/>
              </a:buClr>
              <a:buFont typeface="Arial"/>
              <a:buNone/>
            </a:pPr>
            <a:r>
              <a:rPr lang="fr-FR" sz="2000" b="1">
                <a:solidFill>
                  <a:srgbClr val="0080FF"/>
                </a:solidFill>
                <a:latin typeface="Calibri"/>
                <a:ea typeface="Calibri"/>
                <a:cs typeface="Calibri"/>
                <a:sym typeface="Calibri"/>
              </a:rPr>
              <a:t>(Machine Learning)</a:t>
            </a:r>
            <a:endParaRPr sz="2000" b="1">
              <a:solidFill>
                <a:srgbClr val="0080FF"/>
              </a:solidFill>
              <a:latin typeface="Calibri"/>
              <a:ea typeface="Calibri"/>
              <a:cs typeface="Calibri"/>
              <a:sym typeface="Calibri"/>
            </a:endParaRPr>
          </a:p>
        </p:txBody>
      </p:sp>
      <p:sp>
        <p:nvSpPr>
          <p:cNvPr id="2089" name="Google Shape;2089;p156"/>
          <p:cNvSpPr/>
          <p:nvPr/>
        </p:nvSpPr>
        <p:spPr>
          <a:xfrm>
            <a:off x="660325" y="4574067"/>
            <a:ext cx="2270700" cy="788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2000" b="1">
                <a:solidFill>
                  <a:srgbClr val="0080FF"/>
                </a:solidFill>
                <a:latin typeface="Calibri"/>
                <a:ea typeface="Calibri"/>
                <a:cs typeface="Calibri"/>
                <a:sym typeface="Calibri"/>
              </a:rPr>
              <a:t>1. Specify Business Applications &amp; Integrate Results in Decision Making Process</a:t>
            </a:r>
            <a:endParaRPr sz="2000" b="1">
              <a:solidFill>
                <a:srgbClr val="0080FF"/>
              </a:solidFill>
              <a:latin typeface="Calibri"/>
              <a:ea typeface="Calibri"/>
              <a:cs typeface="Calibri"/>
              <a:sym typeface="Calibri"/>
            </a:endParaRPr>
          </a:p>
        </p:txBody>
      </p:sp>
      <p:cxnSp>
        <p:nvCxnSpPr>
          <p:cNvPr id="2090" name="Google Shape;2090;p156"/>
          <p:cNvCxnSpPr/>
          <p:nvPr/>
        </p:nvCxnSpPr>
        <p:spPr>
          <a:xfrm>
            <a:off x="457200" y="575619"/>
            <a:ext cx="0" cy="576000"/>
          </a:xfrm>
          <a:prstGeom prst="straightConnector1">
            <a:avLst/>
          </a:prstGeom>
          <a:noFill/>
          <a:ln w="28575" cap="flat" cmpd="sng">
            <a:solidFill>
              <a:schemeClr val="accent6"/>
            </a:solidFill>
            <a:prstDash val="solid"/>
            <a:round/>
            <a:headEnd type="none" w="sm" len="sm"/>
            <a:tailEnd type="none" w="sm" len="sm"/>
          </a:ln>
        </p:spPr>
      </p:cxnSp>
      <p:sp>
        <p:nvSpPr>
          <p:cNvPr id="2091" name="Google Shape;2091;p156"/>
          <p:cNvSpPr/>
          <p:nvPr/>
        </p:nvSpPr>
        <p:spPr>
          <a:xfrm>
            <a:off x="566350" y="1560333"/>
            <a:ext cx="8179500" cy="1143300"/>
          </a:xfrm>
          <a:prstGeom prst="rect">
            <a:avLst/>
          </a:prstGeom>
          <a:solidFill>
            <a:srgbClr val="9FC5E8"/>
          </a:solidFill>
          <a:ln w="9525" cap="flat" cmpd="sng">
            <a:solidFill>
              <a:srgbClr val="56626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2092" name="Google Shape;2092;p156"/>
          <p:cNvSpPr/>
          <p:nvPr/>
        </p:nvSpPr>
        <p:spPr>
          <a:xfrm>
            <a:off x="2779325" y="1715330"/>
            <a:ext cx="3681300" cy="788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738389"/>
              </a:buClr>
              <a:buFont typeface="Arial"/>
              <a:buNone/>
            </a:pPr>
            <a:r>
              <a:rPr lang="fr-FR" sz="2000" b="1">
                <a:solidFill>
                  <a:srgbClr val="0080FF"/>
                </a:solidFill>
                <a:latin typeface="Calibri"/>
                <a:ea typeface="Calibri"/>
                <a:cs typeface="Calibri"/>
                <a:sym typeface="Calibri"/>
              </a:rPr>
              <a:t>BIG DATA / </a:t>
            </a:r>
            <a:endParaRPr sz="2000" b="1">
              <a:solidFill>
                <a:srgbClr val="0080FF"/>
              </a:solidFill>
              <a:latin typeface="Calibri"/>
              <a:ea typeface="Calibri"/>
              <a:cs typeface="Calibri"/>
              <a:sym typeface="Calibri"/>
            </a:endParaRPr>
          </a:p>
          <a:p>
            <a:pPr marL="0" marR="0" lvl="0" indent="0" algn="ctr" rtl="0">
              <a:lnSpc>
                <a:spcPct val="100000"/>
              </a:lnSpc>
              <a:spcBef>
                <a:spcPts val="0"/>
              </a:spcBef>
              <a:spcAft>
                <a:spcPts val="0"/>
              </a:spcAft>
              <a:buClr>
                <a:srgbClr val="738389"/>
              </a:buClr>
              <a:buFont typeface="Arial"/>
              <a:buNone/>
            </a:pPr>
            <a:r>
              <a:rPr lang="fr-FR" sz="2000" b="1">
                <a:solidFill>
                  <a:srgbClr val="0080FF"/>
                </a:solidFill>
                <a:latin typeface="Calibri"/>
                <a:ea typeface="Calibri"/>
                <a:cs typeface="Calibri"/>
                <a:sym typeface="Calibri"/>
              </a:rPr>
              <a:t>DATA ANALYTICS PROJECT</a:t>
            </a:r>
            <a:endParaRPr sz="2000" b="1">
              <a:solidFill>
                <a:srgbClr val="0080FF"/>
              </a:solidFill>
              <a:latin typeface="Calibri"/>
              <a:ea typeface="Calibri"/>
              <a:cs typeface="Calibri"/>
              <a:sym typeface="Calibri"/>
            </a:endParaRPr>
          </a:p>
        </p:txBody>
      </p:sp>
      <p:pic>
        <p:nvPicPr>
          <p:cNvPr id="2093" name="Google Shape;2093;p156" descr="images.jpg"/>
          <p:cNvPicPr preferRelativeResize="0"/>
          <p:nvPr/>
        </p:nvPicPr>
        <p:blipFill>
          <a:blip r:embed="rId3">
            <a:alphaModFix/>
          </a:blip>
          <a:stretch>
            <a:fillRect/>
          </a:stretch>
        </p:blipFill>
        <p:spPr>
          <a:xfrm>
            <a:off x="7665997" y="1604841"/>
            <a:ext cx="1054175" cy="790625"/>
          </a:xfrm>
          <a:prstGeom prst="rect">
            <a:avLst/>
          </a:prstGeom>
          <a:noFill/>
          <a:ln>
            <a:noFill/>
          </a:ln>
        </p:spPr>
      </p:pic>
      <p:pic>
        <p:nvPicPr>
          <p:cNvPr id="2094" name="Google Shape;2094;p156"/>
          <p:cNvPicPr preferRelativeResize="0"/>
          <p:nvPr/>
        </p:nvPicPr>
        <p:blipFill>
          <a:blip r:embed="rId4">
            <a:alphaModFix/>
          </a:blip>
          <a:stretch>
            <a:fillRect/>
          </a:stretch>
        </p:blipFill>
        <p:spPr>
          <a:xfrm>
            <a:off x="5889800" y="2419833"/>
            <a:ext cx="895350" cy="933450"/>
          </a:xfrm>
          <a:prstGeom prst="rect">
            <a:avLst/>
          </a:prstGeom>
          <a:noFill/>
          <a:ln>
            <a:noFill/>
          </a:ln>
        </p:spPr>
      </p:pic>
      <p:pic>
        <p:nvPicPr>
          <p:cNvPr id="2095" name="Google Shape;2095;p156"/>
          <p:cNvPicPr preferRelativeResize="0"/>
          <p:nvPr/>
        </p:nvPicPr>
        <p:blipFill>
          <a:blip r:embed="rId5">
            <a:alphaModFix/>
          </a:blip>
          <a:stretch>
            <a:fillRect/>
          </a:stretch>
        </p:blipFill>
        <p:spPr>
          <a:xfrm>
            <a:off x="431725" y="2184521"/>
            <a:ext cx="1512750" cy="1341084"/>
          </a:xfrm>
          <a:prstGeom prst="rect">
            <a:avLst/>
          </a:prstGeom>
          <a:noFill/>
          <a:ln>
            <a:noFill/>
          </a:ln>
        </p:spPr>
      </p:pic>
      <p:pic>
        <p:nvPicPr>
          <p:cNvPr id="2096" name="Google Shape;2096;p156"/>
          <p:cNvPicPr preferRelativeResize="0"/>
          <p:nvPr/>
        </p:nvPicPr>
        <p:blipFill>
          <a:blip r:embed="rId6">
            <a:alphaModFix/>
          </a:blip>
          <a:stretch>
            <a:fillRect/>
          </a:stretch>
        </p:blipFill>
        <p:spPr>
          <a:xfrm>
            <a:off x="3356025" y="2447551"/>
            <a:ext cx="1652925" cy="1220012"/>
          </a:xfrm>
          <a:prstGeom prst="rect">
            <a:avLst/>
          </a:prstGeom>
          <a:noFill/>
          <a:ln>
            <a:noFill/>
          </a:ln>
        </p:spPr>
      </p:pic>
      <p:sp>
        <p:nvSpPr>
          <p:cNvPr id="2097" name="Google Shape;2097;p156"/>
          <p:cNvSpPr txBox="1">
            <a:spLocks noGrp="1"/>
          </p:cNvSpPr>
          <p:nvPr>
            <p:ph type="sldNum" idx="12"/>
          </p:nvPr>
        </p:nvSpPr>
        <p:spPr>
          <a:xfrm>
            <a:off x="6553200" y="6356349"/>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A4ADB0"/>
              </a:buClr>
              <a:buFont typeface="Calibri"/>
              <a:buNone/>
            </a:pPr>
            <a:fld id="{00000000-1234-1234-1234-123412341234}" type="slidenum">
              <a:rPr lang="fr-FR"/>
              <a:t>107</a:t>
            </a:fld>
            <a:endParaRPr/>
          </a:p>
        </p:txBody>
      </p:sp>
      <p:pic>
        <p:nvPicPr>
          <p:cNvPr id="2098" name="Google Shape;2098;p156" descr="logo_hupi_rvb (2).png"/>
          <p:cNvPicPr preferRelativeResize="0"/>
          <p:nvPr/>
        </p:nvPicPr>
        <p:blipFill rotWithShape="1">
          <a:blip r:embed="rId7">
            <a:alphaModFix/>
          </a:blip>
          <a:srcRect/>
          <a:stretch/>
        </p:blipFill>
        <p:spPr>
          <a:xfrm>
            <a:off x="8255950" y="144000"/>
            <a:ext cx="745800" cy="492900"/>
          </a:xfrm>
          <a:prstGeom prst="rect">
            <a:avLst/>
          </a:prstGeom>
          <a:noFill/>
          <a:ln>
            <a:noFill/>
          </a:ln>
        </p:spPr>
      </p:pic>
      <p:sp>
        <p:nvSpPr>
          <p:cNvPr id="2099" name="Google Shape;2099;p156"/>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2103"/>
        <p:cNvGrpSpPr/>
        <p:nvPr/>
      </p:nvGrpSpPr>
      <p:grpSpPr>
        <a:xfrm>
          <a:off x="0" y="0"/>
          <a:ext cx="0" cy="0"/>
          <a:chOff x="0" y="0"/>
          <a:chExt cx="0" cy="0"/>
        </a:xfrm>
      </p:grpSpPr>
      <p:sp>
        <p:nvSpPr>
          <p:cNvPr id="2104" name="Google Shape;2104;p157"/>
          <p:cNvSpPr txBox="1"/>
          <p:nvPr/>
        </p:nvSpPr>
        <p:spPr>
          <a:xfrm>
            <a:off x="457202" y="284631"/>
            <a:ext cx="8229600" cy="1143300"/>
          </a:xfrm>
          <a:prstGeom prst="rect">
            <a:avLst/>
          </a:prstGeom>
          <a:no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Clr>
                <a:schemeClr val="accent6"/>
              </a:buClr>
              <a:buFont typeface="Dosis"/>
              <a:buNone/>
            </a:pPr>
            <a:r>
              <a:rPr lang="fr-FR" sz="2400">
                <a:solidFill>
                  <a:srgbClr val="20C3F3"/>
                </a:solidFill>
                <a:latin typeface="Dosis"/>
                <a:ea typeface="Dosis"/>
                <a:cs typeface="Dosis"/>
                <a:sym typeface="Dosis"/>
              </a:rPr>
              <a:t>1. SPECIFY BUSINESS APPLICATIONS </a:t>
            </a:r>
            <a:endParaRPr sz="2400">
              <a:solidFill>
                <a:srgbClr val="20C3F3"/>
              </a:solidFill>
              <a:latin typeface="Dosis"/>
              <a:ea typeface="Dosis"/>
              <a:cs typeface="Dosis"/>
              <a:sym typeface="Dosis"/>
            </a:endParaRPr>
          </a:p>
          <a:p>
            <a:pPr marL="0" marR="0" lvl="0" indent="0" algn="l" rtl="0">
              <a:lnSpc>
                <a:spcPct val="100000"/>
              </a:lnSpc>
              <a:spcBef>
                <a:spcPts val="0"/>
              </a:spcBef>
              <a:spcAft>
                <a:spcPts val="0"/>
              </a:spcAft>
              <a:buClr>
                <a:schemeClr val="accent6"/>
              </a:buClr>
              <a:buFont typeface="Dosis"/>
              <a:buNone/>
            </a:pPr>
            <a:r>
              <a:rPr lang="fr-FR" sz="2400">
                <a:solidFill>
                  <a:srgbClr val="20C3F3"/>
                </a:solidFill>
                <a:latin typeface="Dosis"/>
                <a:ea typeface="Dosis"/>
                <a:cs typeface="Dosis"/>
                <a:sym typeface="Dosis"/>
              </a:rPr>
              <a:t>&amp; INTEGRATE RESULTS IN DECISION MAKING PROCESS</a:t>
            </a:r>
            <a:endParaRPr/>
          </a:p>
        </p:txBody>
      </p:sp>
      <p:cxnSp>
        <p:nvCxnSpPr>
          <p:cNvPr id="2105" name="Google Shape;2105;p157"/>
          <p:cNvCxnSpPr/>
          <p:nvPr/>
        </p:nvCxnSpPr>
        <p:spPr>
          <a:xfrm>
            <a:off x="457200" y="575619"/>
            <a:ext cx="0" cy="576000"/>
          </a:xfrm>
          <a:prstGeom prst="straightConnector1">
            <a:avLst/>
          </a:prstGeom>
          <a:noFill/>
          <a:ln w="28575" cap="flat" cmpd="sng">
            <a:solidFill>
              <a:schemeClr val="accent6"/>
            </a:solidFill>
            <a:prstDash val="solid"/>
            <a:round/>
            <a:headEnd type="none" w="sm" len="sm"/>
            <a:tailEnd type="none" w="sm" len="sm"/>
          </a:ln>
        </p:spPr>
      </p:cxnSp>
      <p:sp>
        <p:nvSpPr>
          <p:cNvPr id="2106" name="Google Shape;2106;p157"/>
          <p:cNvSpPr txBox="1"/>
          <p:nvPr/>
        </p:nvSpPr>
        <p:spPr>
          <a:xfrm>
            <a:off x="3898500" y="3518733"/>
            <a:ext cx="1194600" cy="66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1800">
                <a:latin typeface="Calibri"/>
                <a:ea typeface="Calibri"/>
                <a:cs typeface="Calibri"/>
                <a:sym typeface="Calibri"/>
              </a:rPr>
              <a:t>XXX</a:t>
            </a:r>
            <a:endParaRPr sz="1800">
              <a:latin typeface="Calibri"/>
              <a:ea typeface="Calibri"/>
              <a:cs typeface="Calibri"/>
              <a:sym typeface="Calibri"/>
            </a:endParaRPr>
          </a:p>
        </p:txBody>
      </p:sp>
      <p:sp>
        <p:nvSpPr>
          <p:cNvPr id="2107" name="Google Shape;2107;p157"/>
          <p:cNvSpPr/>
          <p:nvPr/>
        </p:nvSpPr>
        <p:spPr>
          <a:xfrm>
            <a:off x="3667500" y="3440333"/>
            <a:ext cx="1656600" cy="1436400"/>
          </a:xfrm>
          <a:prstGeom prst="ellipse">
            <a:avLst/>
          </a:prstGeom>
          <a:solidFill>
            <a:srgbClr val="CFE2F3"/>
          </a:solidFill>
          <a:ln w="9525" cap="flat" cmpd="sng">
            <a:solidFill>
              <a:srgbClr val="9FC5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157"/>
          <p:cNvSpPr txBox="1"/>
          <p:nvPr/>
        </p:nvSpPr>
        <p:spPr>
          <a:xfrm>
            <a:off x="3846450" y="3823533"/>
            <a:ext cx="1298700" cy="66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FR" sz="1800" b="1">
                <a:latin typeface="Calibri"/>
                <a:ea typeface="Calibri"/>
                <a:cs typeface="Calibri"/>
                <a:sym typeface="Calibri"/>
              </a:rPr>
              <a:t>Business</a:t>
            </a:r>
            <a:endParaRPr sz="1800" b="1">
              <a:latin typeface="Calibri"/>
              <a:ea typeface="Calibri"/>
              <a:cs typeface="Calibri"/>
              <a:sym typeface="Calibri"/>
            </a:endParaRPr>
          </a:p>
        </p:txBody>
      </p:sp>
      <p:cxnSp>
        <p:nvCxnSpPr>
          <p:cNvPr id="2109" name="Google Shape;2109;p157"/>
          <p:cNvCxnSpPr>
            <a:stCxn id="2110" idx="2"/>
            <a:endCxn id="2107" idx="0"/>
          </p:cNvCxnSpPr>
          <p:nvPr/>
        </p:nvCxnSpPr>
        <p:spPr>
          <a:xfrm flipH="1">
            <a:off x="4495881" y="2604967"/>
            <a:ext cx="3300" cy="835500"/>
          </a:xfrm>
          <a:prstGeom prst="straightConnector1">
            <a:avLst/>
          </a:prstGeom>
          <a:noFill/>
          <a:ln w="9525" cap="flat" cmpd="sng">
            <a:solidFill>
              <a:srgbClr val="0000FF"/>
            </a:solidFill>
            <a:prstDash val="solid"/>
            <a:round/>
            <a:headEnd type="none" w="med" len="med"/>
            <a:tailEnd type="none" w="med" len="med"/>
          </a:ln>
        </p:spPr>
      </p:cxnSp>
      <p:sp>
        <p:nvSpPr>
          <p:cNvPr id="2110" name="Google Shape;2110;p157"/>
          <p:cNvSpPr txBox="1"/>
          <p:nvPr/>
        </p:nvSpPr>
        <p:spPr>
          <a:xfrm>
            <a:off x="3849831" y="1935067"/>
            <a:ext cx="1298700" cy="669900"/>
          </a:xfrm>
          <a:prstGeom prst="rect">
            <a:avLst/>
          </a:prstGeom>
          <a:noFill/>
          <a:ln w="9525" cap="flat" cmpd="sng">
            <a:solidFill>
              <a:srgbClr val="4A86E8"/>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fr-FR" b="1">
                <a:latin typeface="Calibri"/>
                <a:ea typeface="Calibri"/>
                <a:cs typeface="Calibri"/>
                <a:sym typeface="Calibri"/>
              </a:rPr>
              <a:t>Application</a:t>
            </a:r>
            <a:endParaRPr b="1">
              <a:latin typeface="Calibri"/>
              <a:ea typeface="Calibri"/>
              <a:cs typeface="Calibri"/>
              <a:sym typeface="Calibri"/>
            </a:endParaRPr>
          </a:p>
        </p:txBody>
      </p:sp>
      <p:cxnSp>
        <p:nvCxnSpPr>
          <p:cNvPr id="2111" name="Google Shape;2111;p157"/>
          <p:cNvCxnSpPr>
            <a:stCxn id="2107" idx="3"/>
            <a:endCxn id="2112" idx="3"/>
          </p:cNvCxnSpPr>
          <p:nvPr/>
        </p:nvCxnSpPr>
        <p:spPr>
          <a:xfrm flipH="1">
            <a:off x="3081503" y="4666377"/>
            <a:ext cx="828600" cy="646800"/>
          </a:xfrm>
          <a:prstGeom prst="straightConnector1">
            <a:avLst/>
          </a:prstGeom>
          <a:noFill/>
          <a:ln w="9525" cap="flat" cmpd="sng">
            <a:solidFill>
              <a:srgbClr val="0000FF"/>
            </a:solidFill>
            <a:prstDash val="solid"/>
            <a:round/>
            <a:headEnd type="none" w="med" len="med"/>
            <a:tailEnd type="none" w="med" len="med"/>
          </a:ln>
        </p:spPr>
      </p:cxnSp>
      <p:sp>
        <p:nvSpPr>
          <p:cNvPr id="2112" name="Google Shape;2112;p157"/>
          <p:cNvSpPr txBox="1"/>
          <p:nvPr/>
        </p:nvSpPr>
        <p:spPr>
          <a:xfrm>
            <a:off x="1782906" y="4978333"/>
            <a:ext cx="1298700" cy="669900"/>
          </a:xfrm>
          <a:prstGeom prst="rect">
            <a:avLst/>
          </a:prstGeom>
          <a:noFill/>
          <a:ln w="9525" cap="flat" cmpd="sng">
            <a:solidFill>
              <a:srgbClr val="4A86E8"/>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fr-FR" b="1">
                <a:latin typeface="Calibri"/>
                <a:ea typeface="Calibri"/>
                <a:cs typeface="Calibri"/>
                <a:sym typeface="Calibri"/>
              </a:rPr>
              <a:t>Scope</a:t>
            </a:r>
            <a:endParaRPr b="1">
              <a:latin typeface="Calibri"/>
              <a:ea typeface="Calibri"/>
              <a:cs typeface="Calibri"/>
              <a:sym typeface="Calibri"/>
            </a:endParaRPr>
          </a:p>
        </p:txBody>
      </p:sp>
      <p:sp>
        <p:nvSpPr>
          <p:cNvPr id="2113" name="Google Shape;2113;p157"/>
          <p:cNvSpPr txBox="1"/>
          <p:nvPr/>
        </p:nvSpPr>
        <p:spPr>
          <a:xfrm>
            <a:off x="6050106" y="4978333"/>
            <a:ext cx="1298700" cy="669900"/>
          </a:xfrm>
          <a:prstGeom prst="rect">
            <a:avLst/>
          </a:prstGeom>
          <a:noFill/>
          <a:ln w="9525" cap="flat" cmpd="sng">
            <a:solidFill>
              <a:srgbClr val="4A86E8"/>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fr-FR" b="1">
                <a:latin typeface="Calibri"/>
                <a:ea typeface="Calibri"/>
                <a:cs typeface="Calibri"/>
                <a:sym typeface="Calibri"/>
              </a:rPr>
              <a:t>Decision</a:t>
            </a:r>
            <a:endParaRPr b="1">
              <a:latin typeface="Calibri"/>
              <a:ea typeface="Calibri"/>
              <a:cs typeface="Calibri"/>
              <a:sym typeface="Calibri"/>
            </a:endParaRPr>
          </a:p>
        </p:txBody>
      </p:sp>
      <p:cxnSp>
        <p:nvCxnSpPr>
          <p:cNvPr id="2114" name="Google Shape;2114;p157"/>
          <p:cNvCxnSpPr>
            <a:stCxn id="2113" idx="1"/>
            <a:endCxn id="2107" idx="5"/>
          </p:cNvCxnSpPr>
          <p:nvPr/>
        </p:nvCxnSpPr>
        <p:spPr>
          <a:xfrm rot="10800000">
            <a:off x="5081406" y="4666483"/>
            <a:ext cx="968700" cy="646800"/>
          </a:xfrm>
          <a:prstGeom prst="straightConnector1">
            <a:avLst/>
          </a:prstGeom>
          <a:noFill/>
          <a:ln w="9525" cap="flat" cmpd="sng">
            <a:solidFill>
              <a:srgbClr val="0000FF"/>
            </a:solidFill>
            <a:prstDash val="solid"/>
            <a:round/>
            <a:headEnd type="none" w="med" len="med"/>
            <a:tailEnd type="none" w="med" len="med"/>
          </a:ln>
        </p:spPr>
      </p:cxnSp>
      <p:sp>
        <p:nvSpPr>
          <p:cNvPr id="2115" name="Google Shape;2115;p157"/>
          <p:cNvSpPr txBox="1"/>
          <p:nvPr/>
        </p:nvSpPr>
        <p:spPr>
          <a:xfrm>
            <a:off x="5246975" y="1803375"/>
            <a:ext cx="2814000" cy="66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a:latin typeface="Calibri"/>
                <a:ea typeface="Calibri"/>
                <a:cs typeface="Calibri"/>
                <a:sym typeface="Calibri"/>
              </a:rPr>
              <a:t>- Production Line optimization</a:t>
            </a:r>
            <a:endParaRPr>
              <a:latin typeface="Calibri"/>
              <a:ea typeface="Calibri"/>
              <a:cs typeface="Calibri"/>
              <a:sym typeface="Calibri"/>
            </a:endParaRPr>
          </a:p>
          <a:p>
            <a:pPr marL="0" lvl="0" indent="0" algn="l" rtl="0">
              <a:spcBef>
                <a:spcPts val="0"/>
              </a:spcBef>
              <a:spcAft>
                <a:spcPts val="0"/>
              </a:spcAft>
              <a:buNone/>
            </a:pPr>
            <a:r>
              <a:rPr lang="fr-FR">
                <a:latin typeface="Calibri"/>
                <a:ea typeface="Calibri"/>
                <a:cs typeface="Calibri"/>
                <a:sym typeface="Calibri"/>
              </a:rPr>
              <a:t>- Predictive maintenance</a:t>
            </a:r>
            <a:endParaRPr>
              <a:latin typeface="Calibri"/>
              <a:ea typeface="Calibri"/>
              <a:cs typeface="Calibri"/>
              <a:sym typeface="Calibri"/>
            </a:endParaRPr>
          </a:p>
          <a:p>
            <a:pPr marL="0" lvl="0" indent="0" algn="l" rtl="0">
              <a:spcBef>
                <a:spcPts val="0"/>
              </a:spcBef>
              <a:spcAft>
                <a:spcPts val="0"/>
              </a:spcAft>
              <a:buNone/>
            </a:pPr>
            <a:r>
              <a:rPr lang="fr-FR">
                <a:latin typeface="Calibri"/>
                <a:ea typeface="Calibri"/>
                <a:cs typeface="Calibri"/>
                <a:sym typeface="Calibri"/>
              </a:rPr>
              <a:t>- etc.</a:t>
            </a:r>
            <a:endParaRPr>
              <a:latin typeface="Calibri"/>
              <a:ea typeface="Calibri"/>
              <a:cs typeface="Calibri"/>
              <a:sym typeface="Calibri"/>
            </a:endParaRPr>
          </a:p>
        </p:txBody>
      </p:sp>
      <p:sp>
        <p:nvSpPr>
          <p:cNvPr id="2116" name="Google Shape;2116;p157"/>
          <p:cNvSpPr txBox="1"/>
          <p:nvPr/>
        </p:nvSpPr>
        <p:spPr>
          <a:xfrm>
            <a:off x="5967425" y="5697767"/>
            <a:ext cx="1567500" cy="66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a:latin typeface="Calibri"/>
                <a:ea typeface="Calibri"/>
                <a:cs typeface="Calibri"/>
                <a:sym typeface="Calibri"/>
              </a:rPr>
              <a:t>- Informative</a:t>
            </a:r>
            <a:endParaRPr>
              <a:latin typeface="Calibri"/>
              <a:ea typeface="Calibri"/>
              <a:cs typeface="Calibri"/>
              <a:sym typeface="Calibri"/>
            </a:endParaRPr>
          </a:p>
          <a:p>
            <a:pPr marL="0" lvl="0" indent="0" algn="l" rtl="0">
              <a:spcBef>
                <a:spcPts val="0"/>
              </a:spcBef>
              <a:spcAft>
                <a:spcPts val="0"/>
              </a:spcAft>
              <a:buNone/>
            </a:pPr>
            <a:r>
              <a:rPr lang="fr-FR">
                <a:latin typeface="Calibri"/>
                <a:ea typeface="Calibri"/>
                <a:cs typeface="Calibri"/>
                <a:sym typeface="Calibri"/>
              </a:rPr>
              <a:t>- Real time</a:t>
            </a:r>
            <a:endParaRPr>
              <a:latin typeface="Calibri"/>
              <a:ea typeface="Calibri"/>
              <a:cs typeface="Calibri"/>
              <a:sym typeface="Calibri"/>
            </a:endParaRPr>
          </a:p>
          <a:p>
            <a:pPr marL="0" lvl="0" indent="0" algn="l" rtl="0">
              <a:spcBef>
                <a:spcPts val="0"/>
              </a:spcBef>
              <a:spcAft>
                <a:spcPts val="0"/>
              </a:spcAft>
              <a:buNone/>
            </a:pPr>
            <a:r>
              <a:rPr lang="fr-FR">
                <a:latin typeface="Calibri"/>
                <a:ea typeface="Calibri"/>
                <a:cs typeface="Calibri"/>
                <a:sym typeface="Calibri"/>
              </a:rPr>
              <a:t>- Automated</a:t>
            </a:r>
            <a:endParaRPr>
              <a:latin typeface="Calibri"/>
              <a:ea typeface="Calibri"/>
              <a:cs typeface="Calibri"/>
              <a:sym typeface="Calibri"/>
            </a:endParaRPr>
          </a:p>
        </p:txBody>
      </p:sp>
      <p:sp>
        <p:nvSpPr>
          <p:cNvPr id="2117" name="Google Shape;2117;p157"/>
          <p:cNvSpPr txBox="1"/>
          <p:nvPr/>
        </p:nvSpPr>
        <p:spPr>
          <a:xfrm>
            <a:off x="1648500" y="5686333"/>
            <a:ext cx="1567500" cy="66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a:latin typeface="Calibri"/>
                <a:ea typeface="Calibri"/>
                <a:cs typeface="Calibri"/>
                <a:sym typeface="Calibri"/>
              </a:rPr>
              <a:t>- R&amp;D</a:t>
            </a:r>
            <a:endParaRPr>
              <a:latin typeface="Calibri"/>
              <a:ea typeface="Calibri"/>
              <a:cs typeface="Calibri"/>
              <a:sym typeface="Calibri"/>
            </a:endParaRPr>
          </a:p>
          <a:p>
            <a:pPr marL="0" lvl="0" indent="0" algn="l" rtl="0">
              <a:spcBef>
                <a:spcPts val="0"/>
              </a:spcBef>
              <a:spcAft>
                <a:spcPts val="0"/>
              </a:spcAft>
              <a:buNone/>
            </a:pPr>
            <a:r>
              <a:rPr lang="fr-FR">
                <a:latin typeface="Calibri"/>
                <a:ea typeface="Calibri"/>
                <a:cs typeface="Calibri"/>
                <a:sym typeface="Calibri"/>
              </a:rPr>
              <a:t>- Production</a:t>
            </a:r>
            <a:endParaRPr>
              <a:latin typeface="Calibri"/>
              <a:ea typeface="Calibri"/>
              <a:cs typeface="Calibri"/>
              <a:sym typeface="Calibri"/>
            </a:endParaRPr>
          </a:p>
        </p:txBody>
      </p:sp>
      <p:sp>
        <p:nvSpPr>
          <p:cNvPr id="2118" name="Google Shape;2118;p157"/>
          <p:cNvSpPr txBox="1">
            <a:spLocks noGrp="1"/>
          </p:cNvSpPr>
          <p:nvPr>
            <p:ph type="sldNum" idx="12"/>
          </p:nvPr>
        </p:nvSpPr>
        <p:spPr>
          <a:xfrm>
            <a:off x="6553200" y="6356349"/>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A4ADB0"/>
              </a:buClr>
              <a:buFont typeface="Calibri"/>
              <a:buNone/>
            </a:pPr>
            <a:fld id="{00000000-1234-1234-1234-123412341234}" type="slidenum">
              <a:rPr lang="fr-FR"/>
              <a:t>108</a:t>
            </a:fld>
            <a:endParaRPr/>
          </a:p>
        </p:txBody>
      </p:sp>
      <p:pic>
        <p:nvPicPr>
          <p:cNvPr id="2119" name="Google Shape;2119;p157" descr="logo_hupi_rvb (2).png"/>
          <p:cNvPicPr preferRelativeResize="0"/>
          <p:nvPr/>
        </p:nvPicPr>
        <p:blipFill rotWithShape="1">
          <a:blip r:embed="rId3">
            <a:alphaModFix/>
          </a:blip>
          <a:srcRect/>
          <a:stretch/>
        </p:blipFill>
        <p:spPr>
          <a:xfrm>
            <a:off x="8255950" y="144000"/>
            <a:ext cx="745800" cy="492900"/>
          </a:xfrm>
          <a:prstGeom prst="rect">
            <a:avLst/>
          </a:prstGeom>
          <a:noFill/>
          <a:ln>
            <a:noFill/>
          </a:ln>
        </p:spPr>
      </p:pic>
      <p:sp>
        <p:nvSpPr>
          <p:cNvPr id="2120" name="Google Shape;2120;p157"/>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2124"/>
        <p:cNvGrpSpPr/>
        <p:nvPr/>
      </p:nvGrpSpPr>
      <p:grpSpPr>
        <a:xfrm>
          <a:off x="0" y="0"/>
          <a:ext cx="0" cy="0"/>
          <a:chOff x="0" y="0"/>
          <a:chExt cx="0" cy="0"/>
        </a:xfrm>
      </p:grpSpPr>
      <p:sp>
        <p:nvSpPr>
          <p:cNvPr id="2125" name="Google Shape;2125;p158"/>
          <p:cNvSpPr txBox="1"/>
          <p:nvPr/>
        </p:nvSpPr>
        <p:spPr>
          <a:xfrm>
            <a:off x="457202" y="284631"/>
            <a:ext cx="8229600" cy="1143300"/>
          </a:xfrm>
          <a:prstGeom prst="rect">
            <a:avLst/>
          </a:prstGeom>
          <a:no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Clr>
                <a:schemeClr val="accent6"/>
              </a:buClr>
              <a:buFont typeface="Dosis"/>
              <a:buNone/>
            </a:pPr>
            <a:r>
              <a:rPr lang="fr-FR" sz="2400">
                <a:solidFill>
                  <a:srgbClr val="20C3F3"/>
                </a:solidFill>
                <a:latin typeface="Dosis"/>
                <a:ea typeface="Dosis"/>
                <a:cs typeface="Dosis"/>
                <a:sym typeface="Dosis"/>
              </a:rPr>
              <a:t>2. BUILD AND ENRICH YOUR DATA LAKE</a:t>
            </a:r>
            <a:endParaRPr/>
          </a:p>
        </p:txBody>
      </p:sp>
      <p:cxnSp>
        <p:nvCxnSpPr>
          <p:cNvPr id="2126" name="Google Shape;2126;p158"/>
          <p:cNvCxnSpPr/>
          <p:nvPr/>
        </p:nvCxnSpPr>
        <p:spPr>
          <a:xfrm>
            <a:off x="457200" y="575619"/>
            <a:ext cx="0" cy="576000"/>
          </a:xfrm>
          <a:prstGeom prst="straightConnector1">
            <a:avLst/>
          </a:prstGeom>
          <a:noFill/>
          <a:ln w="28575" cap="flat" cmpd="sng">
            <a:solidFill>
              <a:schemeClr val="accent6"/>
            </a:solidFill>
            <a:prstDash val="solid"/>
            <a:round/>
            <a:headEnd type="none" w="sm" len="sm"/>
            <a:tailEnd type="none" w="sm" len="sm"/>
          </a:ln>
        </p:spPr>
      </p:cxnSp>
      <p:sp>
        <p:nvSpPr>
          <p:cNvPr id="2127" name="Google Shape;2127;p158"/>
          <p:cNvSpPr/>
          <p:nvPr/>
        </p:nvSpPr>
        <p:spPr>
          <a:xfrm>
            <a:off x="2821266" y="5054571"/>
            <a:ext cx="2219700" cy="1200000"/>
          </a:xfrm>
          <a:prstGeom prst="rect">
            <a:avLst/>
          </a:prstGeom>
          <a:solidFill>
            <a:srgbClr val="77DAF8"/>
          </a:solidFill>
          <a:ln w="9525" cap="flat" cmpd="sng">
            <a:solidFill>
              <a:srgbClr val="56626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2128" name="Google Shape;2128;p158"/>
          <p:cNvSpPr/>
          <p:nvPr/>
        </p:nvSpPr>
        <p:spPr>
          <a:xfrm>
            <a:off x="2821266" y="3530571"/>
            <a:ext cx="2219700" cy="1200000"/>
          </a:xfrm>
          <a:prstGeom prst="rect">
            <a:avLst/>
          </a:prstGeom>
          <a:solidFill>
            <a:srgbClr val="D0E0E3"/>
          </a:solidFill>
          <a:ln w="9525" cap="flat" cmpd="sng">
            <a:solidFill>
              <a:srgbClr val="56626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2129" name="Google Shape;2129;p158"/>
          <p:cNvSpPr/>
          <p:nvPr/>
        </p:nvSpPr>
        <p:spPr>
          <a:xfrm>
            <a:off x="2821266" y="2006571"/>
            <a:ext cx="2219700" cy="1200000"/>
          </a:xfrm>
          <a:prstGeom prst="rect">
            <a:avLst/>
          </a:prstGeom>
          <a:solidFill>
            <a:srgbClr val="D0E0E3"/>
          </a:solidFill>
          <a:ln w="9525" cap="flat" cmpd="sng">
            <a:solidFill>
              <a:srgbClr val="56626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2130" name="Google Shape;2130;p158"/>
          <p:cNvSpPr/>
          <p:nvPr/>
        </p:nvSpPr>
        <p:spPr>
          <a:xfrm>
            <a:off x="2970674" y="5260367"/>
            <a:ext cx="1920900" cy="788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738389"/>
              </a:buClr>
              <a:buFont typeface="Arial"/>
              <a:buNone/>
            </a:pPr>
            <a:r>
              <a:rPr lang="fr-FR" sz="2000" b="1">
                <a:solidFill>
                  <a:srgbClr val="0080FF"/>
                </a:solidFill>
              </a:rPr>
              <a:t>Get Data</a:t>
            </a:r>
            <a:endParaRPr sz="2000" b="1">
              <a:solidFill>
                <a:srgbClr val="0080FF"/>
              </a:solidFill>
            </a:endParaRPr>
          </a:p>
        </p:txBody>
      </p:sp>
      <p:sp>
        <p:nvSpPr>
          <p:cNvPr id="2131" name="Google Shape;2131;p158"/>
          <p:cNvSpPr/>
          <p:nvPr/>
        </p:nvSpPr>
        <p:spPr>
          <a:xfrm>
            <a:off x="2970674" y="3736367"/>
            <a:ext cx="1920900" cy="788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738389"/>
              </a:buClr>
              <a:buFont typeface="Arial"/>
              <a:buNone/>
            </a:pPr>
            <a:r>
              <a:rPr lang="fr-FR" sz="2000" b="1">
                <a:solidFill>
                  <a:srgbClr val="0080FF"/>
                </a:solidFill>
              </a:rPr>
              <a:t>Enrich Data</a:t>
            </a:r>
            <a:endParaRPr sz="2000" b="1">
              <a:solidFill>
                <a:srgbClr val="0080FF"/>
              </a:solidFill>
            </a:endParaRPr>
          </a:p>
        </p:txBody>
      </p:sp>
      <p:sp>
        <p:nvSpPr>
          <p:cNvPr id="2132" name="Google Shape;2132;p158"/>
          <p:cNvSpPr/>
          <p:nvPr/>
        </p:nvSpPr>
        <p:spPr>
          <a:xfrm>
            <a:off x="2970674" y="2212367"/>
            <a:ext cx="1920900" cy="788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738389"/>
              </a:buClr>
              <a:buFont typeface="Arial"/>
              <a:buNone/>
            </a:pPr>
            <a:r>
              <a:rPr lang="fr-FR" sz="2000" b="1">
                <a:solidFill>
                  <a:srgbClr val="0080FF"/>
                </a:solidFill>
              </a:rPr>
              <a:t>Introduce IOT</a:t>
            </a:r>
            <a:endParaRPr sz="2000" b="1">
              <a:solidFill>
                <a:srgbClr val="0080FF"/>
              </a:solidFill>
            </a:endParaRPr>
          </a:p>
        </p:txBody>
      </p:sp>
      <p:sp>
        <p:nvSpPr>
          <p:cNvPr id="2133" name="Google Shape;2133;p158"/>
          <p:cNvSpPr/>
          <p:nvPr/>
        </p:nvSpPr>
        <p:spPr>
          <a:xfrm rot="-5401987">
            <a:off x="-337908" y="3896233"/>
            <a:ext cx="4671301" cy="330300"/>
          </a:xfrm>
          <a:prstGeom prst="rightArrow">
            <a:avLst>
              <a:gd name="adj1" fmla="val 50000"/>
              <a:gd name="adj2" fmla="val 50000"/>
            </a:avLst>
          </a:prstGeom>
          <a:noFill/>
          <a:ln w="9525" cap="flat" cmpd="sng">
            <a:solidFill>
              <a:srgbClr val="5662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158"/>
          <p:cNvSpPr/>
          <p:nvPr/>
        </p:nvSpPr>
        <p:spPr>
          <a:xfrm rot="-5400000">
            <a:off x="415561" y="3911475"/>
            <a:ext cx="2561100" cy="330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738389"/>
              </a:buClr>
              <a:buFont typeface="Arial"/>
              <a:buNone/>
            </a:pPr>
            <a:r>
              <a:rPr lang="fr-FR" b="1">
                <a:solidFill>
                  <a:srgbClr val="738389"/>
                </a:solidFill>
              </a:rPr>
              <a:t>Precision / Value</a:t>
            </a:r>
            <a:endParaRPr b="1">
              <a:solidFill>
                <a:srgbClr val="738389"/>
              </a:solidFill>
            </a:endParaRPr>
          </a:p>
        </p:txBody>
      </p:sp>
      <p:sp>
        <p:nvSpPr>
          <p:cNvPr id="2135" name="Google Shape;2135;p158"/>
          <p:cNvSpPr txBox="1"/>
          <p:nvPr/>
        </p:nvSpPr>
        <p:spPr>
          <a:xfrm>
            <a:off x="5696350" y="5116367"/>
            <a:ext cx="3007800" cy="66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1600">
                <a:latin typeface="Calibri"/>
                <a:ea typeface="Calibri"/>
                <a:cs typeface="Calibri"/>
                <a:sym typeface="Calibri"/>
              </a:rPr>
              <a:t>Digitalize your events, information and knowledge : production, quality, etc.</a:t>
            </a:r>
            <a:endParaRPr sz="1600">
              <a:latin typeface="Calibri"/>
              <a:ea typeface="Calibri"/>
              <a:cs typeface="Calibri"/>
              <a:sym typeface="Calibri"/>
            </a:endParaRPr>
          </a:p>
        </p:txBody>
      </p:sp>
      <p:sp>
        <p:nvSpPr>
          <p:cNvPr id="2136" name="Google Shape;2136;p158"/>
          <p:cNvSpPr txBox="1"/>
          <p:nvPr/>
        </p:nvSpPr>
        <p:spPr>
          <a:xfrm>
            <a:off x="5696350" y="3490767"/>
            <a:ext cx="3312000" cy="66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1600">
                <a:latin typeface="Calibri"/>
                <a:ea typeface="Calibri"/>
                <a:cs typeface="Calibri"/>
                <a:sym typeface="Calibri"/>
              </a:rPr>
              <a:t>Add new data sources and unstructured data to your data lake : financial, HR, etc.</a:t>
            </a:r>
            <a:endParaRPr sz="1600">
              <a:latin typeface="Calibri"/>
              <a:ea typeface="Calibri"/>
              <a:cs typeface="Calibri"/>
              <a:sym typeface="Calibri"/>
            </a:endParaRPr>
          </a:p>
        </p:txBody>
      </p:sp>
      <p:sp>
        <p:nvSpPr>
          <p:cNvPr id="2137" name="Google Shape;2137;p158"/>
          <p:cNvSpPr txBox="1"/>
          <p:nvPr/>
        </p:nvSpPr>
        <p:spPr>
          <a:xfrm>
            <a:off x="5696350" y="1966767"/>
            <a:ext cx="3312000" cy="66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1600">
                <a:latin typeface="Calibri"/>
                <a:ea typeface="Calibri"/>
                <a:cs typeface="Calibri"/>
                <a:sym typeface="Calibri"/>
              </a:rPr>
              <a:t>Introduce connected objects to measure and communicate : machines, control tools, etc.</a:t>
            </a:r>
            <a:endParaRPr sz="1600">
              <a:latin typeface="Calibri"/>
              <a:ea typeface="Calibri"/>
              <a:cs typeface="Calibri"/>
              <a:sym typeface="Calibri"/>
            </a:endParaRPr>
          </a:p>
        </p:txBody>
      </p:sp>
      <p:sp>
        <p:nvSpPr>
          <p:cNvPr id="2138" name="Google Shape;2138;p158"/>
          <p:cNvSpPr/>
          <p:nvPr/>
        </p:nvSpPr>
        <p:spPr>
          <a:xfrm rot="-5402513">
            <a:off x="3726020" y="4735734"/>
            <a:ext cx="410400" cy="330300"/>
          </a:xfrm>
          <a:prstGeom prst="rightArrow">
            <a:avLst>
              <a:gd name="adj1" fmla="val 50000"/>
              <a:gd name="adj2" fmla="val 50000"/>
            </a:avLst>
          </a:prstGeom>
          <a:solidFill>
            <a:srgbClr val="0000FF"/>
          </a:solidFill>
          <a:ln w="9525" cap="flat" cmpd="sng">
            <a:solidFill>
              <a:srgbClr val="5662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158"/>
          <p:cNvSpPr/>
          <p:nvPr/>
        </p:nvSpPr>
        <p:spPr>
          <a:xfrm rot="-5402513">
            <a:off x="3726020" y="3180842"/>
            <a:ext cx="410400" cy="330300"/>
          </a:xfrm>
          <a:prstGeom prst="rightArrow">
            <a:avLst>
              <a:gd name="adj1" fmla="val 50000"/>
              <a:gd name="adj2" fmla="val 50000"/>
            </a:avLst>
          </a:prstGeom>
          <a:solidFill>
            <a:srgbClr val="0000FF"/>
          </a:solidFill>
          <a:ln w="9525" cap="flat" cmpd="sng">
            <a:solidFill>
              <a:srgbClr val="5662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158"/>
          <p:cNvSpPr txBox="1">
            <a:spLocks noGrp="1"/>
          </p:cNvSpPr>
          <p:nvPr>
            <p:ph type="sldNum" idx="12"/>
          </p:nvPr>
        </p:nvSpPr>
        <p:spPr>
          <a:xfrm>
            <a:off x="6553200" y="6356349"/>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A4ADB0"/>
              </a:buClr>
              <a:buFont typeface="Calibri"/>
              <a:buNone/>
            </a:pPr>
            <a:fld id="{00000000-1234-1234-1234-123412341234}" type="slidenum">
              <a:rPr lang="fr-FR"/>
              <a:t>109</a:t>
            </a:fld>
            <a:endParaRPr/>
          </a:p>
        </p:txBody>
      </p:sp>
      <p:pic>
        <p:nvPicPr>
          <p:cNvPr id="2141" name="Google Shape;2141;p158" descr="logo_hupi_rvb (2).png"/>
          <p:cNvPicPr preferRelativeResize="0"/>
          <p:nvPr/>
        </p:nvPicPr>
        <p:blipFill rotWithShape="1">
          <a:blip r:embed="rId3">
            <a:alphaModFix/>
          </a:blip>
          <a:srcRect/>
          <a:stretch/>
        </p:blipFill>
        <p:spPr>
          <a:xfrm>
            <a:off x="8255950" y="144000"/>
            <a:ext cx="745800" cy="492900"/>
          </a:xfrm>
          <a:prstGeom prst="rect">
            <a:avLst/>
          </a:prstGeom>
          <a:noFill/>
          <a:ln>
            <a:noFill/>
          </a:ln>
        </p:spPr>
      </p:pic>
      <p:sp>
        <p:nvSpPr>
          <p:cNvPr id="2142" name="Google Shape;2142;p158"/>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59"/>
          <p:cNvSpPr/>
          <p:nvPr/>
        </p:nvSpPr>
        <p:spPr>
          <a:xfrm>
            <a:off x="6378850" y="3555469"/>
            <a:ext cx="1340100" cy="2877900"/>
          </a:xfrm>
          <a:prstGeom prst="rect">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59"/>
          <p:cNvSpPr/>
          <p:nvPr/>
        </p:nvSpPr>
        <p:spPr>
          <a:xfrm>
            <a:off x="7765118" y="1381767"/>
            <a:ext cx="1340100" cy="5051700"/>
          </a:xfrm>
          <a:prstGeom prst="rect">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59"/>
          <p:cNvSpPr/>
          <p:nvPr/>
        </p:nvSpPr>
        <p:spPr>
          <a:xfrm>
            <a:off x="6378850" y="1381767"/>
            <a:ext cx="1340100" cy="2148300"/>
          </a:xfrm>
          <a:prstGeom prst="rect">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59"/>
          <p:cNvSpPr/>
          <p:nvPr/>
        </p:nvSpPr>
        <p:spPr>
          <a:xfrm>
            <a:off x="5003018" y="1381767"/>
            <a:ext cx="1340100" cy="5051700"/>
          </a:xfrm>
          <a:prstGeom prst="rect">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59"/>
          <p:cNvSpPr/>
          <p:nvPr/>
        </p:nvSpPr>
        <p:spPr>
          <a:xfrm>
            <a:off x="3620272" y="1381767"/>
            <a:ext cx="1340100" cy="5051700"/>
          </a:xfrm>
          <a:prstGeom prst="rect">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83" name="Google Shape;483;p59"/>
          <p:cNvCxnSpPr/>
          <p:nvPr/>
        </p:nvCxnSpPr>
        <p:spPr>
          <a:xfrm>
            <a:off x="457200" y="575619"/>
            <a:ext cx="0" cy="576000"/>
          </a:xfrm>
          <a:prstGeom prst="straightConnector1">
            <a:avLst/>
          </a:prstGeom>
          <a:noFill/>
          <a:ln w="28575" cap="flat" cmpd="sng">
            <a:solidFill>
              <a:schemeClr val="accent6"/>
            </a:solidFill>
            <a:prstDash val="solid"/>
            <a:round/>
            <a:headEnd type="none" w="sm" len="sm"/>
            <a:tailEnd type="none" w="sm" len="sm"/>
          </a:ln>
        </p:spPr>
      </p:cxnSp>
      <p:sp>
        <p:nvSpPr>
          <p:cNvPr id="484" name="Google Shape;484;p59"/>
          <p:cNvSpPr txBox="1">
            <a:spLocks noGrp="1"/>
          </p:cNvSpPr>
          <p:nvPr>
            <p:ph type="sldNum" idx="12"/>
          </p:nvPr>
        </p:nvSpPr>
        <p:spPr>
          <a:xfrm>
            <a:off x="6553200" y="6356349"/>
            <a:ext cx="21336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A4ADB0"/>
              </a:buClr>
              <a:buFont typeface="Calibri"/>
              <a:buNone/>
            </a:pPr>
            <a:fld id="{00000000-1234-1234-1234-123412341234}" type="slidenum">
              <a:rPr lang="fr-FR"/>
              <a:t>11</a:t>
            </a:fld>
            <a:endParaRPr/>
          </a:p>
        </p:txBody>
      </p:sp>
      <p:sp>
        <p:nvSpPr>
          <p:cNvPr id="485" name="Google Shape;485;p59"/>
          <p:cNvSpPr/>
          <p:nvPr/>
        </p:nvSpPr>
        <p:spPr>
          <a:xfrm>
            <a:off x="343125" y="1605333"/>
            <a:ext cx="3364800" cy="22689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Font typeface="Calibri"/>
              <a:buNone/>
            </a:pPr>
            <a:r>
              <a:rPr lang="fr-FR" sz="2000">
                <a:solidFill>
                  <a:schemeClr val="dk1"/>
                </a:solidFill>
                <a:latin typeface="Calibri"/>
                <a:ea typeface="Calibri"/>
                <a:cs typeface="Calibri"/>
                <a:sym typeface="Calibri"/>
              </a:rPr>
              <a:t>Creates and operates solutions, which generate recommendations in automatic and in real time, from you data, and integrate the results in your systems</a:t>
            </a:r>
            <a:endParaRPr sz="2000">
              <a:solidFill>
                <a:schemeClr val="dk1"/>
              </a:solidFill>
              <a:latin typeface="Calibri"/>
              <a:ea typeface="Calibri"/>
              <a:cs typeface="Calibri"/>
              <a:sym typeface="Calibri"/>
            </a:endParaRPr>
          </a:p>
          <a:p>
            <a:pPr marL="0" lvl="0" indent="0" algn="l" rtl="0">
              <a:lnSpc>
                <a:spcPct val="115000"/>
              </a:lnSpc>
              <a:spcBef>
                <a:spcPts val="0"/>
              </a:spcBef>
              <a:spcAft>
                <a:spcPts val="0"/>
              </a:spcAft>
              <a:buClr>
                <a:srgbClr val="000000"/>
              </a:buClr>
              <a:buFont typeface="Arial"/>
              <a:buNone/>
            </a:pPr>
            <a:endParaRPr sz="20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Font typeface="Calibri"/>
              <a:buNone/>
            </a:pPr>
            <a:r>
              <a:rPr lang="fr-FR" sz="2000">
                <a:solidFill>
                  <a:schemeClr val="dk1"/>
                </a:solidFill>
                <a:latin typeface="Calibri"/>
                <a:ea typeface="Calibri"/>
                <a:cs typeface="Calibri"/>
                <a:sym typeface="Calibri"/>
              </a:rPr>
              <a:t>These solutions use </a:t>
            </a:r>
            <a:endParaRPr sz="20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Font typeface="Calibri"/>
              <a:buNone/>
            </a:pPr>
            <a:r>
              <a:rPr lang="fr-FR" sz="2000">
                <a:solidFill>
                  <a:schemeClr val="dk1"/>
                </a:solidFill>
                <a:latin typeface="Calibri"/>
                <a:ea typeface="Calibri"/>
                <a:cs typeface="Calibri"/>
                <a:sym typeface="Calibri"/>
              </a:rPr>
              <a:t>machine learning algorithms, developed by our own data scientists, and run on our proprietary Big Data platform, hosted in Bidart</a:t>
            </a:r>
            <a:endParaRPr sz="2000">
              <a:solidFill>
                <a:srgbClr val="738389"/>
              </a:solidFill>
              <a:latin typeface="Calibri"/>
              <a:ea typeface="Calibri"/>
              <a:cs typeface="Calibri"/>
              <a:sym typeface="Calibri"/>
            </a:endParaRPr>
          </a:p>
        </p:txBody>
      </p:sp>
      <p:pic>
        <p:nvPicPr>
          <p:cNvPr id="486" name="Google Shape;486;p59" descr="Capture d’écran 2016-03-08 à 15.33.48.png"/>
          <p:cNvPicPr preferRelativeResize="0"/>
          <p:nvPr/>
        </p:nvPicPr>
        <p:blipFill rotWithShape="1">
          <a:blip r:embed="rId3">
            <a:alphaModFix/>
          </a:blip>
          <a:srcRect b="17783"/>
          <a:stretch/>
        </p:blipFill>
        <p:spPr>
          <a:xfrm>
            <a:off x="3724272" y="1999641"/>
            <a:ext cx="1144114" cy="633968"/>
          </a:xfrm>
          <a:prstGeom prst="rect">
            <a:avLst/>
          </a:prstGeom>
          <a:noFill/>
          <a:ln>
            <a:noFill/>
          </a:ln>
        </p:spPr>
      </p:pic>
      <p:pic>
        <p:nvPicPr>
          <p:cNvPr id="487" name="Google Shape;487;p59" descr="eisti.jpg"/>
          <p:cNvPicPr preferRelativeResize="0"/>
          <p:nvPr/>
        </p:nvPicPr>
        <p:blipFill rotWithShape="1">
          <a:blip r:embed="rId4">
            <a:alphaModFix/>
          </a:blip>
          <a:srcRect/>
          <a:stretch/>
        </p:blipFill>
        <p:spPr>
          <a:xfrm>
            <a:off x="3868107" y="2695443"/>
            <a:ext cx="787275" cy="720933"/>
          </a:xfrm>
          <a:prstGeom prst="rect">
            <a:avLst/>
          </a:prstGeom>
          <a:noFill/>
          <a:ln>
            <a:noFill/>
          </a:ln>
        </p:spPr>
      </p:pic>
      <p:pic>
        <p:nvPicPr>
          <p:cNvPr id="488" name="Google Shape;488;p59" descr="INSA.jpg"/>
          <p:cNvPicPr preferRelativeResize="0"/>
          <p:nvPr/>
        </p:nvPicPr>
        <p:blipFill rotWithShape="1">
          <a:blip r:embed="rId5">
            <a:alphaModFix/>
          </a:blip>
          <a:srcRect/>
          <a:stretch/>
        </p:blipFill>
        <p:spPr>
          <a:xfrm>
            <a:off x="3760179" y="1562550"/>
            <a:ext cx="1111250" cy="455462"/>
          </a:xfrm>
          <a:prstGeom prst="rect">
            <a:avLst/>
          </a:prstGeom>
          <a:noFill/>
          <a:ln>
            <a:noFill/>
          </a:ln>
        </p:spPr>
      </p:pic>
      <p:pic>
        <p:nvPicPr>
          <p:cNvPr id="489" name="Google Shape;489;p59" descr="estia.png"/>
          <p:cNvPicPr preferRelativeResize="0"/>
          <p:nvPr/>
        </p:nvPicPr>
        <p:blipFill rotWithShape="1">
          <a:blip r:embed="rId6">
            <a:alphaModFix/>
          </a:blip>
          <a:srcRect/>
          <a:stretch/>
        </p:blipFill>
        <p:spPr>
          <a:xfrm>
            <a:off x="3868107" y="3530379"/>
            <a:ext cx="862321" cy="531165"/>
          </a:xfrm>
          <a:prstGeom prst="rect">
            <a:avLst/>
          </a:prstGeom>
          <a:noFill/>
          <a:ln>
            <a:noFill/>
          </a:ln>
        </p:spPr>
      </p:pic>
      <p:pic>
        <p:nvPicPr>
          <p:cNvPr id="490" name="Google Shape;490;p59" descr="UPPA.png"/>
          <p:cNvPicPr preferRelativeResize="0"/>
          <p:nvPr/>
        </p:nvPicPr>
        <p:blipFill rotWithShape="1">
          <a:blip r:embed="rId7">
            <a:alphaModFix/>
          </a:blip>
          <a:srcRect/>
          <a:stretch/>
        </p:blipFill>
        <p:spPr>
          <a:xfrm>
            <a:off x="3773734" y="4139946"/>
            <a:ext cx="1023600" cy="637345"/>
          </a:xfrm>
          <a:prstGeom prst="rect">
            <a:avLst/>
          </a:prstGeom>
          <a:noFill/>
          <a:ln>
            <a:noFill/>
          </a:ln>
        </p:spPr>
      </p:pic>
      <p:pic>
        <p:nvPicPr>
          <p:cNvPr id="491" name="Google Shape;491;p59" descr="nobatek.jpg"/>
          <p:cNvPicPr preferRelativeResize="0"/>
          <p:nvPr/>
        </p:nvPicPr>
        <p:blipFill rotWithShape="1">
          <a:blip r:embed="rId8">
            <a:alphaModFix/>
          </a:blip>
          <a:srcRect/>
          <a:stretch/>
        </p:blipFill>
        <p:spPr>
          <a:xfrm>
            <a:off x="6605547" y="1391415"/>
            <a:ext cx="910860" cy="452400"/>
          </a:xfrm>
          <a:prstGeom prst="rect">
            <a:avLst/>
          </a:prstGeom>
          <a:noFill/>
          <a:ln>
            <a:noFill/>
          </a:ln>
        </p:spPr>
      </p:pic>
      <p:pic>
        <p:nvPicPr>
          <p:cNvPr id="492" name="Google Shape;492;p59" descr="immersivelab.jpeg"/>
          <p:cNvPicPr preferRelativeResize="0"/>
          <p:nvPr/>
        </p:nvPicPr>
        <p:blipFill rotWithShape="1">
          <a:blip r:embed="rId9">
            <a:alphaModFix/>
          </a:blip>
          <a:srcRect b="40688"/>
          <a:stretch/>
        </p:blipFill>
        <p:spPr>
          <a:xfrm>
            <a:off x="6441922" y="2322248"/>
            <a:ext cx="862325" cy="285519"/>
          </a:xfrm>
          <a:prstGeom prst="rect">
            <a:avLst/>
          </a:prstGeom>
          <a:noFill/>
          <a:ln>
            <a:noFill/>
          </a:ln>
        </p:spPr>
      </p:pic>
      <p:pic>
        <p:nvPicPr>
          <p:cNvPr id="493" name="Google Shape;493;p59" descr="logo_creditagricole.png"/>
          <p:cNvPicPr preferRelativeResize="0"/>
          <p:nvPr/>
        </p:nvPicPr>
        <p:blipFill rotWithShape="1">
          <a:blip r:embed="rId10">
            <a:alphaModFix/>
          </a:blip>
          <a:srcRect/>
          <a:stretch/>
        </p:blipFill>
        <p:spPr>
          <a:xfrm>
            <a:off x="7368908" y="2256767"/>
            <a:ext cx="340963" cy="341906"/>
          </a:xfrm>
          <a:prstGeom prst="rect">
            <a:avLst/>
          </a:prstGeom>
          <a:noFill/>
          <a:ln>
            <a:noFill/>
          </a:ln>
        </p:spPr>
      </p:pic>
      <p:pic>
        <p:nvPicPr>
          <p:cNvPr id="494" name="Google Shape;494;p59" descr="OnRewindTV.png"/>
          <p:cNvPicPr preferRelativeResize="0"/>
          <p:nvPr/>
        </p:nvPicPr>
        <p:blipFill rotWithShape="1">
          <a:blip r:embed="rId11">
            <a:alphaModFix/>
          </a:blip>
          <a:srcRect/>
          <a:stretch/>
        </p:blipFill>
        <p:spPr>
          <a:xfrm>
            <a:off x="7843844" y="2982542"/>
            <a:ext cx="1215200" cy="318476"/>
          </a:xfrm>
          <a:prstGeom prst="rect">
            <a:avLst/>
          </a:prstGeom>
          <a:noFill/>
          <a:ln>
            <a:noFill/>
          </a:ln>
        </p:spPr>
      </p:pic>
      <p:pic>
        <p:nvPicPr>
          <p:cNvPr id="495" name="Google Shape;495;p59" descr="wikicampers.png"/>
          <p:cNvPicPr preferRelativeResize="0"/>
          <p:nvPr/>
        </p:nvPicPr>
        <p:blipFill rotWithShape="1">
          <a:blip r:embed="rId12">
            <a:alphaModFix/>
          </a:blip>
          <a:srcRect/>
          <a:stretch/>
        </p:blipFill>
        <p:spPr>
          <a:xfrm>
            <a:off x="7911528" y="1433253"/>
            <a:ext cx="1111259" cy="488800"/>
          </a:xfrm>
          <a:prstGeom prst="rect">
            <a:avLst/>
          </a:prstGeom>
          <a:noFill/>
          <a:ln>
            <a:noFill/>
          </a:ln>
        </p:spPr>
      </p:pic>
      <p:pic>
        <p:nvPicPr>
          <p:cNvPr id="496" name="Google Shape;496;p59"/>
          <p:cNvPicPr preferRelativeResize="0"/>
          <p:nvPr/>
        </p:nvPicPr>
        <p:blipFill rotWithShape="1">
          <a:blip r:embed="rId13">
            <a:alphaModFix/>
          </a:blip>
          <a:srcRect/>
          <a:stretch/>
        </p:blipFill>
        <p:spPr>
          <a:xfrm>
            <a:off x="7858097" y="3650749"/>
            <a:ext cx="1128000" cy="543600"/>
          </a:xfrm>
          <a:prstGeom prst="rect">
            <a:avLst/>
          </a:prstGeom>
          <a:noFill/>
          <a:ln>
            <a:noFill/>
          </a:ln>
        </p:spPr>
      </p:pic>
      <p:pic>
        <p:nvPicPr>
          <p:cNvPr id="497" name="Google Shape;497;p59" descr="luma.jpg"/>
          <p:cNvPicPr preferRelativeResize="0"/>
          <p:nvPr/>
        </p:nvPicPr>
        <p:blipFill rotWithShape="1">
          <a:blip r:embed="rId14">
            <a:alphaModFix/>
          </a:blip>
          <a:srcRect l="4326" t="35741" r="77456" b="6961"/>
          <a:stretch/>
        </p:blipFill>
        <p:spPr>
          <a:xfrm>
            <a:off x="5237255" y="3586218"/>
            <a:ext cx="857120" cy="481550"/>
          </a:xfrm>
          <a:prstGeom prst="rect">
            <a:avLst/>
          </a:prstGeom>
          <a:noFill/>
          <a:ln>
            <a:noFill/>
          </a:ln>
        </p:spPr>
      </p:pic>
      <p:pic>
        <p:nvPicPr>
          <p:cNvPr id="498" name="Google Shape;498;p59" descr="fanAvenue.jpeg"/>
          <p:cNvPicPr preferRelativeResize="0"/>
          <p:nvPr/>
        </p:nvPicPr>
        <p:blipFill rotWithShape="1">
          <a:blip r:embed="rId15">
            <a:alphaModFix/>
          </a:blip>
          <a:srcRect/>
          <a:stretch/>
        </p:blipFill>
        <p:spPr>
          <a:xfrm>
            <a:off x="7845788" y="4503116"/>
            <a:ext cx="1144100" cy="274397"/>
          </a:xfrm>
          <a:prstGeom prst="rect">
            <a:avLst/>
          </a:prstGeom>
          <a:noFill/>
          <a:ln>
            <a:noFill/>
          </a:ln>
        </p:spPr>
      </p:pic>
      <p:pic>
        <p:nvPicPr>
          <p:cNvPr id="499" name="Google Shape;499;p59" descr="maier.png"/>
          <p:cNvPicPr preferRelativeResize="0"/>
          <p:nvPr/>
        </p:nvPicPr>
        <p:blipFill rotWithShape="1">
          <a:blip r:embed="rId16">
            <a:alphaModFix/>
          </a:blip>
          <a:srcRect/>
          <a:stretch/>
        </p:blipFill>
        <p:spPr>
          <a:xfrm>
            <a:off x="5221894" y="2868952"/>
            <a:ext cx="853425" cy="421841"/>
          </a:xfrm>
          <a:prstGeom prst="rect">
            <a:avLst/>
          </a:prstGeom>
          <a:noFill/>
          <a:ln>
            <a:noFill/>
          </a:ln>
        </p:spPr>
      </p:pic>
      <p:pic>
        <p:nvPicPr>
          <p:cNvPr id="500" name="Google Shape;500;p59" descr="erdf enedis.png"/>
          <p:cNvPicPr preferRelativeResize="0"/>
          <p:nvPr/>
        </p:nvPicPr>
        <p:blipFill rotWithShape="1">
          <a:blip r:embed="rId17">
            <a:alphaModFix/>
          </a:blip>
          <a:srcRect/>
          <a:stretch/>
        </p:blipFill>
        <p:spPr>
          <a:xfrm>
            <a:off x="5057975" y="1426288"/>
            <a:ext cx="1243500" cy="720941"/>
          </a:xfrm>
          <a:prstGeom prst="rect">
            <a:avLst/>
          </a:prstGeom>
          <a:noFill/>
          <a:ln>
            <a:noFill/>
          </a:ln>
        </p:spPr>
      </p:pic>
      <p:pic>
        <p:nvPicPr>
          <p:cNvPr id="501" name="Google Shape;501;p59"/>
          <p:cNvPicPr preferRelativeResize="0"/>
          <p:nvPr/>
        </p:nvPicPr>
        <p:blipFill rotWithShape="1">
          <a:blip r:embed="rId18">
            <a:alphaModFix/>
          </a:blip>
          <a:srcRect l="22701" t="12182" r="21740" b="11725"/>
          <a:stretch/>
        </p:blipFill>
        <p:spPr>
          <a:xfrm>
            <a:off x="5127947" y="5688920"/>
            <a:ext cx="463713" cy="619303"/>
          </a:xfrm>
          <a:prstGeom prst="rect">
            <a:avLst/>
          </a:prstGeom>
          <a:noFill/>
          <a:ln>
            <a:noFill/>
          </a:ln>
        </p:spPr>
      </p:pic>
      <p:pic>
        <p:nvPicPr>
          <p:cNvPr id="502" name="Google Shape;502;p59" descr="mondragon_logo.png"/>
          <p:cNvPicPr preferRelativeResize="0"/>
          <p:nvPr/>
        </p:nvPicPr>
        <p:blipFill rotWithShape="1">
          <a:blip r:embed="rId19">
            <a:alphaModFix/>
          </a:blip>
          <a:srcRect/>
          <a:stretch/>
        </p:blipFill>
        <p:spPr>
          <a:xfrm>
            <a:off x="5127969" y="4845023"/>
            <a:ext cx="1023122" cy="517135"/>
          </a:xfrm>
          <a:prstGeom prst="rect">
            <a:avLst/>
          </a:prstGeom>
          <a:noFill/>
          <a:ln>
            <a:noFill/>
          </a:ln>
        </p:spPr>
      </p:pic>
      <p:pic>
        <p:nvPicPr>
          <p:cNvPr id="503" name="Google Shape;503;p59" descr="logo-viral-surf.png"/>
          <p:cNvPicPr preferRelativeResize="0"/>
          <p:nvPr/>
        </p:nvPicPr>
        <p:blipFill rotWithShape="1">
          <a:blip r:embed="rId20">
            <a:alphaModFix/>
          </a:blip>
          <a:srcRect/>
          <a:stretch/>
        </p:blipFill>
        <p:spPr>
          <a:xfrm>
            <a:off x="8124806" y="5768690"/>
            <a:ext cx="557550" cy="381554"/>
          </a:xfrm>
          <a:prstGeom prst="rect">
            <a:avLst/>
          </a:prstGeom>
          <a:noFill/>
          <a:ln>
            <a:noFill/>
          </a:ln>
        </p:spPr>
      </p:pic>
      <p:pic>
        <p:nvPicPr>
          <p:cNvPr id="504" name="Google Shape;504;p59" descr="logo-mdc-qualite.png"/>
          <p:cNvPicPr preferRelativeResize="0"/>
          <p:nvPr/>
        </p:nvPicPr>
        <p:blipFill rotWithShape="1">
          <a:blip r:embed="rId21">
            <a:alphaModFix/>
          </a:blip>
          <a:srcRect/>
          <a:stretch/>
        </p:blipFill>
        <p:spPr>
          <a:xfrm>
            <a:off x="7870978" y="2170805"/>
            <a:ext cx="1144101" cy="479776"/>
          </a:xfrm>
          <a:prstGeom prst="rect">
            <a:avLst/>
          </a:prstGeom>
          <a:noFill/>
          <a:ln>
            <a:noFill/>
          </a:ln>
        </p:spPr>
      </p:pic>
      <p:pic>
        <p:nvPicPr>
          <p:cNvPr id="505" name="Google Shape;505;p59"/>
          <p:cNvPicPr preferRelativeResize="0"/>
          <p:nvPr/>
        </p:nvPicPr>
        <p:blipFill rotWithShape="1">
          <a:blip r:embed="rId22">
            <a:alphaModFix/>
          </a:blip>
          <a:srcRect t="16779" b="-16780"/>
          <a:stretch/>
        </p:blipFill>
        <p:spPr>
          <a:xfrm>
            <a:off x="6553207" y="3696450"/>
            <a:ext cx="931051" cy="454138"/>
          </a:xfrm>
          <a:prstGeom prst="rect">
            <a:avLst/>
          </a:prstGeom>
          <a:noFill/>
          <a:ln>
            <a:noFill/>
          </a:ln>
        </p:spPr>
      </p:pic>
      <p:pic>
        <p:nvPicPr>
          <p:cNvPr id="506" name="Google Shape;506;p59" descr="Goazen.jpg"/>
          <p:cNvPicPr preferRelativeResize="0"/>
          <p:nvPr/>
        </p:nvPicPr>
        <p:blipFill rotWithShape="1">
          <a:blip r:embed="rId23">
            <a:alphaModFix/>
          </a:blip>
          <a:srcRect/>
          <a:stretch/>
        </p:blipFill>
        <p:spPr>
          <a:xfrm>
            <a:off x="6642625" y="4259667"/>
            <a:ext cx="853425" cy="351646"/>
          </a:xfrm>
          <a:prstGeom prst="rect">
            <a:avLst/>
          </a:prstGeom>
          <a:noFill/>
          <a:ln>
            <a:noFill/>
          </a:ln>
        </p:spPr>
      </p:pic>
      <p:pic>
        <p:nvPicPr>
          <p:cNvPr id="507" name="Google Shape;507;p59" descr="sei-group-logo1.png"/>
          <p:cNvPicPr preferRelativeResize="0"/>
          <p:nvPr/>
        </p:nvPicPr>
        <p:blipFill rotWithShape="1">
          <a:blip r:embed="rId24">
            <a:alphaModFix/>
          </a:blip>
          <a:srcRect/>
          <a:stretch/>
        </p:blipFill>
        <p:spPr>
          <a:xfrm>
            <a:off x="5591662" y="5749604"/>
            <a:ext cx="642252" cy="373430"/>
          </a:xfrm>
          <a:prstGeom prst="rect">
            <a:avLst/>
          </a:prstGeom>
          <a:noFill/>
          <a:ln>
            <a:noFill/>
          </a:ln>
        </p:spPr>
      </p:pic>
      <p:pic>
        <p:nvPicPr>
          <p:cNvPr id="508" name="Google Shape;508;p59" descr="ESG2.png"/>
          <p:cNvPicPr preferRelativeResize="0"/>
          <p:nvPr/>
        </p:nvPicPr>
        <p:blipFill rotWithShape="1">
          <a:blip r:embed="rId25">
            <a:alphaModFix/>
          </a:blip>
          <a:srcRect/>
          <a:stretch/>
        </p:blipFill>
        <p:spPr>
          <a:xfrm>
            <a:off x="3771702" y="4620634"/>
            <a:ext cx="1022985" cy="484669"/>
          </a:xfrm>
          <a:prstGeom prst="rect">
            <a:avLst/>
          </a:prstGeom>
          <a:noFill/>
          <a:ln>
            <a:noFill/>
          </a:ln>
        </p:spPr>
      </p:pic>
      <p:pic>
        <p:nvPicPr>
          <p:cNvPr id="509" name="Google Shape;509;p59"/>
          <p:cNvPicPr preferRelativeResize="0"/>
          <p:nvPr/>
        </p:nvPicPr>
        <p:blipFill>
          <a:blip r:embed="rId26">
            <a:alphaModFix/>
          </a:blip>
          <a:stretch>
            <a:fillRect/>
          </a:stretch>
        </p:blipFill>
        <p:spPr>
          <a:xfrm>
            <a:off x="5117135" y="2208470"/>
            <a:ext cx="1128000" cy="384810"/>
          </a:xfrm>
          <a:prstGeom prst="rect">
            <a:avLst/>
          </a:prstGeom>
          <a:noFill/>
          <a:ln>
            <a:noFill/>
          </a:ln>
        </p:spPr>
      </p:pic>
      <p:pic>
        <p:nvPicPr>
          <p:cNvPr id="510" name="Google Shape;510;p59" descr="Logo Jean-Vier.png"/>
          <p:cNvPicPr preferRelativeResize="0"/>
          <p:nvPr/>
        </p:nvPicPr>
        <p:blipFill>
          <a:blip r:embed="rId27">
            <a:alphaModFix/>
          </a:blip>
          <a:stretch>
            <a:fillRect/>
          </a:stretch>
        </p:blipFill>
        <p:spPr>
          <a:xfrm>
            <a:off x="8058360" y="4913553"/>
            <a:ext cx="702300" cy="702300"/>
          </a:xfrm>
          <a:prstGeom prst="rect">
            <a:avLst/>
          </a:prstGeom>
          <a:noFill/>
          <a:ln>
            <a:noFill/>
          </a:ln>
        </p:spPr>
      </p:pic>
      <p:pic>
        <p:nvPicPr>
          <p:cNvPr id="511" name="Google Shape;511;p59" descr="Logo 64.png"/>
          <p:cNvPicPr preferRelativeResize="0"/>
          <p:nvPr/>
        </p:nvPicPr>
        <p:blipFill>
          <a:blip r:embed="rId28">
            <a:alphaModFix/>
          </a:blip>
          <a:stretch>
            <a:fillRect/>
          </a:stretch>
        </p:blipFill>
        <p:spPr>
          <a:xfrm>
            <a:off x="6786875" y="5729720"/>
            <a:ext cx="463700" cy="457545"/>
          </a:xfrm>
          <a:prstGeom prst="rect">
            <a:avLst/>
          </a:prstGeom>
          <a:noFill/>
          <a:ln>
            <a:noFill/>
          </a:ln>
        </p:spPr>
      </p:pic>
      <p:pic>
        <p:nvPicPr>
          <p:cNvPr id="512" name="Google Shape;512;p59"/>
          <p:cNvPicPr preferRelativeResize="0"/>
          <p:nvPr/>
        </p:nvPicPr>
        <p:blipFill rotWithShape="1">
          <a:blip r:embed="rId29">
            <a:alphaModFix/>
          </a:blip>
          <a:srcRect b="5553"/>
          <a:stretch/>
        </p:blipFill>
        <p:spPr>
          <a:xfrm>
            <a:off x="6718650" y="4949918"/>
            <a:ext cx="642000" cy="572100"/>
          </a:xfrm>
          <a:prstGeom prst="rect">
            <a:avLst/>
          </a:prstGeom>
          <a:noFill/>
          <a:ln>
            <a:noFill/>
          </a:ln>
        </p:spPr>
      </p:pic>
      <p:pic>
        <p:nvPicPr>
          <p:cNvPr id="513" name="Google Shape;513;p59"/>
          <p:cNvPicPr preferRelativeResize="0"/>
          <p:nvPr/>
        </p:nvPicPr>
        <p:blipFill>
          <a:blip r:embed="rId30">
            <a:alphaModFix/>
          </a:blip>
          <a:stretch>
            <a:fillRect/>
          </a:stretch>
        </p:blipFill>
        <p:spPr>
          <a:xfrm>
            <a:off x="3677935" y="5214550"/>
            <a:ext cx="1215192" cy="452400"/>
          </a:xfrm>
          <a:prstGeom prst="rect">
            <a:avLst/>
          </a:prstGeom>
          <a:noFill/>
          <a:ln>
            <a:noFill/>
          </a:ln>
        </p:spPr>
      </p:pic>
      <p:pic>
        <p:nvPicPr>
          <p:cNvPr id="514" name="Google Shape;514;p59"/>
          <p:cNvPicPr preferRelativeResize="0"/>
          <p:nvPr/>
        </p:nvPicPr>
        <p:blipFill>
          <a:blip r:embed="rId31">
            <a:alphaModFix/>
          </a:blip>
          <a:stretch>
            <a:fillRect/>
          </a:stretch>
        </p:blipFill>
        <p:spPr>
          <a:xfrm>
            <a:off x="6444320" y="2793031"/>
            <a:ext cx="1215200" cy="457901"/>
          </a:xfrm>
          <a:prstGeom prst="rect">
            <a:avLst/>
          </a:prstGeom>
          <a:noFill/>
          <a:ln>
            <a:noFill/>
          </a:ln>
        </p:spPr>
      </p:pic>
      <p:sp>
        <p:nvSpPr>
          <p:cNvPr id="515" name="Google Shape;515;p59"/>
          <p:cNvSpPr txBox="1"/>
          <p:nvPr/>
        </p:nvSpPr>
        <p:spPr>
          <a:xfrm>
            <a:off x="457202" y="284629"/>
            <a:ext cx="8229600" cy="1143300"/>
          </a:xfrm>
          <a:prstGeom prst="rect">
            <a:avLst/>
          </a:prstGeom>
          <a:no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Clr>
                <a:schemeClr val="accent6"/>
              </a:buClr>
              <a:buFont typeface="Dosis"/>
              <a:buNone/>
            </a:pPr>
            <a:r>
              <a:rPr lang="fr-FR" sz="2400">
                <a:solidFill>
                  <a:srgbClr val="20C3F3"/>
                </a:solidFill>
                <a:latin typeface="Dosis"/>
                <a:ea typeface="Dosis"/>
                <a:cs typeface="Dosis"/>
                <a:sym typeface="Dosis"/>
              </a:rPr>
              <a:t>VALUE PROPOSITION</a:t>
            </a:r>
            <a:endParaRPr/>
          </a:p>
        </p:txBody>
      </p:sp>
      <p:pic>
        <p:nvPicPr>
          <p:cNvPr id="516" name="Google Shape;516;p59" descr="Capture d’écran 2016-03-08 à 15.33.41.png"/>
          <p:cNvPicPr preferRelativeResize="0"/>
          <p:nvPr/>
        </p:nvPicPr>
        <p:blipFill rotWithShape="1">
          <a:blip r:embed="rId32">
            <a:alphaModFix/>
          </a:blip>
          <a:srcRect/>
          <a:stretch/>
        </p:blipFill>
        <p:spPr>
          <a:xfrm>
            <a:off x="3820656" y="5861001"/>
            <a:ext cx="957006" cy="441200"/>
          </a:xfrm>
          <a:prstGeom prst="rect">
            <a:avLst/>
          </a:prstGeom>
          <a:noFill/>
          <a:ln>
            <a:noFill/>
          </a:ln>
        </p:spPr>
      </p:pic>
      <p:pic>
        <p:nvPicPr>
          <p:cNvPr id="517" name="Google Shape;517;p59" descr="Capture d’écran 2017-08-16 à 10.04.54.png"/>
          <p:cNvPicPr preferRelativeResize="0"/>
          <p:nvPr/>
        </p:nvPicPr>
        <p:blipFill rotWithShape="1">
          <a:blip r:embed="rId33">
            <a:alphaModFix/>
          </a:blip>
          <a:srcRect/>
          <a:stretch/>
        </p:blipFill>
        <p:spPr>
          <a:xfrm>
            <a:off x="5162450" y="4261457"/>
            <a:ext cx="1022975" cy="356304"/>
          </a:xfrm>
          <a:prstGeom prst="rect">
            <a:avLst/>
          </a:prstGeom>
          <a:noFill/>
          <a:ln>
            <a:noFill/>
          </a:ln>
        </p:spPr>
      </p:pic>
      <p:pic>
        <p:nvPicPr>
          <p:cNvPr id="518" name="Google Shape;518;p59" descr="logo_hupi_rvb (2).png"/>
          <p:cNvPicPr preferRelativeResize="0"/>
          <p:nvPr/>
        </p:nvPicPr>
        <p:blipFill rotWithShape="1">
          <a:blip r:embed="rId34">
            <a:alphaModFix/>
          </a:blip>
          <a:srcRect/>
          <a:stretch/>
        </p:blipFill>
        <p:spPr>
          <a:xfrm>
            <a:off x="8255950" y="144000"/>
            <a:ext cx="745800" cy="492900"/>
          </a:xfrm>
          <a:prstGeom prst="rect">
            <a:avLst/>
          </a:prstGeom>
          <a:noFill/>
          <a:ln>
            <a:noFill/>
          </a:ln>
        </p:spPr>
      </p:pic>
      <p:sp>
        <p:nvSpPr>
          <p:cNvPr id="519" name="Google Shape;519;p59"/>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2146"/>
        <p:cNvGrpSpPr/>
        <p:nvPr/>
      </p:nvGrpSpPr>
      <p:grpSpPr>
        <a:xfrm>
          <a:off x="0" y="0"/>
          <a:ext cx="0" cy="0"/>
          <a:chOff x="0" y="0"/>
          <a:chExt cx="0" cy="0"/>
        </a:xfrm>
      </p:grpSpPr>
      <p:sp>
        <p:nvSpPr>
          <p:cNvPr id="2147" name="Google Shape;2147;p159"/>
          <p:cNvSpPr txBox="1"/>
          <p:nvPr/>
        </p:nvSpPr>
        <p:spPr>
          <a:xfrm>
            <a:off x="457202" y="284631"/>
            <a:ext cx="8229600" cy="1143300"/>
          </a:xfrm>
          <a:prstGeom prst="rect">
            <a:avLst/>
          </a:prstGeom>
          <a:no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Clr>
                <a:schemeClr val="accent6"/>
              </a:buClr>
              <a:buFont typeface="Dosis"/>
              <a:buNone/>
            </a:pPr>
            <a:r>
              <a:rPr lang="fr-FR" sz="2400">
                <a:solidFill>
                  <a:srgbClr val="20C3F3"/>
                </a:solidFill>
                <a:latin typeface="Dosis"/>
                <a:ea typeface="Dosis"/>
                <a:cs typeface="Dosis"/>
                <a:sym typeface="Dosis"/>
              </a:rPr>
              <a:t>3. PERFORM ADVANCED SCIENCE</a:t>
            </a:r>
            <a:endParaRPr/>
          </a:p>
        </p:txBody>
      </p:sp>
      <p:sp>
        <p:nvSpPr>
          <p:cNvPr id="2148" name="Google Shape;2148;p159"/>
          <p:cNvSpPr/>
          <p:nvPr/>
        </p:nvSpPr>
        <p:spPr>
          <a:xfrm>
            <a:off x="283641" y="5033971"/>
            <a:ext cx="2219700" cy="1200000"/>
          </a:xfrm>
          <a:prstGeom prst="rect">
            <a:avLst/>
          </a:prstGeom>
          <a:solidFill>
            <a:srgbClr val="77DAF8"/>
          </a:solidFill>
          <a:ln w="9525" cap="flat" cmpd="sng">
            <a:solidFill>
              <a:srgbClr val="56626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2149" name="Google Shape;2149;p159"/>
          <p:cNvSpPr/>
          <p:nvPr/>
        </p:nvSpPr>
        <p:spPr>
          <a:xfrm>
            <a:off x="2496625" y="4377733"/>
            <a:ext cx="2219700" cy="1857600"/>
          </a:xfrm>
          <a:prstGeom prst="rect">
            <a:avLst/>
          </a:prstGeom>
          <a:solidFill>
            <a:srgbClr val="77DAF8"/>
          </a:solidFill>
          <a:ln w="9525" cap="flat" cmpd="sng">
            <a:solidFill>
              <a:srgbClr val="56626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2150" name="Google Shape;2150;p159"/>
          <p:cNvSpPr/>
          <p:nvPr/>
        </p:nvSpPr>
        <p:spPr>
          <a:xfrm>
            <a:off x="4560575" y="3250167"/>
            <a:ext cx="2219700" cy="2987700"/>
          </a:xfrm>
          <a:prstGeom prst="rect">
            <a:avLst/>
          </a:prstGeom>
          <a:solidFill>
            <a:srgbClr val="77DAF8"/>
          </a:solidFill>
          <a:ln w="9525" cap="flat" cmpd="sng">
            <a:solidFill>
              <a:srgbClr val="56626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2151" name="Google Shape;2151;p159"/>
          <p:cNvSpPr/>
          <p:nvPr/>
        </p:nvSpPr>
        <p:spPr>
          <a:xfrm>
            <a:off x="424849" y="5083067"/>
            <a:ext cx="1920900" cy="788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738389"/>
              </a:buClr>
              <a:buFont typeface="Arial"/>
              <a:buNone/>
            </a:pPr>
            <a:r>
              <a:rPr lang="fr-FR" sz="2000" b="1">
                <a:solidFill>
                  <a:srgbClr val="0080FF"/>
                </a:solidFill>
                <a:latin typeface="Calibri"/>
                <a:ea typeface="Calibri"/>
                <a:cs typeface="Calibri"/>
                <a:sym typeface="Calibri"/>
              </a:rPr>
              <a:t>1. Describe</a:t>
            </a:r>
            <a:endParaRPr sz="2000" b="1">
              <a:solidFill>
                <a:srgbClr val="0080FF"/>
              </a:solidFill>
              <a:latin typeface="Calibri"/>
              <a:ea typeface="Calibri"/>
              <a:cs typeface="Calibri"/>
              <a:sym typeface="Calibri"/>
            </a:endParaRPr>
          </a:p>
          <a:p>
            <a:pPr marL="0" marR="0" lvl="0" indent="0" algn="ctr" rtl="0">
              <a:lnSpc>
                <a:spcPct val="100000"/>
              </a:lnSpc>
              <a:spcBef>
                <a:spcPts val="0"/>
              </a:spcBef>
              <a:spcAft>
                <a:spcPts val="0"/>
              </a:spcAft>
              <a:buClr>
                <a:srgbClr val="738389"/>
              </a:buClr>
              <a:buFont typeface="Arial"/>
              <a:buNone/>
            </a:pPr>
            <a:r>
              <a:rPr lang="fr-FR" sz="1100" b="1">
                <a:solidFill>
                  <a:srgbClr val="0080FF"/>
                </a:solidFill>
                <a:latin typeface="Calibri"/>
                <a:ea typeface="Calibri"/>
                <a:cs typeface="Calibri"/>
                <a:sym typeface="Calibri"/>
              </a:rPr>
              <a:t>What happened ?</a:t>
            </a:r>
            <a:endParaRPr sz="2000" b="1">
              <a:solidFill>
                <a:srgbClr val="0080FF"/>
              </a:solidFill>
              <a:latin typeface="Calibri"/>
              <a:ea typeface="Calibri"/>
              <a:cs typeface="Calibri"/>
              <a:sym typeface="Calibri"/>
            </a:endParaRPr>
          </a:p>
        </p:txBody>
      </p:sp>
      <p:sp>
        <p:nvSpPr>
          <p:cNvPr id="2152" name="Google Shape;2152;p159"/>
          <p:cNvSpPr/>
          <p:nvPr/>
        </p:nvSpPr>
        <p:spPr>
          <a:xfrm>
            <a:off x="2650247" y="4466000"/>
            <a:ext cx="1739700" cy="788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738389"/>
              </a:buClr>
              <a:buFont typeface="Arial"/>
              <a:buNone/>
            </a:pPr>
            <a:r>
              <a:rPr lang="fr-FR" sz="2000" b="1">
                <a:solidFill>
                  <a:srgbClr val="0080FF"/>
                </a:solidFill>
                <a:latin typeface="Calibri"/>
                <a:ea typeface="Calibri"/>
                <a:cs typeface="Calibri"/>
                <a:sym typeface="Calibri"/>
              </a:rPr>
              <a:t>2. Explain</a:t>
            </a:r>
            <a:endParaRPr sz="2000" b="1">
              <a:solidFill>
                <a:srgbClr val="0080FF"/>
              </a:solidFill>
              <a:latin typeface="Calibri"/>
              <a:ea typeface="Calibri"/>
              <a:cs typeface="Calibri"/>
              <a:sym typeface="Calibri"/>
            </a:endParaRPr>
          </a:p>
          <a:p>
            <a:pPr marL="0" lvl="0" indent="0" algn="ctr" rtl="0">
              <a:spcBef>
                <a:spcPts val="0"/>
              </a:spcBef>
              <a:spcAft>
                <a:spcPts val="0"/>
              </a:spcAft>
              <a:buClr>
                <a:schemeClr val="dk1"/>
              </a:buClr>
              <a:buFont typeface="Arial"/>
              <a:buNone/>
            </a:pPr>
            <a:r>
              <a:rPr lang="fr-FR" sz="1100" b="1">
                <a:solidFill>
                  <a:srgbClr val="0080FF"/>
                </a:solidFill>
                <a:latin typeface="Calibri"/>
                <a:ea typeface="Calibri"/>
                <a:cs typeface="Calibri"/>
                <a:sym typeface="Calibri"/>
              </a:rPr>
              <a:t>Why did it happen ?</a:t>
            </a:r>
            <a:endParaRPr sz="2000" b="1">
              <a:solidFill>
                <a:srgbClr val="0080FF"/>
              </a:solidFill>
              <a:latin typeface="Calibri"/>
              <a:ea typeface="Calibri"/>
              <a:cs typeface="Calibri"/>
              <a:sym typeface="Calibri"/>
            </a:endParaRPr>
          </a:p>
        </p:txBody>
      </p:sp>
      <p:sp>
        <p:nvSpPr>
          <p:cNvPr id="2153" name="Google Shape;2153;p159"/>
          <p:cNvSpPr/>
          <p:nvPr/>
        </p:nvSpPr>
        <p:spPr>
          <a:xfrm>
            <a:off x="4821826" y="3837833"/>
            <a:ext cx="1739700" cy="788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738389"/>
              </a:buClr>
              <a:buFont typeface="Arial"/>
              <a:buNone/>
            </a:pPr>
            <a:r>
              <a:rPr lang="fr-FR" sz="2000" b="1">
                <a:solidFill>
                  <a:srgbClr val="0080FF"/>
                </a:solidFill>
                <a:latin typeface="Calibri"/>
                <a:ea typeface="Calibri"/>
                <a:cs typeface="Calibri"/>
                <a:sym typeface="Calibri"/>
              </a:rPr>
              <a:t>3. Predict</a:t>
            </a:r>
            <a:endParaRPr sz="2000" b="1">
              <a:solidFill>
                <a:srgbClr val="0080FF"/>
              </a:solidFill>
              <a:latin typeface="Calibri"/>
              <a:ea typeface="Calibri"/>
              <a:cs typeface="Calibri"/>
              <a:sym typeface="Calibri"/>
            </a:endParaRPr>
          </a:p>
          <a:p>
            <a:pPr marL="0" lvl="0" indent="0" algn="ctr" rtl="0">
              <a:spcBef>
                <a:spcPts val="0"/>
              </a:spcBef>
              <a:spcAft>
                <a:spcPts val="0"/>
              </a:spcAft>
              <a:buClr>
                <a:schemeClr val="dk1"/>
              </a:buClr>
              <a:buFont typeface="Arial"/>
              <a:buNone/>
            </a:pPr>
            <a:r>
              <a:rPr lang="fr-FR" sz="1100" b="1">
                <a:solidFill>
                  <a:srgbClr val="0080FF"/>
                </a:solidFill>
                <a:latin typeface="Calibri"/>
                <a:ea typeface="Calibri"/>
                <a:cs typeface="Calibri"/>
                <a:sym typeface="Calibri"/>
              </a:rPr>
              <a:t>What will happen ?</a:t>
            </a:r>
            <a:endParaRPr sz="2000" b="1">
              <a:solidFill>
                <a:srgbClr val="0080FF"/>
              </a:solidFill>
              <a:latin typeface="Calibri"/>
              <a:ea typeface="Calibri"/>
              <a:cs typeface="Calibri"/>
              <a:sym typeface="Calibri"/>
            </a:endParaRPr>
          </a:p>
        </p:txBody>
      </p:sp>
      <p:sp>
        <p:nvSpPr>
          <p:cNvPr id="2154" name="Google Shape;2154;p159"/>
          <p:cNvSpPr/>
          <p:nvPr/>
        </p:nvSpPr>
        <p:spPr>
          <a:xfrm>
            <a:off x="6780275" y="1687804"/>
            <a:ext cx="2219700" cy="4549500"/>
          </a:xfrm>
          <a:prstGeom prst="rect">
            <a:avLst/>
          </a:prstGeom>
          <a:solidFill>
            <a:srgbClr val="D0E0E3"/>
          </a:solidFill>
          <a:ln w="9525" cap="flat" cmpd="sng">
            <a:solidFill>
              <a:srgbClr val="56626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2155" name="Google Shape;2155;p159"/>
          <p:cNvSpPr/>
          <p:nvPr/>
        </p:nvSpPr>
        <p:spPr>
          <a:xfrm>
            <a:off x="7126663" y="3365185"/>
            <a:ext cx="1600200" cy="788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738389"/>
              </a:buClr>
              <a:buFont typeface="Arial"/>
              <a:buNone/>
            </a:pPr>
            <a:r>
              <a:rPr lang="fr-FR" sz="2000" b="1">
                <a:solidFill>
                  <a:srgbClr val="0080FF"/>
                </a:solidFill>
                <a:latin typeface="Calibri"/>
                <a:ea typeface="Calibri"/>
                <a:cs typeface="Calibri"/>
                <a:sym typeface="Calibri"/>
              </a:rPr>
              <a:t>4. Optimize</a:t>
            </a:r>
            <a:endParaRPr sz="2000" b="1">
              <a:solidFill>
                <a:srgbClr val="0080FF"/>
              </a:solidFill>
              <a:latin typeface="Calibri"/>
              <a:ea typeface="Calibri"/>
              <a:cs typeface="Calibri"/>
              <a:sym typeface="Calibri"/>
            </a:endParaRPr>
          </a:p>
          <a:p>
            <a:pPr marL="0" lvl="0" indent="0" algn="ctr" rtl="0">
              <a:spcBef>
                <a:spcPts val="0"/>
              </a:spcBef>
              <a:spcAft>
                <a:spcPts val="0"/>
              </a:spcAft>
              <a:buClr>
                <a:schemeClr val="dk1"/>
              </a:buClr>
              <a:buFont typeface="Arial"/>
              <a:buNone/>
            </a:pPr>
            <a:r>
              <a:rPr lang="fr-FR" sz="1100" b="1">
                <a:solidFill>
                  <a:srgbClr val="0080FF"/>
                </a:solidFill>
                <a:latin typeface="Calibri"/>
                <a:ea typeface="Calibri"/>
                <a:cs typeface="Calibri"/>
                <a:sym typeface="Calibri"/>
              </a:rPr>
              <a:t>How can we make it happen ?</a:t>
            </a:r>
            <a:endParaRPr sz="2000" b="1">
              <a:solidFill>
                <a:srgbClr val="0080FF"/>
              </a:solidFill>
              <a:latin typeface="Calibri"/>
              <a:ea typeface="Calibri"/>
              <a:cs typeface="Calibri"/>
              <a:sym typeface="Calibri"/>
            </a:endParaRPr>
          </a:p>
        </p:txBody>
      </p:sp>
      <p:cxnSp>
        <p:nvCxnSpPr>
          <p:cNvPr id="2156" name="Google Shape;2156;p159"/>
          <p:cNvCxnSpPr/>
          <p:nvPr/>
        </p:nvCxnSpPr>
        <p:spPr>
          <a:xfrm>
            <a:off x="457200" y="575619"/>
            <a:ext cx="0" cy="576000"/>
          </a:xfrm>
          <a:prstGeom prst="straightConnector1">
            <a:avLst/>
          </a:prstGeom>
          <a:noFill/>
          <a:ln w="28575" cap="flat" cmpd="sng">
            <a:solidFill>
              <a:schemeClr val="accent6"/>
            </a:solidFill>
            <a:prstDash val="solid"/>
            <a:round/>
            <a:headEnd type="none" w="sm" len="sm"/>
            <a:tailEnd type="none" w="sm" len="sm"/>
          </a:ln>
        </p:spPr>
      </p:cxnSp>
      <p:sp>
        <p:nvSpPr>
          <p:cNvPr id="2157" name="Google Shape;2157;p159"/>
          <p:cNvSpPr/>
          <p:nvPr/>
        </p:nvSpPr>
        <p:spPr>
          <a:xfrm rot="-1328615">
            <a:off x="736614" y="2244443"/>
            <a:ext cx="6165882" cy="432068"/>
          </a:xfrm>
          <a:prstGeom prst="rightArrow">
            <a:avLst>
              <a:gd name="adj1" fmla="val 50000"/>
              <a:gd name="adj2" fmla="val 50000"/>
            </a:avLst>
          </a:prstGeom>
          <a:noFill/>
          <a:ln w="9525" cap="flat" cmpd="sng">
            <a:solidFill>
              <a:srgbClr val="5662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159"/>
          <p:cNvSpPr/>
          <p:nvPr/>
        </p:nvSpPr>
        <p:spPr>
          <a:xfrm rot="-1332120">
            <a:off x="2547572" y="1942682"/>
            <a:ext cx="1983999" cy="43184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738389"/>
              </a:buClr>
              <a:buFont typeface="Arial"/>
              <a:buNone/>
            </a:pPr>
            <a:r>
              <a:rPr lang="fr-FR" b="1">
                <a:solidFill>
                  <a:srgbClr val="738389"/>
                </a:solidFill>
                <a:latin typeface="Calibri"/>
                <a:ea typeface="Calibri"/>
                <a:cs typeface="Calibri"/>
                <a:sym typeface="Calibri"/>
              </a:rPr>
              <a:t>Complexity / Value</a:t>
            </a:r>
            <a:endParaRPr b="1">
              <a:solidFill>
                <a:srgbClr val="738389"/>
              </a:solidFill>
              <a:latin typeface="Calibri"/>
              <a:ea typeface="Calibri"/>
              <a:cs typeface="Calibri"/>
              <a:sym typeface="Calibri"/>
            </a:endParaRPr>
          </a:p>
        </p:txBody>
      </p:sp>
      <p:sp>
        <p:nvSpPr>
          <p:cNvPr id="2159" name="Google Shape;2159;p159"/>
          <p:cNvSpPr/>
          <p:nvPr/>
        </p:nvSpPr>
        <p:spPr>
          <a:xfrm>
            <a:off x="441414" y="4593927"/>
            <a:ext cx="1920900" cy="440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738389"/>
              </a:buClr>
              <a:buFont typeface="Arial"/>
              <a:buNone/>
            </a:pPr>
            <a:r>
              <a:rPr lang="fr-FR" sz="1800" b="1">
                <a:solidFill>
                  <a:srgbClr val="738389"/>
                </a:solidFill>
                <a:latin typeface="Calibri"/>
                <a:ea typeface="Calibri"/>
                <a:cs typeface="Calibri"/>
                <a:sym typeface="Calibri"/>
              </a:rPr>
              <a:t>Client</a:t>
            </a:r>
            <a:endParaRPr sz="1800" b="1">
              <a:solidFill>
                <a:srgbClr val="738389"/>
              </a:solidFill>
              <a:latin typeface="Calibri"/>
              <a:ea typeface="Calibri"/>
              <a:cs typeface="Calibri"/>
              <a:sym typeface="Calibri"/>
            </a:endParaRPr>
          </a:p>
        </p:txBody>
      </p:sp>
      <p:sp>
        <p:nvSpPr>
          <p:cNvPr id="2160" name="Google Shape;2160;p159"/>
          <p:cNvSpPr/>
          <p:nvPr/>
        </p:nvSpPr>
        <p:spPr>
          <a:xfrm>
            <a:off x="2575014" y="3953435"/>
            <a:ext cx="1920900" cy="440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738389"/>
              </a:buClr>
              <a:buFont typeface="Arial"/>
              <a:buNone/>
            </a:pPr>
            <a:r>
              <a:rPr lang="fr-FR" sz="1800" b="1">
                <a:solidFill>
                  <a:srgbClr val="738389"/>
                </a:solidFill>
                <a:latin typeface="Calibri"/>
                <a:ea typeface="Calibri"/>
                <a:cs typeface="Calibri"/>
                <a:sym typeface="Calibri"/>
              </a:rPr>
              <a:t>Client</a:t>
            </a:r>
            <a:endParaRPr sz="1800" b="1">
              <a:solidFill>
                <a:srgbClr val="738389"/>
              </a:solidFill>
              <a:latin typeface="Calibri"/>
              <a:ea typeface="Calibri"/>
              <a:cs typeface="Calibri"/>
              <a:sym typeface="Calibri"/>
            </a:endParaRPr>
          </a:p>
        </p:txBody>
      </p:sp>
      <p:sp>
        <p:nvSpPr>
          <p:cNvPr id="2161" name="Google Shape;2161;p159"/>
          <p:cNvSpPr/>
          <p:nvPr/>
        </p:nvSpPr>
        <p:spPr>
          <a:xfrm>
            <a:off x="4708614" y="2820389"/>
            <a:ext cx="1920900" cy="440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738389"/>
              </a:buClr>
              <a:buFont typeface="Arial"/>
              <a:buNone/>
            </a:pPr>
            <a:r>
              <a:rPr lang="fr-FR" sz="1800" b="1">
                <a:solidFill>
                  <a:srgbClr val="738389"/>
                </a:solidFill>
                <a:latin typeface="Calibri"/>
                <a:ea typeface="Calibri"/>
                <a:cs typeface="Calibri"/>
                <a:sym typeface="Calibri"/>
              </a:rPr>
              <a:t>Client</a:t>
            </a:r>
            <a:endParaRPr sz="1800" b="1">
              <a:solidFill>
                <a:srgbClr val="738389"/>
              </a:solidFill>
              <a:latin typeface="Calibri"/>
              <a:ea typeface="Calibri"/>
              <a:cs typeface="Calibri"/>
              <a:sym typeface="Calibri"/>
            </a:endParaRPr>
          </a:p>
        </p:txBody>
      </p:sp>
      <p:sp>
        <p:nvSpPr>
          <p:cNvPr id="2162" name="Google Shape;2162;p159"/>
          <p:cNvSpPr/>
          <p:nvPr/>
        </p:nvSpPr>
        <p:spPr>
          <a:xfrm>
            <a:off x="6918414" y="1250051"/>
            <a:ext cx="1920900" cy="440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738389"/>
              </a:buClr>
              <a:buFont typeface="Arial"/>
              <a:buNone/>
            </a:pPr>
            <a:r>
              <a:rPr lang="fr-FR" sz="1800" b="1">
                <a:solidFill>
                  <a:srgbClr val="738389"/>
                </a:solidFill>
                <a:latin typeface="Calibri"/>
                <a:ea typeface="Calibri"/>
                <a:cs typeface="Calibri"/>
                <a:sym typeface="Calibri"/>
              </a:rPr>
              <a:t>Client</a:t>
            </a:r>
            <a:endParaRPr sz="1800" b="1">
              <a:solidFill>
                <a:srgbClr val="738389"/>
              </a:solidFill>
              <a:latin typeface="Calibri"/>
              <a:ea typeface="Calibri"/>
              <a:cs typeface="Calibri"/>
              <a:sym typeface="Calibri"/>
            </a:endParaRPr>
          </a:p>
        </p:txBody>
      </p:sp>
      <p:sp>
        <p:nvSpPr>
          <p:cNvPr id="2163" name="Google Shape;2163;p159"/>
          <p:cNvSpPr txBox="1">
            <a:spLocks noGrp="1"/>
          </p:cNvSpPr>
          <p:nvPr>
            <p:ph type="sldNum" idx="12"/>
          </p:nvPr>
        </p:nvSpPr>
        <p:spPr>
          <a:xfrm>
            <a:off x="6553200" y="6356349"/>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A4ADB0"/>
              </a:buClr>
              <a:buFont typeface="Calibri"/>
              <a:buNone/>
            </a:pPr>
            <a:fld id="{00000000-1234-1234-1234-123412341234}" type="slidenum">
              <a:rPr lang="fr-FR"/>
              <a:t>110</a:t>
            </a:fld>
            <a:endParaRPr/>
          </a:p>
        </p:txBody>
      </p:sp>
      <p:pic>
        <p:nvPicPr>
          <p:cNvPr id="2164" name="Google Shape;2164;p159" descr="logo_hupi_rvb (2).png"/>
          <p:cNvPicPr preferRelativeResize="0"/>
          <p:nvPr/>
        </p:nvPicPr>
        <p:blipFill rotWithShape="1">
          <a:blip r:embed="rId3">
            <a:alphaModFix/>
          </a:blip>
          <a:srcRect/>
          <a:stretch/>
        </p:blipFill>
        <p:spPr>
          <a:xfrm>
            <a:off x="8255950" y="144000"/>
            <a:ext cx="745800" cy="492900"/>
          </a:xfrm>
          <a:prstGeom prst="rect">
            <a:avLst/>
          </a:prstGeom>
          <a:noFill/>
          <a:ln>
            <a:noFill/>
          </a:ln>
        </p:spPr>
      </p:pic>
      <p:sp>
        <p:nvSpPr>
          <p:cNvPr id="2165" name="Google Shape;2165;p159"/>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2169"/>
        <p:cNvGrpSpPr/>
        <p:nvPr/>
      </p:nvGrpSpPr>
      <p:grpSpPr>
        <a:xfrm>
          <a:off x="0" y="0"/>
          <a:ext cx="0" cy="0"/>
          <a:chOff x="0" y="0"/>
          <a:chExt cx="0" cy="0"/>
        </a:xfrm>
      </p:grpSpPr>
      <p:sp>
        <p:nvSpPr>
          <p:cNvPr id="2170" name="Google Shape;2170;p160"/>
          <p:cNvSpPr txBox="1"/>
          <p:nvPr/>
        </p:nvSpPr>
        <p:spPr>
          <a:xfrm>
            <a:off x="457202" y="284631"/>
            <a:ext cx="8229600" cy="1143300"/>
          </a:xfrm>
          <a:prstGeom prst="rect">
            <a:avLst/>
          </a:prstGeom>
          <a:no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Clr>
                <a:schemeClr val="accent6"/>
              </a:buClr>
              <a:buFont typeface="Dosis"/>
              <a:buNone/>
            </a:pPr>
            <a:r>
              <a:rPr lang="fr-FR" sz="2400">
                <a:solidFill>
                  <a:srgbClr val="20C3F3"/>
                </a:solidFill>
                <a:latin typeface="Dosis"/>
                <a:ea typeface="Dosis"/>
                <a:cs typeface="Dosis"/>
                <a:sym typeface="Dosis"/>
              </a:rPr>
              <a:t>POSSIBLE ROADMAP</a:t>
            </a:r>
            <a:endParaRPr/>
          </a:p>
        </p:txBody>
      </p:sp>
      <p:cxnSp>
        <p:nvCxnSpPr>
          <p:cNvPr id="2171" name="Google Shape;2171;p160"/>
          <p:cNvCxnSpPr/>
          <p:nvPr/>
        </p:nvCxnSpPr>
        <p:spPr>
          <a:xfrm>
            <a:off x="457200" y="575619"/>
            <a:ext cx="0" cy="576000"/>
          </a:xfrm>
          <a:prstGeom prst="straightConnector1">
            <a:avLst/>
          </a:prstGeom>
          <a:noFill/>
          <a:ln w="28575" cap="flat" cmpd="sng">
            <a:solidFill>
              <a:schemeClr val="accent6"/>
            </a:solidFill>
            <a:prstDash val="solid"/>
            <a:round/>
            <a:headEnd type="none" w="sm" len="sm"/>
            <a:tailEnd type="none" w="sm" len="sm"/>
          </a:ln>
        </p:spPr>
      </p:cxnSp>
      <p:sp>
        <p:nvSpPr>
          <p:cNvPr id="2172" name="Google Shape;2172;p160"/>
          <p:cNvSpPr/>
          <p:nvPr/>
        </p:nvSpPr>
        <p:spPr>
          <a:xfrm rot="-3488">
            <a:off x="2374823" y="1808362"/>
            <a:ext cx="6209103" cy="578700"/>
          </a:xfrm>
          <a:prstGeom prst="rightArrow">
            <a:avLst>
              <a:gd name="adj1" fmla="val 50000"/>
              <a:gd name="adj2" fmla="val 50000"/>
            </a:avLst>
          </a:prstGeom>
          <a:noFill/>
          <a:ln w="9525" cap="flat" cmpd="sng">
            <a:solidFill>
              <a:srgbClr val="5662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2173" name="Google Shape;2173;p160"/>
          <p:cNvGraphicFramePr/>
          <p:nvPr/>
        </p:nvGraphicFramePr>
        <p:xfrm>
          <a:off x="350350" y="2877041"/>
          <a:ext cx="3000000" cy="3000000"/>
        </p:xfrm>
        <a:graphic>
          <a:graphicData uri="http://schemas.openxmlformats.org/drawingml/2006/table">
            <a:tbl>
              <a:tblPr>
                <a:noFill/>
                <a:tableStyleId>{012ADDBA-25BA-413D-8119-AB46698844E9}</a:tableStyleId>
              </a:tblPr>
              <a:tblGrid>
                <a:gridCol w="2077625"/>
                <a:gridCol w="1973375"/>
                <a:gridCol w="1973375"/>
                <a:gridCol w="1973375"/>
              </a:tblGrid>
              <a:tr h="508000">
                <a:tc>
                  <a:txBody>
                    <a:bodyPr/>
                    <a:lstStyle/>
                    <a:p>
                      <a:pPr marL="0" lvl="0" indent="0" algn="l" rtl="0">
                        <a:spcBef>
                          <a:spcPts val="0"/>
                        </a:spcBef>
                        <a:spcAft>
                          <a:spcPts val="0"/>
                        </a:spcAft>
                        <a:buNone/>
                      </a:pPr>
                      <a:r>
                        <a:rPr lang="fr-FR" sz="1900" b="1">
                          <a:solidFill>
                            <a:srgbClr val="0080FF"/>
                          </a:solidFill>
                          <a:latin typeface="Calibri"/>
                          <a:ea typeface="Calibri"/>
                          <a:cs typeface="Calibri"/>
                          <a:sym typeface="Calibri"/>
                        </a:rPr>
                        <a:t>1. BUSINESS APPLICATION</a:t>
                      </a:r>
                      <a:endParaRPr sz="1900">
                        <a:latin typeface="Calibri"/>
                        <a:ea typeface="Calibri"/>
                        <a:cs typeface="Calibri"/>
                        <a:sym typeface="Calibri"/>
                      </a:endParaRPr>
                    </a:p>
                  </a:txBody>
                  <a:tcPr marL="91425" marR="91425" marT="121900" marB="121900"/>
                </a:tc>
                <a:tc>
                  <a:txBody>
                    <a:bodyPr/>
                    <a:lstStyle/>
                    <a:p>
                      <a:pPr marL="0" lvl="0" indent="0" algn="l" rtl="0">
                        <a:spcBef>
                          <a:spcPts val="0"/>
                        </a:spcBef>
                        <a:spcAft>
                          <a:spcPts val="0"/>
                        </a:spcAft>
                        <a:buNone/>
                      </a:pPr>
                      <a:r>
                        <a:rPr lang="fr-FR" sz="1500">
                          <a:latin typeface="Calibri"/>
                          <a:ea typeface="Calibri"/>
                          <a:cs typeface="Calibri"/>
                          <a:sym typeface="Calibri"/>
                        </a:rPr>
                        <a:t>Line Optimization</a:t>
                      </a:r>
                      <a:endParaRPr sz="1500">
                        <a:latin typeface="Calibri"/>
                        <a:ea typeface="Calibri"/>
                        <a:cs typeface="Calibri"/>
                        <a:sym typeface="Calibri"/>
                      </a:endParaRPr>
                    </a:p>
                    <a:p>
                      <a:pPr marL="0" lvl="0" indent="0" algn="l" rtl="0">
                        <a:spcBef>
                          <a:spcPts val="0"/>
                        </a:spcBef>
                        <a:spcAft>
                          <a:spcPts val="0"/>
                        </a:spcAft>
                        <a:buNone/>
                      </a:pPr>
                      <a:r>
                        <a:rPr lang="fr-FR" sz="1500">
                          <a:latin typeface="Calibri"/>
                          <a:ea typeface="Calibri"/>
                          <a:cs typeface="Calibri"/>
                          <a:sym typeface="Calibri"/>
                        </a:rPr>
                        <a:t>R&amp;D</a:t>
                      </a:r>
                      <a:endParaRPr sz="1500">
                        <a:latin typeface="Calibri"/>
                        <a:ea typeface="Calibri"/>
                        <a:cs typeface="Calibri"/>
                        <a:sym typeface="Calibri"/>
                      </a:endParaRPr>
                    </a:p>
                    <a:p>
                      <a:pPr marL="0" lvl="0" indent="0" algn="l" rtl="0">
                        <a:spcBef>
                          <a:spcPts val="0"/>
                        </a:spcBef>
                        <a:spcAft>
                          <a:spcPts val="0"/>
                        </a:spcAft>
                        <a:buNone/>
                      </a:pPr>
                      <a:r>
                        <a:rPr lang="fr-FR" sz="1500">
                          <a:latin typeface="Calibri"/>
                          <a:ea typeface="Calibri"/>
                          <a:cs typeface="Calibri"/>
                          <a:sym typeface="Calibri"/>
                        </a:rPr>
                        <a:t>Informative</a:t>
                      </a:r>
                      <a:endParaRPr sz="1500">
                        <a:latin typeface="Calibri"/>
                        <a:ea typeface="Calibri"/>
                        <a:cs typeface="Calibri"/>
                        <a:sym typeface="Calibri"/>
                      </a:endParaRPr>
                    </a:p>
                    <a:p>
                      <a:pPr marL="0" lvl="0" indent="0" algn="l" rtl="0">
                        <a:spcBef>
                          <a:spcPts val="0"/>
                        </a:spcBef>
                        <a:spcAft>
                          <a:spcPts val="0"/>
                        </a:spcAft>
                        <a:buNone/>
                      </a:pPr>
                      <a:r>
                        <a:rPr lang="fr-FR" sz="1500">
                          <a:latin typeface="Calibri"/>
                          <a:ea typeface="Calibri"/>
                          <a:cs typeface="Calibri"/>
                          <a:sym typeface="Calibri"/>
                        </a:rPr>
                        <a:t>Informative: results available on HUPI platform  IHM</a:t>
                      </a:r>
                      <a:endParaRPr sz="1500">
                        <a:latin typeface="Calibri"/>
                        <a:ea typeface="Calibri"/>
                        <a:cs typeface="Calibri"/>
                        <a:sym typeface="Calibri"/>
                      </a:endParaRPr>
                    </a:p>
                  </a:txBody>
                  <a:tcPr marL="91425" marR="91425" marT="121900" marB="121900"/>
                </a:tc>
                <a:tc>
                  <a:txBody>
                    <a:bodyPr/>
                    <a:lstStyle/>
                    <a:p>
                      <a:pPr marL="0" lvl="0" indent="0" algn="l" rtl="0">
                        <a:spcBef>
                          <a:spcPts val="0"/>
                        </a:spcBef>
                        <a:spcAft>
                          <a:spcPts val="0"/>
                        </a:spcAft>
                        <a:buNone/>
                      </a:pPr>
                      <a:r>
                        <a:rPr lang="fr-FR" sz="1500">
                          <a:latin typeface="Calibri"/>
                          <a:ea typeface="Calibri"/>
                          <a:cs typeface="Calibri"/>
                          <a:sym typeface="Calibri"/>
                        </a:rPr>
                        <a:t>Line Optimization</a:t>
                      </a:r>
                      <a:endParaRPr sz="1500">
                        <a:latin typeface="Calibri"/>
                        <a:ea typeface="Calibri"/>
                        <a:cs typeface="Calibri"/>
                        <a:sym typeface="Calibri"/>
                      </a:endParaRPr>
                    </a:p>
                    <a:p>
                      <a:pPr marL="0" lvl="0" indent="0" algn="l" rtl="0">
                        <a:spcBef>
                          <a:spcPts val="0"/>
                        </a:spcBef>
                        <a:spcAft>
                          <a:spcPts val="0"/>
                        </a:spcAft>
                        <a:buNone/>
                      </a:pPr>
                      <a:r>
                        <a:rPr lang="fr-FR" sz="1500">
                          <a:latin typeface="Calibri"/>
                          <a:ea typeface="Calibri"/>
                          <a:cs typeface="Calibri"/>
                          <a:sym typeface="Calibri"/>
                        </a:rPr>
                        <a:t>R&amp;D</a:t>
                      </a:r>
                      <a:endParaRPr sz="1500">
                        <a:latin typeface="Calibri"/>
                        <a:ea typeface="Calibri"/>
                        <a:cs typeface="Calibri"/>
                        <a:sym typeface="Calibri"/>
                      </a:endParaRPr>
                    </a:p>
                    <a:p>
                      <a:pPr marL="0" lvl="0" indent="0" algn="l" rtl="0">
                        <a:spcBef>
                          <a:spcPts val="0"/>
                        </a:spcBef>
                        <a:spcAft>
                          <a:spcPts val="0"/>
                        </a:spcAft>
                        <a:buNone/>
                      </a:pPr>
                      <a:r>
                        <a:rPr lang="fr-FR" sz="1500">
                          <a:latin typeface="Calibri"/>
                          <a:ea typeface="Calibri"/>
                          <a:cs typeface="Calibri"/>
                          <a:sym typeface="Calibri"/>
                        </a:rPr>
                        <a:t>Informative: results available on client dedicated IHM</a:t>
                      </a:r>
                      <a:endParaRPr sz="1500">
                        <a:latin typeface="Calibri"/>
                        <a:ea typeface="Calibri"/>
                        <a:cs typeface="Calibri"/>
                        <a:sym typeface="Calibri"/>
                      </a:endParaRPr>
                    </a:p>
                  </a:txBody>
                  <a:tcPr marL="91425" marR="91425" marT="121900" marB="121900"/>
                </a:tc>
                <a:tc>
                  <a:txBody>
                    <a:bodyPr/>
                    <a:lstStyle/>
                    <a:p>
                      <a:pPr marL="0" lvl="0" indent="0" algn="l" rtl="0">
                        <a:spcBef>
                          <a:spcPts val="0"/>
                        </a:spcBef>
                        <a:spcAft>
                          <a:spcPts val="0"/>
                        </a:spcAft>
                        <a:buNone/>
                      </a:pPr>
                      <a:r>
                        <a:rPr lang="fr-FR" sz="1500">
                          <a:latin typeface="Calibri"/>
                          <a:ea typeface="Calibri"/>
                          <a:cs typeface="Calibri"/>
                          <a:sym typeface="Calibri"/>
                        </a:rPr>
                        <a:t>Line Optimization + other</a:t>
                      </a:r>
                      <a:endParaRPr sz="1500">
                        <a:latin typeface="Calibri"/>
                        <a:ea typeface="Calibri"/>
                        <a:cs typeface="Calibri"/>
                        <a:sym typeface="Calibri"/>
                      </a:endParaRPr>
                    </a:p>
                    <a:p>
                      <a:pPr marL="0" lvl="0" indent="0" algn="l" rtl="0">
                        <a:spcBef>
                          <a:spcPts val="0"/>
                        </a:spcBef>
                        <a:spcAft>
                          <a:spcPts val="0"/>
                        </a:spcAft>
                        <a:buNone/>
                      </a:pPr>
                      <a:r>
                        <a:rPr lang="fr-FR" sz="1500">
                          <a:latin typeface="Calibri"/>
                          <a:ea typeface="Calibri"/>
                          <a:cs typeface="Calibri"/>
                          <a:sym typeface="Calibri"/>
                        </a:rPr>
                        <a:t>R&amp;D + production</a:t>
                      </a:r>
                      <a:endParaRPr sz="1500">
                        <a:latin typeface="Calibri"/>
                        <a:ea typeface="Calibri"/>
                        <a:cs typeface="Calibri"/>
                        <a:sym typeface="Calibri"/>
                      </a:endParaRPr>
                    </a:p>
                    <a:p>
                      <a:pPr marL="0" lvl="0" indent="0" algn="l" rtl="0">
                        <a:spcBef>
                          <a:spcPts val="0"/>
                        </a:spcBef>
                        <a:spcAft>
                          <a:spcPts val="0"/>
                        </a:spcAft>
                        <a:buNone/>
                      </a:pPr>
                      <a:r>
                        <a:rPr lang="fr-FR" sz="1500">
                          <a:latin typeface="Calibri"/>
                          <a:ea typeface="Calibri"/>
                          <a:cs typeface="Calibri"/>
                          <a:sym typeface="Calibri"/>
                        </a:rPr>
                        <a:t>Informative + real time alerts</a:t>
                      </a:r>
                      <a:endParaRPr sz="1500">
                        <a:latin typeface="Calibri"/>
                        <a:ea typeface="Calibri"/>
                        <a:cs typeface="Calibri"/>
                        <a:sym typeface="Calibri"/>
                      </a:endParaRPr>
                    </a:p>
                  </a:txBody>
                  <a:tcPr marL="91425" marR="91425" marT="121900" marB="121900"/>
                </a:tc>
              </a:tr>
              <a:tr h="508000">
                <a:tc>
                  <a:txBody>
                    <a:bodyPr/>
                    <a:lstStyle/>
                    <a:p>
                      <a:pPr marL="0" lvl="0" indent="0" algn="l" rtl="0">
                        <a:spcBef>
                          <a:spcPts val="0"/>
                        </a:spcBef>
                        <a:spcAft>
                          <a:spcPts val="0"/>
                        </a:spcAft>
                        <a:buNone/>
                      </a:pPr>
                      <a:r>
                        <a:rPr lang="fr-FR" sz="1900" b="1">
                          <a:solidFill>
                            <a:srgbClr val="0080FF"/>
                          </a:solidFill>
                          <a:latin typeface="Calibri"/>
                          <a:ea typeface="Calibri"/>
                          <a:cs typeface="Calibri"/>
                          <a:sym typeface="Calibri"/>
                        </a:rPr>
                        <a:t>2. DATA LAKE</a:t>
                      </a:r>
                      <a:endParaRPr sz="1900">
                        <a:latin typeface="Calibri"/>
                        <a:ea typeface="Calibri"/>
                        <a:cs typeface="Calibri"/>
                        <a:sym typeface="Calibri"/>
                      </a:endParaRPr>
                    </a:p>
                  </a:txBody>
                  <a:tcPr marL="91425" marR="91425" marT="121900" marB="121900"/>
                </a:tc>
                <a:tc>
                  <a:txBody>
                    <a:bodyPr/>
                    <a:lstStyle/>
                    <a:p>
                      <a:pPr marL="0" lvl="0" indent="0" algn="l" rtl="0">
                        <a:spcBef>
                          <a:spcPts val="0"/>
                        </a:spcBef>
                        <a:spcAft>
                          <a:spcPts val="0"/>
                        </a:spcAft>
                        <a:buNone/>
                      </a:pPr>
                      <a:r>
                        <a:rPr lang="fr-FR" sz="1500">
                          <a:latin typeface="Calibri"/>
                          <a:ea typeface="Calibri"/>
                          <a:cs typeface="Calibri"/>
                          <a:sym typeface="Calibri"/>
                        </a:rPr>
                        <a:t>Get Data (production/ quality) on a simple data acquisition interface</a:t>
                      </a:r>
                      <a:endParaRPr sz="1500">
                        <a:latin typeface="Calibri"/>
                        <a:ea typeface="Calibri"/>
                        <a:cs typeface="Calibri"/>
                        <a:sym typeface="Calibri"/>
                      </a:endParaRPr>
                    </a:p>
                  </a:txBody>
                  <a:tcPr marL="91425" marR="91425" marT="121900" marB="121900"/>
                </a:tc>
                <a:tc>
                  <a:txBody>
                    <a:bodyPr/>
                    <a:lstStyle/>
                    <a:p>
                      <a:pPr marL="0" lvl="0" indent="0" algn="l" rtl="0">
                        <a:spcBef>
                          <a:spcPts val="0"/>
                        </a:spcBef>
                        <a:spcAft>
                          <a:spcPts val="0"/>
                        </a:spcAft>
                        <a:buNone/>
                      </a:pPr>
                      <a:r>
                        <a:rPr lang="fr-FR" sz="1500">
                          <a:latin typeface="Calibri"/>
                          <a:ea typeface="Calibri"/>
                          <a:cs typeface="Calibri"/>
                          <a:sym typeface="Calibri"/>
                        </a:rPr>
                        <a:t>Enrich Data Lake with other data sources (TBD) and through an advanced IHM </a:t>
                      </a:r>
                      <a:endParaRPr sz="1500">
                        <a:latin typeface="Calibri"/>
                        <a:ea typeface="Calibri"/>
                        <a:cs typeface="Calibri"/>
                        <a:sym typeface="Calibri"/>
                      </a:endParaRPr>
                    </a:p>
                  </a:txBody>
                  <a:tcPr marL="91425" marR="91425" marT="121900" marB="121900"/>
                </a:tc>
                <a:tc>
                  <a:txBody>
                    <a:bodyPr/>
                    <a:lstStyle/>
                    <a:p>
                      <a:pPr marL="0" lvl="0" indent="0" algn="l" rtl="0">
                        <a:spcBef>
                          <a:spcPts val="0"/>
                        </a:spcBef>
                        <a:spcAft>
                          <a:spcPts val="0"/>
                        </a:spcAft>
                        <a:buNone/>
                      </a:pPr>
                      <a:r>
                        <a:rPr lang="fr-FR" sz="1500">
                          <a:latin typeface="Calibri"/>
                          <a:ea typeface="Calibri"/>
                          <a:cs typeface="Calibri"/>
                          <a:sym typeface="Calibri"/>
                        </a:rPr>
                        <a:t>Introduce IOTs</a:t>
                      </a:r>
                      <a:endParaRPr sz="1500">
                        <a:latin typeface="Calibri"/>
                        <a:ea typeface="Calibri"/>
                        <a:cs typeface="Calibri"/>
                        <a:sym typeface="Calibri"/>
                      </a:endParaRPr>
                    </a:p>
                  </a:txBody>
                  <a:tcPr marL="91425" marR="91425" marT="121900" marB="121900"/>
                </a:tc>
              </a:tr>
              <a:tr h="508000">
                <a:tc>
                  <a:txBody>
                    <a:bodyPr/>
                    <a:lstStyle/>
                    <a:p>
                      <a:pPr marL="0" lvl="0" indent="0" algn="l" rtl="0">
                        <a:spcBef>
                          <a:spcPts val="0"/>
                        </a:spcBef>
                        <a:spcAft>
                          <a:spcPts val="0"/>
                        </a:spcAft>
                        <a:buNone/>
                      </a:pPr>
                      <a:r>
                        <a:rPr lang="fr-FR" sz="1900" b="1">
                          <a:solidFill>
                            <a:srgbClr val="0080FF"/>
                          </a:solidFill>
                          <a:latin typeface="Calibri"/>
                          <a:ea typeface="Calibri"/>
                          <a:cs typeface="Calibri"/>
                          <a:sym typeface="Calibri"/>
                        </a:rPr>
                        <a:t>3. DATA SCIENCE</a:t>
                      </a:r>
                      <a:endParaRPr sz="1900">
                        <a:latin typeface="Calibri"/>
                        <a:ea typeface="Calibri"/>
                        <a:cs typeface="Calibri"/>
                        <a:sym typeface="Calibri"/>
                      </a:endParaRPr>
                    </a:p>
                  </a:txBody>
                  <a:tcPr marL="91425" marR="91425" marT="121900" marB="121900"/>
                </a:tc>
                <a:tc>
                  <a:txBody>
                    <a:bodyPr/>
                    <a:lstStyle/>
                    <a:p>
                      <a:pPr marL="0" lvl="0" indent="0" algn="l" rtl="0">
                        <a:spcBef>
                          <a:spcPts val="0"/>
                        </a:spcBef>
                        <a:spcAft>
                          <a:spcPts val="0"/>
                        </a:spcAft>
                        <a:buNone/>
                      </a:pPr>
                      <a:r>
                        <a:rPr lang="fr-FR" sz="1500">
                          <a:latin typeface="Calibri"/>
                          <a:ea typeface="Calibri"/>
                          <a:cs typeface="Calibri"/>
                          <a:sym typeface="Calibri"/>
                        </a:rPr>
                        <a:t>Describe</a:t>
                      </a:r>
                      <a:endParaRPr sz="1500">
                        <a:latin typeface="Calibri"/>
                        <a:ea typeface="Calibri"/>
                        <a:cs typeface="Calibri"/>
                        <a:sym typeface="Calibri"/>
                      </a:endParaRPr>
                    </a:p>
                    <a:p>
                      <a:pPr marL="0" lvl="0" indent="0" algn="l" rtl="0">
                        <a:spcBef>
                          <a:spcPts val="0"/>
                        </a:spcBef>
                        <a:spcAft>
                          <a:spcPts val="0"/>
                        </a:spcAft>
                        <a:buNone/>
                      </a:pPr>
                      <a:r>
                        <a:rPr lang="fr-FR" sz="1500">
                          <a:latin typeface="Calibri"/>
                          <a:ea typeface="Calibri"/>
                          <a:cs typeface="Calibri"/>
                          <a:sym typeface="Calibri"/>
                        </a:rPr>
                        <a:t>Explain</a:t>
                      </a:r>
                      <a:endParaRPr sz="1500">
                        <a:latin typeface="Calibri"/>
                        <a:ea typeface="Calibri"/>
                        <a:cs typeface="Calibri"/>
                        <a:sym typeface="Calibri"/>
                      </a:endParaRPr>
                    </a:p>
                    <a:p>
                      <a:pPr marL="0" lvl="0" indent="0" algn="l" rtl="0">
                        <a:spcBef>
                          <a:spcPts val="0"/>
                        </a:spcBef>
                        <a:spcAft>
                          <a:spcPts val="0"/>
                        </a:spcAft>
                        <a:buNone/>
                      </a:pPr>
                      <a:r>
                        <a:rPr lang="fr-FR" sz="1500">
                          <a:latin typeface="Calibri"/>
                          <a:ea typeface="Calibri"/>
                          <a:cs typeface="Calibri"/>
                          <a:sym typeface="Calibri"/>
                        </a:rPr>
                        <a:t>Predict on quality outputs</a:t>
                      </a:r>
                      <a:endParaRPr sz="1500">
                        <a:latin typeface="Calibri"/>
                        <a:ea typeface="Calibri"/>
                        <a:cs typeface="Calibri"/>
                        <a:sym typeface="Calibri"/>
                      </a:endParaRPr>
                    </a:p>
                  </a:txBody>
                  <a:tcPr marL="91425" marR="91425" marT="121900" marB="121900"/>
                </a:tc>
                <a:tc>
                  <a:txBody>
                    <a:bodyPr/>
                    <a:lstStyle/>
                    <a:p>
                      <a:pPr marL="0" lvl="0" indent="0" algn="l" rtl="0">
                        <a:spcBef>
                          <a:spcPts val="0"/>
                        </a:spcBef>
                        <a:spcAft>
                          <a:spcPts val="0"/>
                        </a:spcAft>
                        <a:buNone/>
                      </a:pPr>
                      <a:r>
                        <a:rPr lang="fr-FR" sz="1500">
                          <a:latin typeface="Calibri"/>
                          <a:ea typeface="Calibri"/>
                          <a:cs typeface="Calibri"/>
                          <a:sym typeface="Calibri"/>
                        </a:rPr>
                        <a:t>Describe</a:t>
                      </a:r>
                      <a:endParaRPr sz="1500">
                        <a:latin typeface="Calibri"/>
                        <a:ea typeface="Calibri"/>
                        <a:cs typeface="Calibri"/>
                        <a:sym typeface="Calibri"/>
                      </a:endParaRPr>
                    </a:p>
                    <a:p>
                      <a:pPr marL="0" lvl="0" indent="0" algn="l" rtl="0">
                        <a:spcBef>
                          <a:spcPts val="0"/>
                        </a:spcBef>
                        <a:spcAft>
                          <a:spcPts val="0"/>
                        </a:spcAft>
                        <a:buNone/>
                      </a:pPr>
                      <a:r>
                        <a:rPr lang="fr-FR" sz="1500">
                          <a:latin typeface="Calibri"/>
                          <a:ea typeface="Calibri"/>
                          <a:cs typeface="Calibri"/>
                          <a:sym typeface="Calibri"/>
                        </a:rPr>
                        <a:t>Explain</a:t>
                      </a:r>
                      <a:endParaRPr sz="1500">
                        <a:latin typeface="Calibri"/>
                        <a:ea typeface="Calibri"/>
                        <a:cs typeface="Calibri"/>
                        <a:sym typeface="Calibri"/>
                      </a:endParaRPr>
                    </a:p>
                    <a:p>
                      <a:pPr marL="0" lvl="0" indent="0" algn="l" rtl="0">
                        <a:spcBef>
                          <a:spcPts val="0"/>
                        </a:spcBef>
                        <a:spcAft>
                          <a:spcPts val="0"/>
                        </a:spcAft>
                        <a:buNone/>
                      </a:pPr>
                      <a:r>
                        <a:rPr lang="fr-FR" sz="1500">
                          <a:latin typeface="Calibri"/>
                          <a:ea typeface="Calibri"/>
                          <a:cs typeface="Calibri"/>
                          <a:sym typeface="Calibri"/>
                        </a:rPr>
                        <a:t>Predict on more outputs</a:t>
                      </a:r>
                      <a:endParaRPr sz="1500">
                        <a:latin typeface="Calibri"/>
                        <a:ea typeface="Calibri"/>
                        <a:cs typeface="Calibri"/>
                        <a:sym typeface="Calibri"/>
                      </a:endParaRPr>
                    </a:p>
                  </a:txBody>
                  <a:tcPr marL="91425" marR="91425" marT="121900" marB="121900"/>
                </a:tc>
                <a:tc>
                  <a:txBody>
                    <a:bodyPr/>
                    <a:lstStyle/>
                    <a:p>
                      <a:pPr marL="0" lvl="0" indent="0" algn="l" rtl="0">
                        <a:spcBef>
                          <a:spcPts val="0"/>
                        </a:spcBef>
                        <a:spcAft>
                          <a:spcPts val="0"/>
                        </a:spcAft>
                        <a:buNone/>
                      </a:pPr>
                      <a:r>
                        <a:rPr lang="fr-FR" sz="1500">
                          <a:latin typeface="Calibri"/>
                          <a:ea typeface="Calibri"/>
                          <a:cs typeface="Calibri"/>
                          <a:sym typeface="Calibri"/>
                        </a:rPr>
                        <a:t>Optimize for multiple outputs</a:t>
                      </a:r>
                      <a:endParaRPr sz="1500">
                        <a:latin typeface="Calibri"/>
                        <a:ea typeface="Calibri"/>
                        <a:cs typeface="Calibri"/>
                        <a:sym typeface="Calibri"/>
                      </a:endParaRPr>
                    </a:p>
                  </a:txBody>
                  <a:tcPr marL="91425" marR="91425" marT="121900" marB="121900"/>
                </a:tc>
              </a:tr>
            </a:tbl>
          </a:graphicData>
        </a:graphic>
      </p:graphicFrame>
      <p:sp>
        <p:nvSpPr>
          <p:cNvPr id="2174" name="Google Shape;2174;p160"/>
          <p:cNvSpPr/>
          <p:nvPr/>
        </p:nvSpPr>
        <p:spPr>
          <a:xfrm>
            <a:off x="2386384" y="1963300"/>
            <a:ext cx="1992600" cy="271200"/>
          </a:xfrm>
          <a:prstGeom prst="rect">
            <a:avLst/>
          </a:prstGeom>
          <a:solidFill>
            <a:srgbClr val="38761D"/>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FFFFFF"/>
              </a:solidFill>
            </a:endParaRPr>
          </a:p>
        </p:txBody>
      </p:sp>
      <p:cxnSp>
        <p:nvCxnSpPr>
          <p:cNvPr id="2175" name="Google Shape;2175;p160"/>
          <p:cNvCxnSpPr/>
          <p:nvPr/>
        </p:nvCxnSpPr>
        <p:spPr>
          <a:xfrm>
            <a:off x="4378925" y="1580633"/>
            <a:ext cx="0" cy="1143300"/>
          </a:xfrm>
          <a:prstGeom prst="straightConnector1">
            <a:avLst/>
          </a:prstGeom>
          <a:noFill/>
          <a:ln w="9525" cap="flat" cmpd="sng">
            <a:solidFill>
              <a:srgbClr val="0000FF"/>
            </a:solidFill>
            <a:prstDash val="solid"/>
            <a:round/>
            <a:headEnd type="none" w="med" len="med"/>
            <a:tailEnd type="none" w="med" len="med"/>
          </a:ln>
        </p:spPr>
      </p:cxnSp>
      <p:sp>
        <p:nvSpPr>
          <p:cNvPr id="2176" name="Google Shape;2176;p160"/>
          <p:cNvSpPr/>
          <p:nvPr/>
        </p:nvSpPr>
        <p:spPr>
          <a:xfrm>
            <a:off x="3927128" y="1066033"/>
            <a:ext cx="924600" cy="585300"/>
          </a:xfrm>
          <a:prstGeom prst="ellipse">
            <a:avLst/>
          </a:prstGeom>
          <a:solidFill>
            <a:schemeClr val="lt2"/>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FR" sz="1000"/>
              <a:t>MILESTONE</a:t>
            </a:r>
            <a:endParaRPr sz="1000"/>
          </a:p>
        </p:txBody>
      </p:sp>
      <p:sp>
        <p:nvSpPr>
          <p:cNvPr id="2177" name="Google Shape;2177;p160"/>
          <p:cNvSpPr/>
          <p:nvPr/>
        </p:nvSpPr>
        <p:spPr>
          <a:xfrm>
            <a:off x="4384060" y="1963300"/>
            <a:ext cx="1992600" cy="271200"/>
          </a:xfrm>
          <a:prstGeom prst="rect">
            <a:avLst/>
          </a:prstGeom>
          <a:solidFill>
            <a:srgbClr val="6D9EE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178" name="Google Shape;2178;p160"/>
          <p:cNvCxnSpPr/>
          <p:nvPr/>
        </p:nvCxnSpPr>
        <p:spPr>
          <a:xfrm>
            <a:off x="6389975" y="1580633"/>
            <a:ext cx="0" cy="1143300"/>
          </a:xfrm>
          <a:prstGeom prst="straightConnector1">
            <a:avLst/>
          </a:prstGeom>
          <a:noFill/>
          <a:ln w="9525" cap="flat" cmpd="sng">
            <a:solidFill>
              <a:srgbClr val="0000FF"/>
            </a:solidFill>
            <a:prstDash val="solid"/>
            <a:round/>
            <a:headEnd type="none" w="med" len="med"/>
            <a:tailEnd type="none" w="med" len="med"/>
          </a:ln>
        </p:spPr>
      </p:cxnSp>
      <p:sp>
        <p:nvSpPr>
          <p:cNvPr id="2179" name="Google Shape;2179;p160"/>
          <p:cNvSpPr/>
          <p:nvPr/>
        </p:nvSpPr>
        <p:spPr>
          <a:xfrm>
            <a:off x="5938191" y="1066033"/>
            <a:ext cx="924600" cy="585300"/>
          </a:xfrm>
          <a:prstGeom prst="ellipse">
            <a:avLst/>
          </a:prstGeom>
          <a:solidFill>
            <a:schemeClr val="lt2"/>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FR" sz="1000"/>
              <a:t>MILESTONE</a:t>
            </a:r>
            <a:endParaRPr sz="1000"/>
          </a:p>
        </p:txBody>
      </p:sp>
      <p:cxnSp>
        <p:nvCxnSpPr>
          <p:cNvPr id="2180" name="Google Shape;2180;p160"/>
          <p:cNvCxnSpPr/>
          <p:nvPr/>
        </p:nvCxnSpPr>
        <p:spPr>
          <a:xfrm>
            <a:off x="2397975" y="2522833"/>
            <a:ext cx="1946100" cy="0"/>
          </a:xfrm>
          <a:prstGeom prst="straightConnector1">
            <a:avLst/>
          </a:prstGeom>
          <a:noFill/>
          <a:ln w="9525" cap="flat" cmpd="sng">
            <a:solidFill>
              <a:srgbClr val="A4C2F4"/>
            </a:solidFill>
            <a:prstDash val="solid"/>
            <a:round/>
            <a:headEnd type="triangle" w="med" len="med"/>
            <a:tailEnd type="triangle" w="med" len="med"/>
          </a:ln>
        </p:spPr>
      </p:cxnSp>
      <p:cxnSp>
        <p:nvCxnSpPr>
          <p:cNvPr id="2181" name="Google Shape;2181;p160"/>
          <p:cNvCxnSpPr/>
          <p:nvPr/>
        </p:nvCxnSpPr>
        <p:spPr>
          <a:xfrm>
            <a:off x="4409037" y="2522833"/>
            <a:ext cx="1946100" cy="0"/>
          </a:xfrm>
          <a:prstGeom prst="straightConnector1">
            <a:avLst/>
          </a:prstGeom>
          <a:noFill/>
          <a:ln w="9525" cap="flat" cmpd="sng">
            <a:solidFill>
              <a:srgbClr val="A4C2F4"/>
            </a:solidFill>
            <a:prstDash val="solid"/>
            <a:round/>
            <a:headEnd type="triangle" w="med" len="med"/>
            <a:tailEnd type="triangle" w="med" len="med"/>
          </a:ln>
        </p:spPr>
      </p:cxnSp>
      <p:cxnSp>
        <p:nvCxnSpPr>
          <p:cNvPr id="2182" name="Google Shape;2182;p160"/>
          <p:cNvCxnSpPr/>
          <p:nvPr/>
        </p:nvCxnSpPr>
        <p:spPr>
          <a:xfrm>
            <a:off x="6413406" y="2522833"/>
            <a:ext cx="1946100" cy="0"/>
          </a:xfrm>
          <a:prstGeom prst="straightConnector1">
            <a:avLst/>
          </a:prstGeom>
          <a:noFill/>
          <a:ln w="9525" cap="flat" cmpd="sng">
            <a:solidFill>
              <a:srgbClr val="A4C2F4"/>
            </a:solidFill>
            <a:prstDash val="solid"/>
            <a:round/>
            <a:headEnd type="triangle" w="med" len="med"/>
            <a:tailEnd type="triangle" w="med" len="med"/>
          </a:ln>
        </p:spPr>
      </p:cxnSp>
      <p:sp>
        <p:nvSpPr>
          <p:cNvPr id="2183" name="Google Shape;2183;p160"/>
          <p:cNvSpPr txBox="1"/>
          <p:nvPr/>
        </p:nvSpPr>
        <p:spPr>
          <a:xfrm>
            <a:off x="2598925" y="2525198"/>
            <a:ext cx="1567500" cy="271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FR" sz="1100">
                <a:latin typeface="Calibri"/>
                <a:ea typeface="Calibri"/>
                <a:cs typeface="Calibri"/>
                <a:sym typeface="Calibri"/>
              </a:rPr>
              <a:t>6 months</a:t>
            </a:r>
            <a:endParaRPr sz="1100">
              <a:latin typeface="Calibri"/>
              <a:ea typeface="Calibri"/>
              <a:cs typeface="Calibri"/>
              <a:sym typeface="Calibri"/>
            </a:endParaRPr>
          </a:p>
        </p:txBody>
      </p:sp>
      <p:sp>
        <p:nvSpPr>
          <p:cNvPr id="2184" name="Google Shape;2184;p160"/>
          <p:cNvSpPr txBox="1"/>
          <p:nvPr/>
        </p:nvSpPr>
        <p:spPr>
          <a:xfrm>
            <a:off x="4603294" y="2525198"/>
            <a:ext cx="1567500" cy="271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FR" sz="1100">
                <a:latin typeface="Calibri"/>
                <a:ea typeface="Calibri"/>
                <a:cs typeface="Calibri"/>
                <a:sym typeface="Calibri"/>
              </a:rPr>
              <a:t>6-9 months</a:t>
            </a:r>
            <a:endParaRPr sz="1100">
              <a:latin typeface="Calibri"/>
              <a:ea typeface="Calibri"/>
              <a:cs typeface="Calibri"/>
              <a:sym typeface="Calibri"/>
            </a:endParaRPr>
          </a:p>
        </p:txBody>
      </p:sp>
      <p:sp>
        <p:nvSpPr>
          <p:cNvPr id="2185" name="Google Shape;2185;p160"/>
          <p:cNvSpPr txBox="1"/>
          <p:nvPr/>
        </p:nvSpPr>
        <p:spPr>
          <a:xfrm>
            <a:off x="6607663" y="2525198"/>
            <a:ext cx="1567500" cy="271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FR" sz="1100">
                <a:latin typeface="Calibri"/>
                <a:ea typeface="Calibri"/>
                <a:cs typeface="Calibri"/>
                <a:sym typeface="Calibri"/>
              </a:rPr>
              <a:t>6+ months</a:t>
            </a:r>
            <a:endParaRPr sz="1100">
              <a:latin typeface="Calibri"/>
              <a:ea typeface="Calibri"/>
              <a:cs typeface="Calibri"/>
              <a:sym typeface="Calibri"/>
            </a:endParaRPr>
          </a:p>
        </p:txBody>
      </p:sp>
      <p:sp>
        <p:nvSpPr>
          <p:cNvPr id="2186" name="Google Shape;2186;p160"/>
          <p:cNvSpPr txBox="1">
            <a:spLocks noGrp="1"/>
          </p:cNvSpPr>
          <p:nvPr>
            <p:ph type="sldNum" idx="12"/>
          </p:nvPr>
        </p:nvSpPr>
        <p:spPr>
          <a:xfrm>
            <a:off x="6553200" y="6356349"/>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A4ADB0"/>
              </a:buClr>
              <a:buFont typeface="Calibri"/>
              <a:buNone/>
            </a:pPr>
            <a:fld id="{00000000-1234-1234-1234-123412341234}" type="slidenum">
              <a:rPr lang="fr-FR"/>
              <a:t>111</a:t>
            </a:fld>
            <a:endParaRPr/>
          </a:p>
        </p:txBody>
      </p:sp>
      <p:pic>
        <p:nvPicPr>
          <p:cNvPr id="2187" name="Google Shape;2187;p160" descr="logo_hupi_rvb (2).png"/>
          <p:cNvPicPr preferRelativeResize="0"/>
          <p:nvPr/>
        </p:nvPicPr>
        <p:blipFill rotWithShape="1">
          <a:blip r:embed="rId3">
            <a:alphaModFix/>
          </a:blip>
          <a:srcRect/>
          <a:stretch/>
        </p:blipFill>
        <p:spPr>
          <a:xfrm>
            <a:off x="8255950" y="144000"/>
            <a:ext cx="745800" cy="492900"/>
          </a:xfrm>
          <a:prstGeom prst="rect">
            <a:avLst/>
          </a:prstGeom>
          <a:noFill/>
          <a:ln>
            <a:noFill/>
          </a:ln>
        </p:spPr>
      </p:pic>
      <p:sp>
        <p:nvSpPr>
          <p:cNvPr id="2188" name="Google Shape;2188;p160"/>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2192"/>
        <p:cNvGrpSpPr/>
        <p:nvPr/>
      </p:nvGrpSpPr>
      <p:grpSpPr>
        <a:xfrm>
          <a:off x="0" y="0"/>
          <a:ext cx="0" cy="0"/>
          <a:chOff x="0" y="0"/>
          <a:chExt cx="0" cy="0"/>
        </a:xfrm>
      </p:grpSpPr>
      <p:sp>
        <p:nvSpPr>
          <p:cNvPr id="2193" name="Google Shape;2193;p161"/>
          <p:cNvSpPr/>
          <p:nvPr/>
        </p:nvSpPr>
        <p:spPr>
          <a:xfrm>
            <a:off x="1979613" y="2133823"/>
            <a:ext cx="6984900" cy="4248000"/>
          </a:xfrm>
          <a:prstGeom prst="rect">
            <a:avLst/>
          </a:prstGeom>
          <a:no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194" name="Google Shape;2194;p161"/>
          <p:cNvSpPr txBox="1"/>
          <p:nvPr/>
        </p:nvSpPr>
        <p:spPr>
          <a:xfrm>
            <a:off x="457202" y="284631"/>
            <a:ext cx="8229600" cy="1143300"/>
          </a:xfrm>
          <a:prstGeom prst="rect">
            <a:avLst/>
          </a:prstGeom>
          <a:no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Clr>
                <a:schemeClr val="accent6"/>
              </a:buClr>
              <a:buFont typeface="Dosis"/>
              <a:buNone/>
            </a:pPr>
            <a:r>
              <a:rPr lang="fr-FR" sz="2400">
                <a:solidFill>
                  <a:srgbClr val="20C3F3"/>
                </a:solidFill>
                <a:latin typeface="Dosis"/>
                <a:ea typeface="Dosis"/>
                <a:cs typeface="Dosis"/>
                <a:sym typeface="Dosis"/>
              </a:rPr>
              <a:t>PROFILES REQUIRED TO PURSUE A BIG DATA PROJECT</a:t>
            </a:r>
            <a:endParaRPr/>
          </a:p>
        </p:txBody>
      </p:sp>
      <p:cxnSp>
        <p:nvCxnSpPr>
          <p:cNvPr id="2195" name="Google Shape;2195;p161"/>
          <p:cNvCxnSpPr/>
          <p:nvPr/>
        </p:nvCxnSpPr>
        <p:spPr>
          <a:xfrm>
            <a:off x="457200" y="575619"/>
            <a:ext cx="0" cy="576000"/>
          </a:xfrm>
          <a:prstGeom prst="straightConnector1">
            <a:avLst/>
          </a:prstGeom>
          <a:noFill/>
          <a:ln w="28575" cap="flat" cmpd="sng">
            <a:solidFill>
              <a:schemeClr val="accent6"/>
            </a:solidFill>
            <a:prstDash val="solid"/>
            <a:round/>
            <a:headEnd type="none" w="sm" len="sm"/>
            <a:tailEnd type="none" w="sm" len="sm"/>
          </a:ln>
        </p:spPr>
      </p:cxnSp>
      <p:sp>
        <p:nvSpPr>
          <p:cNvPr id="2196" name="Google Shape;2196;p161"/>
          <p:cNvSpPr txBox="1">
            <a:spLocks noGrp="1"/>
          </p:cNvSpPr>
          <p:nvPr>
            <p:ph type="sldNum" idx="12"/>
          </p:nvPr>
        </p:nvSpPr>
        <p:spPr>
          <a:xfrm>
            <a:off x="6553200" y="6356349"/>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A4ADB0"/>
              </a:buClr>
              <a:buFont typeface="Calibri"/>
              <a:buNone/>
            </a:pPr>
            <a:fld id="{00000000-1234-1234-1234-123412341234}" type="slidenum">
              <a:rPr lang="fr-FR"/>
              <a:t>112</a:t>
            </a:fld>
            <a:endParaRPr/>
          </a:p>
        </p:txBody>
      </p:sp>
      <p:pic>
        <p:nvPicPr>
          <p:cNvPr id="2197" name="Google Shape;2197;p161" descr="logo_hupi_rvb (2).png"/>
          <p:cNvPicPr preferRelativeResize="0"/>
          <p:nvPr/>
        </p:nvPicPr>
        <p:blipFill rotWithShape="1">
          <a:blip r:embed="rId3">
            <a:alphaModFix/>
          </a:blip>
          <a:srcRect/>
          <a:stretch/>
        </p:blipFill>
        <p:spPr>
          <a:xfrm>
            <a:off x="8255950" y="144000"/>
            <a:ext cx="745800" cy="492900"/>
          </a:xfrm>
          <a:prstGeom prst="rect">
            <a:avLst/>
          </a:prstGeom>
          <a:noFill/>
          <a:ln>
            <a:noFill/>
          </a:ln>
        </p:spPr>
      </p:pic>
      <p:sp>
        <p:nvSpPr>
          <p:cNvPr id="2198" name="Google Shape;2198;p161"/>
          <p:cNvSpPr/>
          <p:nvPr/>
        </p:nvSpPr>
        <p:spPr>
          <a:xfrm>
            <a:off x="2051050" y="2710086"/>
            <a:ext cx="1657500" cy="1584300"/>
          </a:xfrm>
          <a:prstGeom prst="rect">
            <a:avLst/>
          </a:prstGeom>
          <a:solidFill>
            <a:srgbClr val="FFCC99"/>
          </a:solidFill>
          <a:ln w="9525" cap="flat" cmpd="sng">
            <a:solidFill>
              <a:schemeClr val="dk1"/>
            </a:solidFill>
            <a:prstDash val="solid"/>
            <a:miter lim="800000"/>
            <a:headEnd type="none" w="sm" len="sm"/>
            <a:tailEnd type="none" w="sm" len="sm"/>
          </a:ln>
        </p:spPr>
        <p:txBody>
          <a:bodyPr spcFirstLastPara="1" wrap="square" lIns="36000" tIns="45700" rIns="36000" bIns="45700" anchor="t" anchorCtr="0">
            <a:noAutofit/>
          </a:bodyPr>
          <a:lstStyle/>
          <a:p>
            <a:pPr marL="85725" marR="0" lvl="0" indent="-85725" algn="l" rtl="0">
              <a:spcBef>
                <a:spcPts val="0"/>
              </a:spcBef>
              <a:spcAft>
                <a:spcPts val="0"/>
              </a:spcAft>
              <a:buClr>
                <a:schemeClr val="dk1"/>
              </a:buClr>
              <a:buSzPts val="1000"/>
              <a:buFont typeface="Arial"/>
              <a:buChar char="•"/>
            </a:pPr>
            <a:r>
              <a:rPr lang="fr-FR" sz="1000">
                <a:solidFill>
                  <a:schemeClr val="dk1"/>
                </a:solidFill>
                <a:latin typeface="Arial"/>
                <a:ea typeface="Arial"/>
                <a:cs typeface="Arial"/>
                <a:sym typeface="Arial"/>
              </a:rPr>
              <a:t>Spécification de systèmes dynamiques d’aide à la décision</a:t>
            </a:r>
            <a:endParaRPr/>
          </a:p>
          <a:p>
            <a:pPr marL="85725" marR="0" lvl="0" indent="-85725" algn="l" rtl="0">
              <a:spcBef>
                <a:spcPts val="0"/>
              </a:spcBef>
              <a:spcAft>
                <a:spcPts val="0"/>
              </a:spcAft>
              <a:buClr>
                <a:schemeClr val="dk1"/>
              </a:buClr>
              <a:buSzPts val="1000"/>
              <a:buFont typeface="Arial"/>
              <a:buChar char="•"/>
            </a:pPr>
            <a:r>
              <a:rPr lang="fr-FR" sz="1000">
                <a:solidFill>
                  <a:schemeClr val="dk1"/>
                </a:solidFill>
                <a:latin typeface="Arial"/>
                <a:ea typeface="Arial"/>
                <a:cs typeface="Arial"/>
                <a:sym typeface="Arial"/>
              </a:rPr>
              <a:t>Intégration au sein des objectifs stratégiques et des processus métiers</a:t>
            </a:r>
            <a:endParaRPr/>
          </a:p>
          <a:p>
            <a:pPr marL="85725" marR="0" lvl="0" indent="-85725" algn="l" rtl="0">
              <a:spcBef>
                <a:spcPts val="0"/>
              </a:spcBef>
              <a:spcAft>
                <a:spcPts val="0"/>
              </a:spcAft>
              <a:buClr>
                <a:schemeClr val="dk1"/>
              </a:buClr>
              <a:buSzPts val="1000"/>
              <a:buFont typeface="Arial"/>
              <a:buChar char="•"/>
            </a:pPr>
            <a:r>
              <a:rPr lang="fr-FR" sz="1000">
                <a:solidFill>
                  <a:schemeClr val="dk1"/>
                </a:solidFill>
                <a:latin typeface="Arial"/>
                <a:ea typeface="Arial"/>
                <a:cs typeface="Arial"/>
                <a:sym typeface="Arial"/>
              </a:rPr>
              <a:t>Recherche d’usages au sein des différents leviers de croissance</a:t>
            </a:r>
            <a:endParaRPr/>
          </a:p>
        </p:txBody>
      </p:sp>
      <p:sp>
        <p:nvSpPr>
          <p:cNvPr id="2199" name="Google Shape;2199;p161"/>
          <p:cNvSpPr/>
          <p:nvPr/>
        </p:nvSpPr>
        <p:spPr>
          <a:xfrm>
            <a:off x="3770313" y="2710086"/>
            <a:ext cx="1657500" cy="1582800"/>
          </a:xfrm>
          <a:prstGeom prst="rect">
            <a:avLst/>
          </a:prstGeom>
          <a:solidFill>
            <a:srgbClr val="FFCC99"/>
          </a:solidFill>
          <a:ln w="9525" cap="flat" cmpd="sng">
            <a:solidFill>
              <a:schemeClr val="dk1"/>
            </a:solidFill>
            <a:prstDash val="solid"/>
            <a:miter lim="800000"/>
            <a:headEnd type="none" w="sm" len="sm"/>
            <a:tailEnd type="none" w="sm" len="sm"/>
          </a:ln>
        </p:spPr>
        <p:txBody>
          <a:bodyPr spcFirstLastPara="1" wrap="square" lIns="36000" tIns="45700" rIns="36000" bIns="45700" anchor="t" anchorCtr="0">
            <a:noAutofit/>
          </a:bodyPr>
          <a:lstStyle/>
          <a:p>
            <a:pPr marL="85725" marR="0" lvl="0" indent="-85725" algn="l" rtl="0">
              <a:spcBef>
                <a:spcPts val="0"/>
              </a:spcBef>
              <a:spcAft>
                <a:spcPts val="0"/>
              </a:spcAft>
              <a:buClr>
                <a:schemeClr val="dk1"/>
              </a:buClr>
              <a:buSzPts val="1000"/>
              <a:buFont typeface="Arial"/>
              <a:buChar char="•"/>
            </a:pPr>
            <a:r>
              <a:rPr lang="fr-FR" sz="1000">
                <a:solidFill>
                  <a:schemeClr val="dk1"/>
                </a:solidFill>
                <a:latin typeface="Arial"/>
                <a:ea typeface="Arial"/>
                <a:cs typeface="Arial"/>
                <a:sym typeface="Arial"/>
              </a:rPr>
              <a:t>Développement de rapports de gestion</a:t>
            </a:r>
            <a:endParaRPr/>
          </a:p>
          <a:p>
            <a:pPr marL="85725" marR="0" lvl="0" indent="-85725" algn="l" rtl="0">
              <a:spcBef>
                <a:spcPts val="0"/>
              </a:spcBef>
              <a:spcAft>
                <a:spcPts val="0"/>
              </a:spcAft>
              <a:buClr>
                <a:schemeClr val="dk1"/>
              </a:buClr>
              <a:buSzPts val="1000"/>
              <a:buFont typeface="Arial"/>
              <a:buChar char="•"/>
            </a:pPr>
            <a:r>
              <a:rPr lang="fr-FR" sz="1000">
                <a:solidFill>
                  <a:schemeClr val="dk1"/>
                </a:solidFill>
                <a:latin typeface="Arial"/>
                <a:ea typeface="Arial"/>
                <a:cs typeface="Arial"/>
                <a:sym typeface="Arial"/>
              </a:rPr>
              <a:t>Analyse des données et proposition de recommandations</a:t>
            </a:r>
            <a:endParaRPr/>
          </a:p>
          <a:p>
            <a:pPr marL="85725" marR="0" lvl="0" indent="-85725" algn="l" rtl="0">
              <a:spcBef>
                <a:spcPts val="0"/>
              </a:spcBef>
              <a:spcAft>
                <a:spcPts val="0"/>
              </a:spcAft>
              <a:buClr>
                <a:schemeClr val="dk1"/>
              </a:buClr>
              <a:buSzPts val="1000"/>
              <a:buFont typeface="Arial"/>
              <a:buChar char="•"/>
            </a:pPr>
            <a:r>
              <a:rPr lang="fr-FR" sz="1000">
                <a:solidFill>
                  <a:schemeClr val="dk1"/>
                </a:solidFill>
                <a:latin typeface="Arial"/>
                <a:ea typeface="Arial"/>
                <a:cs typeface="Arial"/>
                <a:sym typeface="Arial"/>
              </a:rPr>
              <a:t>Suivi des opérations et gestion des exceptions</a:t>
            </a:r>
            <a:endParaRPr/>
          </a:p>
          <a:p>
            <a:pPr marL="85725" marR="0" lvl="0" indent="-85725" algn="l" rtl="0">
              <a:spcBef>
                <a:spcPts val="0"/>
              </a:spcBef>
              <a:spcAft>
                <a:spcPts val="0"/>
              </a:spcAft>
              <a:buClr>
                <a:schemeClr val="dk1"/>
              </a:buClr>
              <a:buSzPts val="1000"/>
              <a:buFont typeface="Arial"/>
              <a:buChar char="•"/>
            </a:pPr>
            <a:r>
              <a:rPr lang="fr-FR" sz="1000">
                <a:solidFill>
                  <a:schemeClr val="dk1"/>
                </a:solidFill>
                <a:latin typeface="Arial"/>
                <a:ea typeface="Arial"/>
                <a:cs typeface="Arial"/>
                <a:sym typeface="Arial"/>
              </a:rPr>
              <a:t>Recherche de sources externes de données</a:t>
            </a:r>
            <a:endParaRPr sz="1000" u="sng">
              <a:solidFill>
                <a:schemeClr val="dk1"/>
              </a:solidFill>
              <a:latin typeface="Arial"/>
              <a:ea typeface="Arial"/>
              <a:cs typeface="Arial"/>
              <a:sym typeface="Arial"/>
            </a:endParaRPr>
          </a:p>
        </p:txBody>
      </p:sp>
      <p:sp>
        <p:nvSpPr>
          <p:cNvPr id="2200" name="Google Shape;2200;p161"/>
          <p:cNvSpPr/>
          <p:nvPr/>
        </p:nvSpPr>
        <p:spPr>
          <a:xfrm>
            <a:off x="5497513" y="2710086"/>
            <a:ext cx="1657500" cy="1582800"/>
          </a:xfrm>
          <a:prstGeom prst="rect">
            <a:avLst/>
          </a:prstGeom>
          <a:solidFill>
            <a:srgbClr val="FFCC99"/>
          </a:solidFill>
          <a:ln w="9525" cap="flat" cmpd="sng">
            <a:solidFill>
              <a:schemeClr val="dk1"/>
            </a:solidFill>
            <a:prstDash val="solid"/>
            <a:miter lim="800000"/>
            <a:headEnd type="none" w="sm" len="sm"/>
            <a:tailEnd type="none" w="sm" len="sm"/>
          </a:ln>
        </p:spPr>
        <p:txBody>
          <a:bodyPr spcFirstLastPara="1" wrap="square" lIns="36000" tIns="45700" rIns="36000" bIns="45700" anchor="t" anchorCtr="0">
            <a:noAutofit/>
          </a:bodyPr>
          <a:lstStyle/>
          <a:p>
            <a:pPr marL="85725" marR="0" lvl="0" indent="-85725" algn="l" rtl="0">
              <a:spcBef>
                <a:spcPts val="0"/>
              </a:spcBef>
              <a:spcAft>
                <a:spcPts val="0"/>
              </a:spcAft>
              <a:buClr>
                <a:schemeClr val="dk1"/>
              </a:buClr>
              <a:buSzPts val="1000"/>
              <a:buFont typeface="Arial"/>
              <a:buChar char="•"/>
            </a:pPr>
            <a:r>
              <a:rPr lang="fr-FR" sz="1000">
                <a:solidFill>
                  <a:schemeClr val="dk1"/>
                </a:solidFill>
                <a:latin typeface="Arial"/>
                <a:ea typeface="Arial"/>
                <a:cs typeface="Arial"/>
                <a:sym typeface="Arial"/>
              </a:rPr>
              <a:t>Développement de modèles analytiques prédictifs reposant sur des techniques statistiques</a:t>
            </a:r>
            <a:endParaRPr/>
          </a:p>
          <a:p>
            <a:pPr marL="85725" marR="0" lvl="0" indent="-85725" algn="l" rtl="0">
              <a:spcBef>
                <a:spcPts val="0"/>
              </a:spcBef>
              <a:spcAft>
                <a:spcPts val="0"/>
              </a:spcAft>
              <a:buClr>
                <a:schemeClr val="dk1"/>
              </a:buClr>
              <a:buSzPts val="1000"/>
              <a:buFont typeface="Arial"/>
              <a:buChar char="•"/>
            </a:pPr>
            <a:r>
              <a:rPr lang="fr-FR" sz="1000">
                <a:solidFill>
                  <a:schemeClr val="dk1"/>
                </a:solidFill>
                <a:latin typeface="Arial"/>
                <a:ea typeface="Arial"/>
                <a:cs typeface="Arial"/>
                <a:sym typeface="Arial"/>
              </a:rPr>
              <a:t>Interprétation des résultats par rapport aux enjeux métiers</a:t>
            </a:r>
            <a:endParaRPr/>
          </a:p>
          <a:p>
            <a:pPr marL="85725" marR="0" lvl="0" indent="-85725" algn="l" rtl="0">
              <a:spcBef>
                <a:spcPts val="0"/>
              </a:spcBef>
              <a:spcAft>
                <a:spcPts val="0"/>
              </a:spcAft>
              <a:buClr>
                <a:schemeClr val="dk1"/>
              </a:buClr>
              <a:buSzPts val="1000"/>
              <a:buFont typeface="Arial"/>
              <a:buChar char="•"/>
            </a:pPr>
            <a:r>
              <a:rPr lang="fr-FR" sz="1000">
                <a:solidFill>
                  <a:schemeClr val="dk1"/>
                </a:solidFill>
                <a:latin typeface="Arial"/>
                <a:ea typeface="Arial"/>
                <a:cs typeface="Arial"/>
                <a:sym typeface="Arial"/>
              </a:rPr>
              <a:t>Mise en œuvre de boucles d’apprentissage « Machine Learning »</a:t>
            </a:r>
            <a:endParaRPr/>
          </a:p>
        </p:txBody>
      </p:sp>
      <p:sp>
        <p:nvSpPr>
          <p:cNvPr id="2201" name="Google Shape;2201;p161"/>
          <p:cNvSpPr/>
          <p:nvPr/>
        </p:nvSpPr>
        <p:spPr>
          <a:xfrm>
            <a:off x="7226300" y="2710086"/>
            <a:ext cx="1657500" cy="1582800"/>
          </a:xfrm>
          <a:prstGeom prst="rect">
            <a:avLst/>
          </a:prstGeom>
          <a:solidFill>
            <a:srgbClr val="FFCC99"/>
          </a:solidFill>
          <a:ln w="9525" cap="flat" cmpd="sng">
            <a:solidFill>
              <a:schemeClr val="dk1"/>
            </a:solidFill>
            <a:prstDash val="solid"/>
            <a:miter lim="800000"/>
            <a:headEnd type="none" w="sm" len="sm"/>
            <a:tailEnd type="none" w="sm" len="sm"/>
          </a:ln>
        </p:spPr>
        <p:txBody>
          <a:bodyPr spcFirstLastPara="1" wrap="square" lIns="36000" tIns="45700" rIns="36000" bIns="45700" anchor="t" anchorCtr="0">
            <a:noAutofit/>
          </a:bodyPr>
          <a:lstStyle/>
          <a:p>
            <a:pPr marL="88900" marR="0" lvl="0" indent="-88900" algn="l" rtl="0">
              <a:spcBef>
                <a:spcPts val="0"/>
              </a:spcBef>
              <a:spcAft>
                <a:spcPts val="0"/>
              </a:spcAft>
              <a:buClr>
                <a:schemeClr val="dk1"/>
              </a:buClr>
              <a:buSzPts val="1000"/>
              <a:buFont typeface="Arial"/>
              <a:buChar char="•"/>
            </a:pPr>
            <a:r>
              <a:rPr lang="fr-FR" sz="1000">
                <a:solidFill>
                  <a:schemeClr val="dk1"/>
                </a:solidFill>
                <a:latin typeface="Arial"/>
                <a:ea typeface="Arial"/>
                <a:cs typeface="Arial"/>
                <a:sym typeface="Arial"/>
              </a:rPr>
              <a:t>Développement des logiciels/algorithmes d’aide à la décision intégrant les modèles prédictifs</a:t>
            </a:r>
            <a:endParaRPr/>
          </a:p>
          <a:p>
            <a:pPr marL="88900" marR="0" lvl="0" indent="-88900" algn="l" rtl="0">
              <a:spcBef>
                <a:spcPts val="0"/>
              </a:spcBef>
              <a:spcAft>
                <a:spcPts val="0"/>
              </a:spcAft>
              <a:buClr>
                <a:schemeClr val="dk1"/>
              </a:buClr>
              <a:buSzPts val="1000"/>
              <a:buFont typeface="Arial"/>
              <a:buChar char="•"/>
            </a:pPr>
            <a:r>
              <a:rPr lang="fr-FR" sz="1000">
                <a:solidFill>
                  <a:schemeClr val="dk1"/>
                </a:solidFill>
                <a:latin typeface="Arial"/>
                <a:ea typeface="Arial"/>
                <a:cs typeface="Arial"/>
                <a:sym typeface="Arial"/>
              </a:rPr>
              <a:t>Mise en place de systèmes de traitement en temps réels</a:t>
            </a:r>
            <a:endParaRPr/>
          </a:p>
          <a:p>
            <a:pPr marL="88900" marR="0" lvl="0" indent="-88900" algn="l" rtl="0">
              <a:spcBef>
                <a:spcPts val="0"/>
              </a:spcBef>
              <a:spcAft>
                <a:spcPts val="0"/>
              </a:spcAft>
              <a:buClr>
                <a:schemeClr val="dk1"/>
              </a:buClr>
              <a:buSzPts val="1000"/>
              <a:buFont typeface="Arial"/>
              <a:buChar char="•"/>
            </a:pPr>
            <a:r>
              <a:rPr lang="fr-FR" sz="1000">
                <a:solidFill>
                  <a:schemeClr val="dk1"/>
                </a:solidFill>
                <a:latin typeface="Arial"/>
                <a:ea typeface="Arial"/>
                <a:cs typeface="Arial"/>
                <a:sym typeface="Arial"/>
              </a:rPr>
              <a:t>Intégration auprès de sources externes</a:t>
            </a:r>
            <a:endParaRPr/>
          </a:p>
        </p:txBody>
      </p:sp>
      <p:sp>
        <p:nvSpPr>
          <p:cNvPr id="2202" name="Google Shape;2202;p161"/>
          <p:cNvSpPr/>
          <p:nvPr/>
        </p:nvSpPr>
        <p:spPr>
          <a:xfrm>
            <a:off x="612775" y="2349723"/>
            <a:ext cx="792300" cy="4032300"/>
          </a:xfrm>
          <a:prstGeom prst="upArrow">
            <a:avLst>
              <a:gd name="adj1" fmla="val 36565"/>
              <a:gd name="adj2" fmla="val 55921"/>
            </a:avLst>
          </a:prstGeom>
          <a:solidFill>
            <a:srgbClr val="FF66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203" name="Google Shape;2203;p161"/>
          <p:cNvSpPr txBox="1"/>
          <p:nvPr/>
        </p:nvSpPr>
        <p:spPr>
          <a:xfrm>
            <a:off x="2093322" y="2133825"/>
            <a:ext cx="1584300" cy="579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1200" b="1">
                <a:solidFill>
                  <a:srgbClr val="595959"/>
                </a:solidFill>
              </a:rPr>
              <a:t>Business/</a:t>
            </a:r>
            <a:r>
              <a:rPr lang="fr-FR" sz="1200" b="1">
                <a:solidFill>
                  <a:srgbClr val="595959"/>
                </a:solidFill>
                <a:latin typeface="Arial"/>
                <a:ea typeface="Arial"/>
                <a:cs typeface="Arial"/>
                <a:sym typeface="Arial"/>
              </a:rPr>
              <a:t> Strat</a:t>
            </a:r>
            <a:r>
              <a:rPr lang="fr-FR" sz="1200" b="1">
                <a:solidFill>
                  <a:srgbClr val="595959"/>
                </a:solidFill>
              </a:rPr>
              <a:t>egy</a:t>
            </a:r>
            <a:endParaRPr/>
          </a:p>
          <a:p>
            <a:pPr marL="0" marR="0" lvl="0" indent="0" algn="ctr" rtl="0">
              <a:spcBef>
                <a:spcPts val="0"/>
              </a:spcBef>
              <a:spcAft>
                <a:spcPts val="0"/>
              </a:spcAft>
              <a:buNone/>
            </a:pPr>
            <a:r>
              <a:rPr lang="fr-FR" sz="1000" i="1">
                <a:solidFill>
                  <a:srgbClr val="595959"/>
                </a:solidFill>
                <a:latin typeface="Arial"/>
                <a:ea typeface="Arial"/>
                <a:cs typeface="Arial"/>
                <a:sym typeface="Arial"/>
              </a:rPr>
              <a:t>Consultant, expert</a:t>
            </a:r>
            <a:endParaRPr/>
          </a:p>
        </p:txBody>
      </p:sp>
      <p:sp>
        <p:nvSpPr>
          <p:cNvPr id="2204" name="Google Shape;2204;p161"/>
          <p:cNvSpPr txBox="1"/>
          <p:nvPr/>
        </p:nvSpPr>
        <p:spPr>
          <a:xfrm>
            <a:off x="3708400" y="2133823"/>
            <a:ext cx="1800300" cy="42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1200" b="1">
                <a:solidFill>
                  <a:srgbClr val="595959"/>
                </a:solidFill>
                <a:latin typeface="Arial"/>
                <a:ea typeface="Arial"/>
                <a:cs typeface="Arial"/>
                <a:sym typeface="Arial"/>
              </a:rPr>
              <a:t>Analys</a:t>
            </a:r>
            <a:r>
              <a:rPr lang="fr-FR" sz="1200" b="1">
                <a:solidFill>
                  <a:srgbClr val="595959"/>
                </a:solidFill>
              </a:rPr>
              <a:t>is</a:t>
            </a:r>
            <a:r>
              <a:rPr lang="fr-FR" sz="1200" b="1">
                <a:solidFill>
                  <a:srgbClr val="595959"/>
                </a:solidFill>
                <a:latin typeface="Arial"/>
                <a:ea typeface="Arial"/>
                <a:cs typeface="Arial"/>
                <a:sym typeface="Arial"/>
              </a:rPr>
              <a:t> </a:t>
            </a:r>
            <a:r>
              <a:rPr lang="fr-FR" sz="1200" b="1">
                <a:solidFill>
                  <a:srgbClr val="595959"/>
                </a:solidFill>
              </a:rPr>
              <a:t>of</a:t>
            </a:r>
            <a:r>
              <a:rPr lang="fr-FR" sz="1200" b="1">
                <a:solidFill>
                  <a:srgbClr val="595959"/>
                </a:solidFill>
                <a:latin typeface="Arial"/>
                <a:ea typeface="Arial"/>
                <a:cs typeface="Arial"/>
                <a:sym typeface="Arial"/>
              </a:rPr>
              <a:t> D</a:t>
            </a:r>
            <a:r>
              <a:rPr lang="fr-FR" sz="1200" b="1">
                <a:solidFill>
                  <a:srgbClr val="595959"/>
                </a:solidFill>
              </a:rPr>
              <a:t>ata</a:t>
            </a:r>
            <a:endParaRPr/>
          </a:p>
          <a:p>
            <a:pPr marL="0" marR="0" lvl="0" indent="0" algn="ctr" rtl="0">
              <a:spcBef>
                <a:spcPts val="0"/>
              </a:spcBef>
              <a:spcAft>
                <a:spcPts val="0"/>
              </a:spcAft>
              <a:buNone/>
            </a:pPr>
            <a:r>
              <a:rPr lang="fr-FR" sz="1000" i="1">
                <a:solidFill>
                  <a:srgbClr val="595959"/>
                </a:solidFill>
                <a:latin typeface="Arial"/>
                <a:ea typeface="Arial"/>
                <a:cs typeface="Arial"/>
                <a:sym typeface="Arial"/>
              </a:rPr>
              <a:t>Data Analyst</a:t>
            </a:r>
            <a:endParaRPr/>
          </a:p>
        </p:txBody>
      </p:sp>
      <p:sp>
        <p:nvSpPr>
          <p:cNvPr id="2205" name="Google Shape;2205;p161"/>
          <p:cNvSpPr txBox="1"/>
          <p:nvPr/>
        </p:nvSpPr>
        <p:spPr>
          <a:xfrm>
            <a:off x="5580063" y="2133823"/>
            <a:ext cx="1512900" cy="579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1200" b="1">
                <a:solidFill>
                  <a:srgbClr val="595959"/>
                </a:solidFill>
              </a:rPr>
              <a:t>Data Science</a:t>
            </a:r>
            <a:endParaRPr/>
          </a:p>
          <a:p>
            <a:pPr marL="0" marR="0" lvl="0" indent="0" algn="ctr" rtl="0">
              <a:spcBef>
                <a:spcPts val="0"/>
              </a:spcBef>
              <a:spcAft>
                <a:spcPts val="0"/>
              </a:spcAft>
              <a:buNone/>
            </a:pPr>
            <a:r>
              <a:rPr lang="fr-FR" sz="1000" i="1">
                <a:solidFill>
                  <a:srgbClr val="595959"/>
                </a:solidFill>
                <a:latin typeface="Arial"/>
                <a:ea typeface="Arial"/>
                <a:cs typeface="Arial"/>
                <a:sym typeface="Arial"/>
              </a:rPr>
              <a:t>Math</a:t>
            </a:r>
            <a:r>
              <a:rPr lang="fr-FR" sz="1000" i="1">
                <a:solidFill>
                  <a:srgbClr val="595959"/>
                </a:solidFill>
              </a:rPr>
              <a:t>e</a:t>
            </a:r>
            <a:r>
              <a:rPr lang="fr-FR" sz="1000" i="1">
                <a:solidFill>
                  <a:srgbClr val="595959"/>
                </a:solidFill>
                <a:latin typeface="Arial"/>
                <a:ea typeface="Arial"/>
                <a:cs typeface="Arial"/>
                <a:sym typeface="Arial"/>
              </a:rPr>
              <a:t>matici</a:t>
            </a:r>
            <a:r>
              <a:rPr lang="fr-FR" sz="1000" i="1">
                <a:solidFill>
                  <a:srgbClr val="595959"/>
                </a:solidFill>
              </a:rPr>
              <a:t>a</a:t>
            </a:r>
            <a:r>
              <a:rPr lang="fr-FR" sz="1000" i="1">
                <a:solidFill>
                  <a:srgbClr val="595959"/>
                </a:solidFill>
                <a:latin typeface="Arial"/>
                <a:ea typeface="Arial"/>
                <a:cs typeface="Arial"/>
                <a:sym typeface="Arial"/>
              </a:rPr>
              <a:t>n / Statistici</a:t>
            </a:r>
            <a:r>
              <a:rPr lang="fr-FR" sz="1000" i="1">
                <a:solidFill>
                  <a:srgbClr val="595959"/>
                </a:solidFill>
              </a:rPr>
              <a:t>a</a:t>
            </a:r>
            <a:r>
              <a:rPr lang="fr-FR" sz="1000" i="1">
                <a:solidFill>
                  <a:srgbClr val="595959"/>
                </a:solidFill>
                <a:latin typeface="Arial"/>
                <a:ea typeface="Arial"/>
                <a:cs typeface="Arial"/>
                <a:sym typeface="Arial"/>
              </a:rPr>
              <a:t>n</a:t>
            </a:r>
            <a:endParaRPr/>
          </a:p>
        </p:txBody>
      </p:sp>
      <p:sp>
        <p:nvSpPr>
          <p:cNvPr id="2206" name="Google Shape;2206;p161"/>
          <p:cNvSpPr txBox="1"/>
          <p:nvPr/>
        </p:nvSpPr>
        <p:spPr>
          <a:xfrm>
            <a:off x="7308850" y="2133823"/>
            <a:ext cx="1512900" cy="579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1200" b="1">
                <a:solidFill>
                  <a:srgbClr val="595959"/>
                </a:solidFill>
                <a:latin typeface="Arial"/>
                <a:ea typeface="Arial"/>
                <a:cs typeface="Arial"/>
                <a:sym typeface="Arial"/>
              </a:rPr>
              <a:t>Technolog</a:t>
            </a:r>
            <a:r>
              <a:rPr lang="fr-FR" sz="1200" b="1">
                <a:solidFill>
                  <a:srgbClr val="595959"/>
                </a:solidFill>
              </a:rPr>
              <a:t>y</a:t>
            </a:r>
            <a:endParaRPr/>
          </a:p>
          <a:p>
            <a:pPr marL="0" marR="0" lvl="0" indent="0" algn="ctr" rtl="0">
              <a:spcBef>
                <a:spcPts val="0"/>
              </a:spcBef>
              <a:spcAft>
                <a:spcPts val="0"/>
              </a:spcAft>
              <a:buNone/>
            </a:pPr>
            <a:r>
              <a:rPr lang="fr-FR" sz="1000" i="1">
                <a:solidFill>
                  <a:srgbClr val="595959"/>
                </a:solidFill>
              </a:rPr>
              <a:t>Software</a:t>
            </a:r>
            <a:r>
              <a:rPr lang="fr-FR" sz="1000" i="1">
                <a:solidFill>
                  <a:srgbClr val="595959"/>
                </a:solidFill>
                <a:latin typeface="Arial"/>
                <a:ea typeface="Arial"/>
                <a:cs typeface="Arial"/>
                <a:sym typeface="Arial"/>
              </a:rPr>
              <a:t>, hardware, </a:t>
            </a:r>
            <a:r>
              <a:rPr lang="fr-FR" sz="1000" i="1">
                <a:solidFill>
                  <a:srgbClr val="595959"/>
                </a:solidFill>
              </a:rPr>
              <a:t>integrator</a:t>
            </a:r>
            <a:endParaRPr/>
          </a:p>
        </p:txBody>
      </p:sp>
      <p:sp>
        <p:nvSpPr>
          <p:cNvPr id="2207" name="Google Shape;2207;p161"/>
          <p:cNvSpPr/>
          <p:nvPr/>
        </p:nvSpPr>
        <p:spPr>
          <a:xfrm>
            <a:off x="2051050" y="4726211"/>
            <a:ext cx="1657500" cy="1584300"/>
          </a:xfrm>
          <a:prstGeom prst="rect">
            <a:avLst/>
          </a:prstGeom>
          <a:solidFill>
            <a:srgbClr val="FFCC99"/>
          </a:solidFill>
          <a:ln w="9525" cap="flat" cmpd="sng">
            <a:solidFill>
              <a:schemeClr val="dk1"/>
            </a:solidFill>
            <a:prstDash val="solid"/>
            <a:miter lim="800000"/>
            <a:headEnd type="none" w="sm" len="sm"/>
            <a:tailEnd type="none" w="sm" len="sm"/>
          </a:ln>
        </p:spPr>
        <p:txBody>
          <a:bodyPr spcFirstLastPara="1" wrap="square" lIns="36000" tIns="45700" rIns="36000" bIns="45700" anchor="t" anchorCtr="0">
            <a:noAutofit/>
          </a:bodyPr>
          <a:lstStyle/>
          <a:p>
            <a:pPr marL="85725" marR="0" lvl="0" indent="-85725" algn="l" rtl="0">
              <a:spcBef>
                <a:spcPts val="0"/>
              </a:spcBef>
              <a:spcAft>
                <a:spcPts val="0"/>
              </a:spcAft>
              <a:buClr>
                <a:schemeClr val="dk1"/>
              </a:buClr>
              <a:buSzPts val="1000"/>
              <a:buFont typeface="Arial"/>
              <a:buChar char="•"/>
            </a:pPr>
            <a:r>
              <a:rPr lang="fr-FR" sz="1000">
                <a:solidFill>
                  <a:schemeClr val="dk1"/>
                </a:solidFill>
                <a:latin typeface="Arial"/>
                <a:ea typeface="Arial"/>
                <a:cs typeface="Arial"/>
                <a:sym typeface="Arial"/>
              </a:rPr>
              <a:t>Mise en place d’un schéma directeur d’évolution du système d’information</a:t>
            </a:r>
            <a:endParaRPr/>
          </a:p>
          <a:p>
            <a:pPr marL="85725" marR="0" lvl="0" indent="-85725" algn="l" rtl="0">
              <a:spcBef>
                <a:spcPts val="0"/>
              </a:spcBef>
              <a:spcAft>
                <a:spcPts val="0"/>
              </a:spcAft>
              <a:buClr>
                <a:schemeClr val="dk1"/>
              </a:buClr>
              <a:buSzPts val="1000"/>
              <a:buFont typeface="Arial"/>
              <a:buChar char="•"/>
            </a:pPr>
            <a:r>
              <a:rPr lang="fr-FR" sz="1000">
                <a:solidFill>
                  <a:schemeClr val="dk1"/>
                </a:solidFill>
                <a:latin typeface="Arial"/>
                <a:ea typeface="Arial"/>
                <a:cs typeface="Arial"/>
                <a:sym typeface="Arial"/>
              </a:rPr>
              <a:t>Sensibilisation, formation, gestion du changement</a:t>
            </a:r>
            <a:endParaRPr/>
          </a:p>
          <a:p>
            <a:pPr marL="85725" marR="0" lvl="0" indent="-85725" algn="l" rtl="0">
              <a:spcBef>
                <a:spcPts val="0"/>
              </a:spcBef>
              <a:spcAft>
                <a:spcPts val="0"/>
              </a:spcAft>
              <a:buClr>
                <a:schemeClr val="dk1"/>
              </a:buClr>
              <a:buSzPts val="1000"/>
              <a:buFont typeface="Arial"/>
              <a:buChar char="•"/>
            </a:pPr>
            <a:r>
              <a:rPr lang="fr-FR" sz="1000">
                <a:solidFill>
                  <a:schemeClr val="dk1"/>
                </a:solidFill>
                <a:latin typeface="Arial"/>
                <a:ea typeface="Arial"/>
                <a:cs typeface="Arial"/>
                <a:sym typeface="Arial"/>
              </a:rPr>
              <a:t>Recherche de premiers usages créateurs de valeurs et quantification</a:t>
            </a:r>
            <a:endParaRPr/>
          </a:p>
        </p:txBody>
      </p:sp>
      <p:sp>
        <p:nvSpPr>
          <p:cNvPr id="2208" name="Google Shape;2208;p161"/>
          <p:cNvSpPr/>
          <p:nvPr/>
        </p:nvSpPr>
        <p:spPr>
          <a:xfrm>
            <a:off x="3770313" y="4726211"/>
            <a:ext cx="1657500" cy="1584300"/>
          </a:xfrm>
          <a:prstGeom prst="rect">
            <a:avLst/>
          </a:prstGeom>
          <a:solidFill>
            <a:srgbClr val="FFCC99"/>
          </a:solidFill>
          <a:ln w="9525" cap="flat" cmpd="sng">
            <a:solidFill>
              <a:schemeClr val="dk1"/>
            </a:solidFill>
            <a:prstDash val="solid"/>
            <a:miter lim="800000"/>
            <a:headEnd type="none" w="sm" len="sm"/>
            <a:tailEnd type="none" w="sm" len="sm"/>
          </a:ln>
        </p:spPr>
        <p:txBody>
          <a:bodyPr spcFirstLastPara="1" wrap="square" lIns="36000" tIns="45700" rIns="36000" bIns="45700" anchor="t" anchorCtr="0">
            <a:noAutofit/>
          </a:bodyPr>
          <a:lstStyle/>
          <a:p>
            <a:pPr marL="85725" marR="0" lvl="0" indent="-85725" algn="l" rtl="0">
              <a:spcBef>
                <a:spcPts val="0"/>
              </a:spcBef>
              <a:spcAft>
                <a:spcPts val="0"/>
              </a:spcAft>
              <a:buClr>
                <a:schemeClr val="dk1"/>
              </a:buClr>
              <a:buSzPts val="1000"/>
              <a:buFont typeface="Arial"/>
              <a:buChar char="•"/>
            </a:pPr>
            <a:r>
              <a:rPr lang="fr-FR" sz="1000">
                <a:solidFill>
                  <a:schemeClr val="dk1"/>
                </a:solidFill>
                <a:latin typeface="Arial"/>
                <a:ea typeface="Arial"/>
                <a:cs typeface="Arial"/>
                <a:sym typeface="Arial"/>
              </a:rPr>
              <a:t>Inventaire des sources de données internes</a:t>
            </a:r>
            <a:endParaRPr/>
          </a:p>
          <a:p>
            <a:pPr marL="85725" marR="0" lvl="0" indent="-85725" algn="l" rtl="0">
              <a:spcBef>
                <a:spcPts val="0"/>
              </a:spcBef>
              <a:spcAft>
                <a:spcPts val="0"/>
              </a:spcAft>
              <a:buClr>
                <a:schemeClr val="dk1"/>
              </a:buClr>
              <a:buSzPts val="1000"/>
              <a:buFont typeface="Arial"/>
              <a:buChar char="•"/>
            </a:pPr>
            <a:r>
              <a:rPr lang="fr-FR" sz="1000">
                <a:solidFill>
                  <a:schemeClr val="dk1"/>
                </a:solidFill>
                <a:latin typeface="Arial"/>
                <a:ea typeface="Arial"/>
                <a:cs typeface="Arial"/>
                <a:sym typeface="Arial"/>
              </a:rPr>
              <a:t>Évaluation des méthodes existantes de capture et de traitement des données</a:t>
            </a:r>
            <a:endParaRPr/>
          </a:p>
          <a:p>
            <a:pPr marL="85725" marR="0" lvl="0" indent="-85725" algn="l" rtl="0">
              <a:spcBef>
                <a:spcPts val="0"/>
              </a:spcBef>
              <a:spcAft>
                <a:spcPts val="0"/>
              </a:spcAft>
              <a:buClr>
                <a:schemeClr val="dk1"/>
              </a:buClr>
              <a:buSzPts val="1000"/>
              <a:buFont typeface="Arial"/>
              <a:buChar char="•"/>
            </a:pPr>
            <a:r>
              <a:rPr lang="fr-FR" sz="1000">
                <a:solidFill>
                  <a:schemeClr val="dk1"/>
                </a:solidFill>
                <a:latin typeface="Arial"/>
                <a:ea typeface="Arial"/>
                <a:cs typeface="Arial"/>
                <a:sym typeface="Arial"/>
              </a:rPr>
              <a:t>Revue de la méthode de classification et de codification des données</a:t>
            </a:r>
            <a:endParaRPr/>
          </a:p>
        </p:txBody>
      </p:sp>
      <p:sp>
        <p:nvSpPr>
          <p:cNvPr id="2209" name="Google Shape;2209;p161"/>
          <p:cNvSpPr/>
          <p:nvPr/>
        </p:nvSpPr>
        <p:spPr>
          <a:xfrm>
            <a:off x="5497513" y="4726211"/>
            <a:ext cx="1657500" cy="1584300"/>
          </a:xfrm>
          <a:prstGeom prst="rect">
            <a:avLst/>
          </a:prstGeom>
          <a:solidFill>
            <a:srgbClr val="FFCC99"/>
          </a:solidFill>
          <a:ln w="9525" cap="flat" cmpd="sng">
            <a:solidFill>
              <a:schemeClr val="dk1"/>
            </a:solidFill>
            <a:prstDash val="solid"/>
            <a:miter lim="800000"/>
            <a:headEnd type="none" w="sm" len="sm"/>
            <a:tailEnd type="none" w="sm" len="sm"/>
          </a:ln>
        </p:spPr>
        <p:txBody>
          <a:bodyPr spcFirstLastPara="1" wrap="square" lIns="36000" tIns="45700" rIns="36000" bIns="45700" anchor="t" anchorCtr="0">
            <a:noAutofit/>
          </a:bodyPr>
          <a:lstStyle/>
          <a:p>
            <a:pPr marL="85725" marR="0" lvl="0" indent="-85725" algn="l" rtl="0">
              <a:spcBef>
                <a:spcPts val="0"/>
              </a:spcBef>
              <a:spcAft>
                <a:spcPts val="0"/>
              </a:spcAft>
              <a:buClr>
                <a:schemeClr val="dk1"/>
              </a:buClr>
              <a:buSzPts val="1000"/>
              <a:buFont typeface="Arial"/>
              <a:buChar char="•"/>
            </a:pPr>
            <a:r>
              <a:rPr lang="fr-FR" sz="1000">
                <a:solidFill>
                  <a:schemeClr val="dk1"/>
                </a:solidFill>
                <a:latin typeface="Arial"/>
                <a:ea typeface="Arial"/>
                <a:cs typeface="Arial"/>
                <a:sym typeface="Arial"/>
              </a:rPr>
              <a:t>Première qualification du pouvoir prédictif des données disponibles</a:t>
            </a:r>
            <a:endParaRPr/>
          </a:p>
          <a:p>
            <a:pPr marL="85725" marR="0" lvl="0" indent="-85725" algn="ctr" rtl="0">
              <a:spcBef>
                <a:spcPts val="0"/>
              </a:spcBef>
              <a:spcAft>
                <a:spcPts val="0"/>
              </a:spcAft>
              <a:buNone/>
            </a:pPr>
            <a:endParaRPr sz="1000">
              <a:solidFill>
                <a:schemeClr val="dk1"/>
              </a:solidFill>
              <a:latin typeface="Arial"/>
              <a:ea typeface="Arial"/>
              <a:cs typeface="Arial"/>
              <a:sym typeface="Arial"/>
            </a:endParaRPr>
          </a:p>
        </p:txBody>
      </p:sp>
      <p:sp>
        <p:nvSpPr>
          <p:cNvPr id="2210" name="Google Shape;2210;p161"/>
          <p:cNvSpPr/>
          <p:nvPr/>
        </p:nvSpPr>
        <p:spPr>
          <a:xfrm>
            <a:off x="7226300" y="4726211"/>
            <a:ext cx="1657500" cy="1584300"/>
          </a:xfrm>
          <a:prstGeom prst="rect">
            <a:avLst/>
          </a:prstGeom>
          <a:solidFill>
            <a:srgbClr val="FFCC99"/>
          </a:solidFill>
          <a:ln w="9525" cap="flat" cmpd="sng">
            <a:solidFill>
              <a:schemeClr val="dk1"/>
            </a:solidFill>
            <a:prstDash val="solid"/>
            <a:miter lim="800000"/>
            <a:headEnd type="none" w="sm" len="sm"/>
            <a:tailEnd type="none" w="sm" len="sm"/>
          </a:ln>
        </p:spPr>
        <p:txBody>
          <a:bodyPr spcFirstLastPara="1" wrap="square" lIns="36000" tIns="45700" rIns="36000" bIns="45700" anchor="t" anchorCtr="0">
            <a:noAutofit/>
          </a:bodyPr>
          <a:lstStyle/>
          <a:p>
            <a:pPr marL="88900" marR="0" lvl="0" indent="-88900" algn="l" rtl="0">
              <a:spcBef>
                <a:spcPts val="0"/>
              </a:spcBef>
              <a:spcAft>
                <a:spcPts val="0"/>
              </a:spcAft>
              <a:buClr>
                <a:schemeClr val="dk1"/>
              </a:buClr>
              <a:buSzPts val="1000"/>
              <a:buFont typeface="Arial"/>
              <a:buChar char="•"/>
            </a:pPr>
            <a:r>
              <a:rPr lang="fr-FR" sz="1000">
                <a:solidFill>
                  <a:schemeClr val="dk1"/>
                </a:solidFill>
                <a:latin typeface="Arial"/>
                <a:ea typeface="Arial"/>
                <a:cs typeface="Arial"/>
                <a:sym typeface="Arial"/>
              </a:rPr>
              <a:t>Évaluation de l’infrastructure technique sur les aspects stockage, extraction de données, interopérabilité de systèmes, etc.</a:t>
            </a:r>
            <a:endParaRPr/>
          </a:p>
          <a:p>
            <a:pPr marL="88900" marR="0" lvl="0" indent="-88900" algn="l" rtl="0">
              <a:spcBef>
                <a:spcPts val="0"/>
              </a:spcBef>
              <a:spcAft>
                <a:spcPts val="0"/>
              </a:spcAft>
              <a:buClr>
                <a:schemeClr val="dk1"/>
              </a:buClr>
              <a:buSzPts val="1000"/>
              <a:buFont typeface="Arial"/>
              <a:buChar char="•"/>
            </a:pPr>
            <a:r>
              <a:rPr lang="fr-FR" sz="1000">
                <a:solidFill>
                  <a:schemeClr val="dk1"/>
                </a:solidFill>
                <a:latin typeface="Arial"/>
                <a:ea typeface="Arial"/>
                <a:cs typeface="Arial"/>
                <a:sym typeface="Arial"/>
              </a:rPr>
              <a:t>Étude de faisabilité pour la migration des systèmes internes</a:t>
            </a:r>
            <a:endParaRPr/>
          </a:p>
        </p:txBody>
      </p:sp>
      <p:sp>
        <p:nvSpPr>
          <p:cNvPr id="2211" name="Google Shape;2211;p161"/>
          <p:cNvSpPr/>
          <p:nvPr/>
        </p:nvSpPr>
        <p:spPr>
          <a:xfrm>
            <a:off x="2636838" y="4332511"/>
            <a:ext cx="504900" cy="360300"/>
          </a:xfrm>
          <a:prstGeom prst="upArrow">
            <a:avLst>
              <a:gd name="adj1" fmla="val 39074"/>
              <a:gd name="adj2" fmla="val 55949"/>
            </a:avLst>
          </a:prstGeom>
          <a:solidFill>
            <a:srgbClr val="FF66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212" name="Google Shape;2212;p161"/>
          <p:cNvSpPr/>
          <p:nvPr/>
        </p:nvSpPr>
        <p:spPr>
          <a:xfrm>
            <a:off x="4357688" y="4332511"/>
            <a:ext cx="504900" cy="360300"/>
          </a:xfrm>
          <a:prstGeom prst="upArrow">
            <a:avLst>
              <a:gd name="adj1" fmla="val 39074"/>
              <a:gd name="adj2" fmla="val 55949"/>
            </a:avLst>
          </a:prstGeom>
          <a:solidFill>
            <a:srgbClr val="FF66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213" name="Google Shape;2213;p161"/>
          <p:cNvSpPr/>
          <p:nvPr/>
        </p:nvSpPr>
        <p:spPr>
          <a:xfrm>
            <a:off x="6084888" y="4332511"/>
            <a:ext cx="504900" cy="360300"/>
          </a:xfrm>
          <a:prstGeom prst="upArrow">
            <a:avLst>
              <a:gd name="adj1" fmla="val 39074"/>
              <a:gd name="adj2" fmla="val 55949"/>
            </a:avLst>
          </a:prstGeom>
          <a:solidFill>
            <a:srgbClr val="FF66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214" name="Google Shape;2214;p161"/>
          <p:cNvSpPr/>
          <p:nvPr/>
        </p:nvSpPr>
        <p:spPr>
          <a:xfrm>
            <a:off x="7812088" y="4332511"/>
            <a:ext cx="504900" cy="360300"/>
          </a:xfrm>
          <a:prstGeom prst="upArrow">
            <a:avLst>
              <a:gd name="adj1" fmla="val 39074"/>
              <a:gd name="adj2" fmla="val 55949"/>
            </a:avLst>
          </a:prstGeom>
          <a:solidFill>
            <a:srgbClr val="FF66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215" name="Google Shape;2215;p161"/>
          <p:cNvSpPr/>
          <p:nvPr/>
        </p:nvSpPr>
        <p:spPr>
          <a:xfrm>
            <a:off x="107950" y="3070448"/>
            <a:ext cx="1800300" cy="792300"/>
          </a:xfrm>
          <a:prstGeom prst="ellipse">
            <a:avLst/>
          </a:prstGeom>
          <a:solidFill>
            <a:srgbClr val="FFCC99"/>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a:solidFill>
                <a:schemeClr val="dk1"/>
              </a:solidFill>
              <a:latin typeface="Arial"/>
              <a:ea typeface="Arial"/>
              <a:cs typeface="Arial"/>
              <a:sym typeface="Arial"/>
            </a:endParaRPr>
          </a:p>
        </p:txBody>
      </p:sp>
      <p:sp>
        <p:nvSpPr>
          <p:cNvPr id="2216" name="Google Shape;2216;p161"/>
          <p:cNvSpPr/>
          <p:nvPr/>
        </p:nvSpPr>
        <p:spPr>
          <a:xfrm>
            <a:off x="107950" y="5158011"/>
            <a:ext cx="1800300" cy="792300"/>
          </a:xfrm>
          <a:prstGeom prst="ellipse">
            <a:avLst/>
          </a:prstGeom>
          <a:solidFill>
            <a:srgbClr val="FFCC99"/>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00">
              <a:solidFill>
                <a:schemeClr val="dk1"/>
              </a:solidFill>
              <a:latin typeface="Arial"/>
              <a:ea typeface="Arial"/>
              <a:cs typeface="Arial"/>
              <a:sym typeface="Arial"/>
            </a:endParaRPr>
          </a:p>
        </p:txBody>
      </p:sp>
      <p:sp>
        <p:nvSpPr>
          <p:cNvPr id="2217" name="Google Shape;2217;p161"/>
          <p:cNvSpPr/>
          <p:nvPr/>
        </p:nvSpPr>
        <p:spPr>
          <a:xfrm>
            <a:off x="357188" y="1433736"/>
            <a:ext cx="1295400" cy="989100"/>
          </a:xfrm>
          <a:prstGeom prst="star5">
            <a:avLst>
              <a:gd name="adj" fmla="val 19098"/>
              <a:gd name="hf" fmla="val 105146"/>
              <a:gd name="vf" fmla="val 110557"/>
            </a:avLst>
          </a:prstGeom>
          <a:solidFill>
            <a:srgbClr val="FFFF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1400">
                <a:solidFill>
                  <a:schemeClr val="dk1"/>
                </a:solidFill>
                <a:latin typeface="Arial"/>
                <a:ea typeface="Arial"/>
                <a:cs typeface="Arial"/>
                <a:sym typeface="Arial"/>
              </a:rPr>
              <a:t>Val</a:t>
            </a:r>
            <a:r>
              <a:rPr lang="fr-FR">
                <a:solidFill>
                  <a:schemeClr val="dk1"/>
                </a:solidFill>
              </a:rPr>
              <a:t>ue</a:t>
            </a:r>
            <a:endParaRPr/>
          </a:p>
        </p:txBody>
      </p:sp>
      <p:sp>
        <p:nvSpPr>
          <p:cNvPr id="2218" name="Google Shape;2218;p161"/>
          <p:cNvSpPr/>
          <p:nvPr/>
        </p:nvSpPr>
        <p:spPr>
          <a:xfrm rot="-5400000">
            <a:off x="434900" y="4038823"/>
            <a:ext cx="1152600" cy="942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r-FR">
                <a:solidFill>
                  <a:schemeClr val="dk1"/>
                </a:solidFill>
              </a:rPr>
              <a:t>Value</a:t>
            </a:r>
            <a:endParaRPr/>
          </a:p>
          <a:p>
            <a:pPr marL="0" marR="0" lvl="0" indent="0" algn="ctr" rtl="0">
              <a:spcBef>
                <a:spcPts val="0"/>
              </a:spcBef>
              <a:spcAft>
                <a:spcPts val="0"/>
              </a:spcAft>
              <a:buNone/>
            </a:pPr>
            <a:endParaRPr sz="1400">
              <a:solidFill>
                <a:schemeClr val="dk1"/>
              </a:solidFill>
              <a:latin typeface="Arial"/>
              <a:ea typeface="Arial"/>
              <a:cs typeface="Arial"/>
              <a:sym typeface="Arial"/>
            </a:endParaRPr>
          </a:p>
          <a:p>
            <a:pPr marL="0" marR="0" lvl="0" indent="0" algn="ctr" rtl="0">
              <a:spcBef>
                <a:spcPts val="0"/>
              </a:spcBef>
              <a:spcAft>
                <a:spcPts val="0"/>
              </a:spcAft>
              <a:buNone/>
            </a:pPr>
            <a:endParaRPr sz="1400">
              <a:solidFill>
                <a:schemeClr val="dk1"/>
              </a:solidFill>
              <a:latin typeface="Arial"/>
              <a:ea typeface="Arial"/>
              <a:cs typeface="Arial"/>
              <a:sym typeface="Arial"/>
            </a:endParaRPr>
          </a:p>
          <a:p>
            <a:pPr marL="0" marR="0" lvl="0" indent="0" algn="ctr" rtl="0">
              <a:spcBef>
                <a:spcPts val="0"/>
              </a:spcBef>
              <a:spcAft>
                <a:spcPts val="0"/>
              </a:spcAft>
              <a:buNone/>
            </a:pPr>
            <a:r>
              <a:rPr lang="fr-FR">
                <a:solidFill>
                  <a:schemeClr val="dk1"/>
                </a:solidFill>
              </a:rPr>
              <a:t>Creation</a:t>
            </a:r>
            <a:endParaRPr/>
          </a:p>
        </p:txBody>
      </p:sp>
      <p:sp>
        <p:nvSpPr>
          <p:cNvPr id="2219" name="Google Shape;2219;p161"/>
          <p:cNvSpPr/>
          <p:nvPr/>
        </p:nvSpPr>
        <p:spPr>
          <a:xfrm>
            <a:off x="179388" y="3195861"/>
            <a:ext cx="1657500" cy="549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1000">
                <a:solidFill>
                  <a:schemeClr val="dk1"/>
                </a:solidFill>
                <a:latin typeface="Arial"/>
                <a:ea typeface="Arial"/>
                <a:cs typeface="Arial"/>
                <a:sym typeface="Arial"/>
              </a:rPr>
              <a:t>Améliorer la Performance Économique: Extraire de la Valeur des Données</a:t>
            </a:r>
            <a:endParaRPr/>
          </a:p>
        </p:txBody>
      </p:sp>
      <p:sp>
        <p:nvSpPr>
          <p:cNvPr id="2220" name="Google Shape;2220;p161"/>
          <p:cNvSpPr/>
          <p:nvPr/>
        </p:nvSpPr>
        <p:spPr>
          <a:xfrm>
            <a:off x="179388" y="5273898"/>
            <a:ext cx="1657500" cy="549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1000">
                <a:solidFill>
                  <a:schemeClr val="dk1"/>
                </a:solidFill>
                <a:latin typeface="Arial"/>
                <a:ea typeface="Arial"/>
                <a:cs typeface="Arial"/>
                <a:sym typeface="Arial"/>
              </a:rPr>
              <a:t>Créer les Fondamentaux: Préparer l’Infrastructure de Données</a:t>
            </a:r>
            <a:endParaRPr/>
          </a:p>
        </p:txBody>
      </p:sp>
      <p:sp>
        <p:nvSpPr>
          <p:cNvPr id="2221" name="Google Shape;2221;p161"/>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2225"/>
        <p:cNvGrpSpPr/>
        <p:nvPr/>
      </p:nvGrpSpPr>
      <p:grpSpPr>
        <a:xfrm>
          <a:off x="0" y="0"/>
          <a:ext cx="0" cy="0"/>
          <a:chOff x="0" y="0"/>
          <a:chExt cx="0" cy="0"/>
        </a:xfrm>
      </p:grpSpPr>
      <p:sp>
        <p:nvSpPr>
          <p:cNvPr id="2226" name="Google Shape;2226;p162"/>
          <p:cNvSpPr txBox="1"/>
          <p:nvPr/>
        </p:nvSpPr>
        <p:spPr>
          <a:xfrm>
            <a:off x="457202" y="284631"/>
            <a:ext cx="8229600" cy="1143300"/>
          </a:xfrm>
          <a:prstGeom prst="rect">
            <a:avLst/>
          </a:prstGeom>
          <a:no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Clr>
                <a:schemeClr val="accent6"/>
              </a:buClr>
              <a:buFont typeface="Dosis"/>
              <a:buNone/>
            </a:pPr>
            <a:r>
              <a:rPr lang="fr-FR" sz="2400">
                <a:solidFill>
                  <a:srgbClr val="20C3F3"/>
                </a:solidFill>
                <a:latin typeface="Dosis"/>
                <a:ea typeface="Dosis"/>
                <a:cs typeface="Dosis"/>
                <a:sym typeface="Dosis"/>
              </a:rPr>
              <a:t>POSSIBLE ROADMAP</a:t>
            </a:r>
            <a:endParaRPr/>
          </a:p>
        </p:txBody>
      </p:sp>
      <p:cxnSp>
        <p:nvCxnSpPr>
          <p:cNvPr id="2227" name="Google Shape;2227;p162"/>
          <p:cNvCxnSpPr/>
          <p:nvPr/>
        </p:nvCxnSpPr>
        <p:spPr>
          <a:xfrm>
            <a:off x="457200" y="575619"/>
            <a:ext cx="0" cy="576000"/>
          </a:xfrm>
          <a:prstGeom prst="straightConnector1">
            <a:avLst/>
          </a:prstGeom>
          <a:noFill/>
          <a:ln w="28575" cap="flat" cmpd="sng">
            <a:solidFill>
              <a:schemeClr val="accent6"/>
            </a:solidFill>
            <a:prstDash val="solid"/>
            <a:round/>
            <a:headEnd type="none" w="sm" len="sm"/>
            <a:tailEnd type="none" w="sm" len="sm"/>
          </a:ln>
        </p:spPr>
      </p:cxnSp>
      <p:sp>
        <p:nvSpPr>
          <p:cNvPr id="2228" name="Google Shape;2228;p162"/>
          <p:cNvSpPr txBox="1">
            <a:spLocks noGrp="1"/>
          </p:cNvSpPr>
          <p:nvPr>
            <p:ph type="sldNum" idx="12"/>
          </p:nvPr>
        </p:nvSpPr>
        <p:spPr>
          <a:xfrm>
            <a:off x="6553200" y="6356349"/>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A4ADB0"/>
              </a:buClr>
              <a:buFont typeface="Calibri"/>
              <a:buNone/>
            </a:pPr>
            <a:fld id="{00000000-1234-1234-1234-123412341234}" type="slidenum">
              <a:rPr lang="fr-FR"/>
              <a:t>113</a:t>
            </a:fld>
            <a:endParaRPr/>
          </a:p>
        </p:txBody>
      </p:sp>
      <p:pic>
        <p:nvPicPr>
          <p:cNvPr id="2229" name="Google Shape;2229;p162" descr="logo_hupi_rvb (2).png"/>
          <p:cNvPicPr preferRelativeResize="0"/>
          <p:nvPr/>
        </p:nvPicPr>
        <p:blipFill rotWithShape="1">
          <a:blip r:embed="rId3">
            <a:alphaModFix/>
          </a:blip>
          <a:srcRect/>
          <a:stretch/>
        </p:blipFill>
        <p:spPr>
          <a:xfrm>
            <a:off x="8255950" y="144000"/>
            <a:ext cx="745800" cy="492900"/>
          </a:xfrm>
          <a:prstGeom prst="rect">
            <a:avLst/>
          </a:prstGeom>
          <a:noFill/>
          <a:ln>
            <a:noFill/>
          </a:ln>
        </p:spPr>
      </p:pic>
      <p:pic>
        <p:nvPicPr>
          <p:cNvPr id="2230" name="Google Shape;2230;p162"/>
          <p:cNvPicPr preferRelativeResize="0"/>
          <p:nvPr/>
        </p:nvPicPr>
        <p:blipFill rotWithShape="1">
          <a:blip r:embed="rId4">
            <a:alphaModFix/>
          </a:blip>
          <a:srcRect/>
          <a:stretch/>
        </p:blipFill>
        <p:spPr>
          <a:xfrm>
            <a:off x="931002" y="1566334"/>
            <a:ext cx="7359645" cy="4436544"/>
          </a:xfrm>
          <a:prstGeom prst="rect">
            <a:avLst/>
          </a:prstGeom>
          <a:noFill/>
          <a:ln>
            <a:noFill/>
          </a:ln>
        </p:spPr>
      </p:pic>
      <p:sp>
        <p:nvSpPr>
          <p:cNvPr id="2231" name="Google Shape;2231;p162"/>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2235"/>
        <p:cNvGrpSpPr/>
        <p:nvPr/>
      </p:nvGrpSpPr>
      <p:grpSpPr>
        <a:xfrm>
          <a:off x="0" y="0"/>
          <a:ext cx="0" cy="0"/>
          <a:chOff x="0" y="0"/>
          <a:chExt cx="0" cy="0"/>
        </a:xfrm>
      </p:grpSpPr>
      <p:pic>
        <p:nvPicPr>
          <p:cNvPr id="2236" name="Google Shape;2236;p163" descr="hupiFinaleDecoupe-06.png"/>
          <p:cNvPicPr preferRelativeResize="0"/>
          <p:nvPr/>
        </p:nvPicPr>
        <p:blipFill rotWithShape="1">
          <a:blip r:embed="rId3">
            <a:alphaModFix/>
          </a:blip>
          <a:srcRect/>
          <a:stretch/>
        </p:blipFill>
        <p:spPr>
          <a:xfrm>
            <a:off x="4618378" y="2270886"/>
            <a:ext cx="1594800" cy="2434500"/>
          </a:xfrm>
          <a:prstGeom prst="rect">
            <a:avLst/>
          </a:prstGeom>
          <a:noFill/>
          <a:ln>
            <a:noFill/>
          </a:ln>
        </p:spPr>
      </p:pic>
      <p:pic>
        <p:nvPicPr>
          <p:cNvPr id="2237" name="Google Shape;2237;p163" descr="logo_hupi_rvb (2).png"/>
          <p:cNvPicPr preferRelativeResize="0"/>
          <p:nvPr/>
        </p:nvPicPr>
        <p:blipFill rotWithShape="1">
          <a:blip r:embed="rId4">
            <a:alphaModFix/>
          </a:blip>
          <a:srcRect/>
          <a:stretch/>
        </p:blipFill>
        <p:spPr>
          <a:xfrm>
            <a:off x="8255950" y="144000"/>
            <a:ext cx="745800" cy="492900"/>
          </a:xfrm>
          <a:prstGeom prst="rect">
            <a:avLst/>
          </a:prstGeom>
          <a:noFill/>
          <a:ln>
            <a:noFill/>
          </a:ln>
        </p:spPr>
      </p:pic>
      <p:sp>
        <p:nvSpPr>
          <p:cNvPr id="2238" name="Google Shape;2238;p163"/>
          <p:cNvSpPr txBox="1">
            <a:spLocks noGrp="1"/>
          </p:cNvSpPr>
          <p:nvPr>
            <p:ph type="title"/>
          </p:nvPr>
        </p:nvSpPr>
        <p:spPr>
          <a:xfrm>
            <a:off x="-1270174" y="249632"/>
            <a:ext cx="5832600" cy="62508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accent6"/>
              </a:buClr>
              <a:buFont typeface="Dosis"/>
              <a:buNone/>
            </a:pPr>
            <a:r>
              <a:rPr lang="fr-FR" sz="4000"/>
              <a:t>b</a:t>
            </a:r>
            <a:r>
              <a:rPr lang="fr-FR" sz="4000" b="0" i="0" u="none" strike="noStrike" cap="none">
                <a:solidFill>
                  <a:schemeClr val="accent6"/>
                </a:solidFill>
                <a:latin typeface="Dosis"/>
                <a:ea typeface="Dosis"/>
                <a:cs typeface="Dosis"/>
                <a:sym typeface="Dosis"/>
              </a:rPr>
              <a:t>. </a:t>
            </a:r>
            <a:r>
              <a:rPr lang="fr-FR" sz="4000"/>
              <a:t>THE “VIRTUAL </a:t>
            </a:r>
            <a:endParaRPr sz="4000"/>
          </a:p>
          <a:p>
            <a:pPr marL="0" marR="0" lvl="0" indent="0" algn="r" rtl="0">
              <a:spcBef>
                <a:spcPts val="0"/>
              </a:spcBef>
              <a:spcAft>
                <a:spcPts val="0"/>
              </a:spcAft>
              <a:buClr>
                <a:schemeClr val="accent6"/>
              </a:buClr>
              <a:buFont typeface="Dosis"/>
              <a:buNone/>
            </a:pPr>
            <a:r>
              <a:rPr lang="fr-FR" sz="4000"/>
              <a:t>SALESMAN”</a:t>
            </a:r>
            <a:endParaRPr sz="4000" b="0" i="0" u="none" strike="noStrike" cap="none">
              <a:solidFill>
                <a:schemeClr val="accent6"/>
              </a:solidFill>
              <a:latin typeface="Dosis"/>
              <a:ea typeface="Dosis"/>
              <a:cs typeface="Dosis"/>
              <a:sym typeface="Dosis"/>
            </a:endParaRPr>
          </a:p>
        </p:txBody>
      </p:sp>
      <p:cxnSp>
        <p:nvCxnSpPr>
          <p:cNvPr id="2239" name="Google Shape;2239;p163"/>
          <p:cNvCxnSpPr/>
          <p:nvPr/>
        </p:nvCxnSpPr>
        <p:spPr>
          <a:xfrm>
            <a:off x="4562475" y="2411616"/>
            <a:ext cx="0" cy="2160300"/>
          </a:xfrm>
          <a:prstGeom prst="straightConnector1">
            <a:avLst/>
          </a:prstGeom>
          <a:noFill/>
          <a:ln w="28575" cap="flat" cmpd="sng">
            <a:solidFill>
              <a:schemeClr val="accent6"/>
            </a:solidFill>
            <a:prstDash val="solid"/>
            <a:round/>
            <a:headEnd type="none" w="sm" len="sm"/>
            <a:tailEnd type="none" w="sm" len="sm"/>
          </a:ln>
        </p:spPr>
      </p:cxnSp>
      <p:sp>
        <p:nvSpPr>
          <p:cNvPr id="2240" name="Google Shape;2240;p163"/>
          <p:cNvSpPr txBox="1">
            <a:spLocks noGrp="1"/>
          </p:cNvSpPr>
          <p:nvPr>
            <p:ph type="sldNum" idx="12"/>
          </p:nvPr>
        </p:nvSpPr>
        <p:spPr>
          <a:xfrm>
            <a:off x="6553200" y="6356349"/>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A4ADB0"/>
              </a:buClr>
              <a:buFont typeface="Calibri"/>
              <a:buNone/>
            </a:pPr>
            <a:fld id="{00000000-1234-1234-1234-123412341234}" type="slidenum">
              <a:rPr lang="fr-FR" sz="1000"/>
              <a:t>114</a:t>
            </a:fld>
            <a:endParaRPr sz="1000"/>
          </a:p>
        </p:txBody>
      </p:sp>
      <p:sp>
        <p:nvSpPr>
          <p:cNvPr id="2241" name="Google Shape;2241;p163"/>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2245"/>
        <p:cNvGrpSpPr/>
        <p:nvPr/>
      </p:nvGrpSpPr>
      <p:grpSpPr>
        <a:xfrm>
          <a:off x="0" y="0"/>
          <a:ext cx="0" cy="0"/>
          <a:chOff x="0" y="0"/>
          <a:chExt cx="0" cy="0"/>
        </a:xfrm>
      </p:grpSpPr>
      <p:sp>
        <p:nvSpPr>
          <p:cNvPr id="2246" name="Google Shape;2246;p164"/>
          <p:cNvSpPr txBox="1"/>
          <p:nvPr/>
        </p:nvSpPr>
        <p:spPr>
          <a:xfrm>
            <a:off x="457202" y="284631"/>
            <a:ext cx="8229600" cy="1143300"/>
          </a:xfrm>
          <a:prstGeom prst="rect">
            <a:avLst/>
          </a:prstGeom>
          <a:no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Clr>
                <a:schemeClr val="accent6"/>
              </a:buClr>
              <a:buFont typeface="Dosis"/>
              <a:buNone/>
            </a:pPr>
            <a:r>
              <a:rPr lang="fr-FR" sz="2400">
                <a:solidFill>
                  <a:srgbClr val="20C3F3"/>
                </a:solidFill>
                <a:latin typeface="Dosis"/>
                <a:ea typeface="Dosis"/>
                <a:cs typeface="Dosis"/>
                <a:sym typeface="Dosis"/>
              </a:rPr>
              <a:t>PROJECT : VIRTUAL SALESMAN</a:t>
            </a:r>
            <a:endParaRPr/>
          </a:p>
        </p:txBody>
      </p:sp>
      <p:cxnSp>
        <p:nvCxnSpPr>
          <p:cNvPr id="2247" name="Google Shape;2247;p164"/>
          <p:cNvCxnSpPr/>
          <p:nvPr/>
        </p:nvCxnSpPr>
        <p:spPr>
          <a:xfrm>
            <a:off x="457200" y="575619"/>
            <a:ext cx="0" cy="576000"/>
          </a:xfrm>
          <a:prstGeom prst="straightConnector1">
            <a:avLst/>
          </a:prstGeom>
          <a:noFill/>
          <a:ln w="28575" cap="flat" cmpd="sng">
            <a:solidFill>
              <a:schemeClr val="accent6"/>
            </a:solidFill>
            <a:prstDash val="solid"/>
            <a:round/>
            <a:headEnd type="none" w="sm" len="sm"/>
            <a:tailEnd type="none" w="sm" len="sm"/>
          </a:ln>
        </p:spPr>
      </p:cxnSp>
      <p:sp>
        <p:nvSpPr>
          <p:cNvPr id="2248" name="Google Shape;2248;p164"/>
          <p:cNvSpPr txBox="1">
            <a:spLocks noGrp="1"/>
          </p:cNvSpPr>
          <p:nvPr>
            <p:ph type="sldNum" idx="12"/>
          </p:nvPr>
        </p:nvSpPr>
        <p:spPr>
          <a:xfrm>
            <a:off x="6553200" y="6356349"/>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A4ADB0"/>
              </a:buClr>
              <a:buFont typeface="Calibri"/>
              <a:buNone/>
            </a:pPr>
            <a:fld id="{00000000-1234-1234-1234-123412341234}" type="slidenum">
              <a:rPr lang="fr-FR"/>
              <a:t>115</a:t>
            </a:fld>
            <a:endParaRPr/>
          </a:p>
        </p:txBody>
      </p:sp>
      <p:pic>
        <p:nvPicPr>
          <p:cNvPr id="2249" name="Google Shape;2249;p164" descr="logo_hupi_rvb (2).png"/>
          <p:cNvPicPr preferRelativeResize="0"/>
          <p:nvPr/>
        </p:nvPicPr>
        <p:blipFill rotWithShape="1">
          <a:blip r:embed="rId3">
            <a:alphaModFix/>
          </a:blip>
          <a:srcRect/>
          <a:stretch/>
        </p:blipFill>
        <p:spPr>
          <a:xfrm>
            <a:off x="8255950" y="144000"/>
            <a:ext cx="745800" cy="492900"/>
          </a:xfrm>
          <a:prstGeom prst="rect">
            <a:avLst/>
          </a:prstGeom>
          <a:noFill/>
          <a:ln>
            <a:noFill/>
          </a:ln>
        </p:spPr>
      </p:pic>
      <p:sp>
        <p:nvSpPr>
          <p:cNvPr id="2250" name="Google Shape;2250;p164"/>
          <p:cNvSpPr/>
          <p:nvPr/>
        </p:nvSpPr>
        <p:spPr>
          <a:xfrm>
            <a:off x="426675" y="2064675"/>
            <a:ext cx="7558200" cy="4610100"/>
          </a:xfrm>
          <a:prstGeom prst="rect">
            <a:avLst/>
          </a:prstGeom>
          <a:noFill/>
          <a:ln>
            <a:noFill/>
          </a:ln>
        </p:spPr>
        <p:txBody>
          <a:bodyPr spcFirstLastPara="1" wrap="square" lIns="91425" tIns="91425" rIns="91425" bIns="91425" anchor="ctr" anchorCtr="0">
            <a:noAutofit/>
          </a:bodyPr>
          <a:lstStyle/>
          <a:p>
            <a:pPr marL="0" marR="0" lvl="0" indent="0" algn="l" rtl="0">
              <a:lnSpc>
                <a:spcPct val="150000"/>
              </a:lnSpc>
              <a:spcBef>
                <a:spcPts val="0"/>
              </a:spcBef>
              <a:spcAft>
                <a:spcPts val="0"/>
              </a:spcAft>
              <a:buClr>
                <a:schemeClr val="dk1"/>
              </a:buClr>
              <a:buFont typeface="Arial"/>
              <a:buNone/>
            </a:pPr>
            <a:r>
              <a:rPr lang="fr-FR" sz="2200" u="sng">
                <a:solidFill>
                  <a:srgbClr val="434343"/>
                </a:solidFill>
                <a:latin typeface="Calibri"/>
                <a:ea typeface="Calibri"/>
                <a:cs typeface="Calibri"/>
                <a:sym typeface="Calibri"/>
              </a:rPr>
              <a:t>Objective: </a:t>
            </a:r>
            <a:endParaRPr sz="2200" u="sng">
              <a:solidFill>
                <a:srgbClr val="434343"/>
              </a:solidFill>
              <a:latin typeface="Calibri"/>
              <a:ea typeface="Calibri"/>
              <a:cs typeface="Calibri"/>
              <a:sym typeface="Calibri"/>
            </a:endParaRPr>
          </a:p>
          <a:p>
            <a:pPr marL="457200" marR="0" lvl="0" indent="-368300" algn="l" rtl="0">
              <a:lnSpc>
                <a:spcPct val="150000"/>
              </a:lnSpc>
              <a:spcBef>
                <a:spcPts val="0"/>
              </a:spcBef>
              <a:spcAft>
                <a:spcPts val="0"/>
              </a:spcAft>
              <a:buClr>
                <a:srgbClr val="434343"/>
              </a:buClr>
              <a:buSzPts val="2200"/>
              <a:buFont typeface="Calibri"/>
              <a:buChar char="-"/>
            </a:pPr>
            <a:r>
              <a:rPr lang="fr-FR" sz="2200">
                <a:solidFill>
                  <a:srgbClr val="434343"/>
                </a:solidFill>
                <a:latin typeface="Calibri"/>
                <a:ea typeface="Calibri"/>
                <a:cs typeface="Calibri"/>
                <a:sym typeface="Calibri"/>
              </a:rPr>
              <a:t>develop your recommendations to design an efficient Marketing Strategy to scale-up the sales of </a:t>
            </a:r>
            <a:endParaRPr sz="2200">
              <a:solidFill>
                <a:srgbClr val="434343"/>
              </a:solidFill>
              <a:latin typeface="Calibri"/>
              <a:ea typeface="Calibri"/>
              <a:cs typeface="Calibri"/>
              <a:sym typeface="Calibri"/>
            </a:endParaRPr>
          </a:p>
          <a:p>
            <a:pPr marL="0" marR="0" lvl="0" indent="457200" algn="l" rtl="0">
              <a:lnSpc>
                <a:spcPct val="150000"/>
              </a:lnSpc>
              <a:spcBef>
                <a:spcPts val="0"/>
              </a:spcBef>
              <a:spcAft>
                <a:spcPts val="0"/>
              </a:spcAft>
              <a:buNone/>
            </a:pPr>
            <a:r>
              <a:rPr lang="fr-FR" sz="2200">
                <a:solidFill>
                  <a:srgbClr val="434343"/>
                </a:solidFill>
                <a:latin typeface="Calibri"/>
                <a:ea typeface="Calibri"/>
                <a:cs typeface="Calibri"/>
                <a:sym typeface="Calibri"/>
              </a:rPr>
              <a:t>“HUPI Virtual Salesman” product</a:t>
            </a:r>
            <a:endParaRPr sz="2200">
              <a:solidFill>
                <a:srgbClr val="434343"/>
              </a:solidFill>
              <a:latin typeface="Calibri"/>
              <a:ea typeface="Calibri"/>
              <a:cs typeface="Calibri"/>
              <a:sym typeface="Calibri"/>
            </a:endParaRPr>
          </a:p>
          <a:p>
            <a:pPr marL="457200" marR="0" lvl="0" indent="-368300" algn="l" rtl="0">
              <a:lnSpc>
                <a:spcPct val="150000"/>
              </a:lnSpc>
              <a:spcBef>
                <a:spcPts val="0"/>
              </a:spcBef>
              <a:spcAft>
                <a:spcPts val="0"/>
              </a:spcAft>
              <a:buClr>
                <a:srgbClr val="434343"/>
              </a:buClr>
              <a:buSzPts val="2200"/>
              <a:buFont typeface="Calibri"/>
              <a:buChar char="-"/>
            </a:pPr>
            <a:r>
              <a:rPr lang="fr-FR" sz="2200">
                <a:solidFill>
                  <a:srgbClr val="434343"/>
                </a:solidFill>
                <a:latin typeface="Calibri"/>
                <a:ea typeface="Calibri"/>
                <a:cs typeface="Calibri"/>
                <a:sym typeface="Calibri"/>
              </a:rPr>
              <a:t>prepare a 5mn pitch, with responses to objections, to sell the Virtual Salesman to the e-commerce firm Scandivie.</a:t>
            </a:r>
            <a:endParaRPr sz="2200">
              <a:solidFill>
                <a:srgbClr val="434343"/>
              </a:solidFill>
              <a:latin typeface="Calibri"/>
              <a:ea typeface="Calibri"/>
              <a:cs typeface="Calibri"/>
              <a:sym typeface="Calibri"/>
            </a:endParaRPr>
          </a:p>
          <a:p>
            <a:pPr marL="0" marR="0" lvl="0" indent="0" algn="l" rtl="0">
              <a:lnSpc>
                <a:spcPct val="150000"/>
              </a:lnSpc>
              <a:spcBef>
                <a:spcPts val="0"/>
              </a:spcBef>
              <a:spcAft>
                <a:spcPts val="0"/>
              </a:spcAft>
              <a:buClr>
                <a:schemeClr val="dk1"/>
              </a:buClr>
              <a:buFont typeface="Arial"/>
              <a:buNone/>
            </a:pPr>
            <a:endParaRPr sz="2200">
              <a:solidFill>
                <a:srgbClr val="434343"/>
              </a:solidFill>
              <a:latin typeface="Calibri"/>
              <a:ea typeface="Calibri"/>
              <a:cs typeface="Calibri"/>
              <a:sym typeface="Calibri"/>
            </a:endParaRPr>
          </a:p>
          <a:p>
            <a:pPr marL="0" marR="0" lvl="0" indent="0" algn="l" rtl="0">
              <a:lnSpc>
                <a:spcPct val="150000"/>
              </a:lnSpc>
              <a:spcBef>
                <a:spcPts val="0"/>
              </a:spcBef>
              <a:spcAft>
                <a:spcPts val="0"/>
              </a:spcAft>
              <a:buClr>
                <a:schemeClr val="dk1"/>
              </a:buClr>
              <a:buFont typeface="Arial"/>
              <a:buNone/>
            </a:pPr>
            <a:r>
              <a:rPr lang="fr-FR" sz="2200" u="sng">
                <a:solidFill>
                  <a:srgbClr val="434343"/>
                </a:solidFill>
                <a:latin typeface="Calibri"/>
                <a:ea typeface="Calibri"/>
                <a:cs typeface="Calibri"/>
                <a:sym typeface="Calibri"/>
              </a:rPr>
              <a:t>Presentations will take place in groups of 2-4, </a:t>
            </a:r>
            <a:endParaRPr sz="2200" u="sng">
              <a:solidFill>
                <a:srgbClr val="434343"/>
              </a:solidFill>
              <a:latin typeface="Calibri"/>
              <a:ea typeface="Calibri"/>
              <a:cs typeface="Calibri"/>
              <a:sym typeface="Calibri"/>
            </a:endParaRPr>
          </a:p>
          <a:p>
            <a:pPr marL="0" marR="0" lvl="0" indent="0" algn="l" rtl="0">
              <a:lnSpc>
                <a:spcPct val="150000"/>
              </a:lnSpc>
              <a:spcBef>
                <a:spcPts val="0"/>
              </a:spcBef>
              <a:spcAft>
                <a:spcPts val="0"/>
              </a:spcAft>
              <a:buClr>
                <a:schemeClr val="dk1"/>
              </a:buClr>
              <a:buFont typeface="Arial"/>
              <a:buNone/>
            </a:pPr>
            <a:r>
              <a:rPr lang="fr-FR" sz="2200" u="sng">
                <a:solidFill>
                  <a:srgbClr val="434343"/>
                </a:solidFill>
                <a:latin typeface="Calibri"/>
                <a:ea typeface="Calibri"/>
                <a:cs typeface="Calibri"/>
                <a:sym typeface="Calibri"/>
              </a:rPr>
              <a:t>on Friday October 27th afternoon</a:t>
            </a:r>
            <a:endParaRPr sz="2200" u="sng">
              <a:solidFill>
                <a:srgbClr val="434343"/>
              </a:solidFill>
              <a:latin typeface="Calibri"/>
              <a:ea typeface="Calibri"/>
              <a:cs typeface="Calibri"/>
              <a:sym typeface="Calibri"/>
            </a:endParaRPr>
          </a:p>
          <a:p>
            <a:pPr marL="457200" marR="0" lvl="0" indent="-368300" algn="l" rtl="0">
              <a:lnSpc>
                <a:spcPct val="150000"/>
              </a:lnSpc>
              <a:spcBef>
                <a:spcPts val="0"/>
              </a:spcBef>
              <a:spcAft>
                <a:spcPts val="0"/>
              </a:spcAft>
              <a:buClr>
                <a:srgbClr val="434343"/>
              </a:buClr>
              <a:buSzPts val="2200"/>
              <a:buFont typeface="Calibri"/>
              <a:buChar char="-"/>
            </a:pPr>
            <a:r>
              <a:rPr lang="fr-FR" sz="2200">
                <a:solidFill>
                  <a:srgbClr val="434343"/>
                </a:solidFill>
                <a:latin typeface="Calibri"/>
                <a:ea typeface="Calibri"/>
                <a:cs typeface="Calibri"/>
                <a:sym typeface="Calibri"/>
              </a:rPr>
              <a:t>Marketing Strategy: 30mn</a:t>
            </a:r>
            <a:endParaRPr sz="2200">
              <a:solidFill>
                <a:srgbClr val="434343"/>
              </a:solidFill>
              <a:latin typeface="Calibri"/>
              <a:ea typeface="Calibri"/>
              <a:cs typeface="Calibri"/>
              <a:sym typeface="Calibri"/>
            </a:endParaRPr>
          </a:p>
          <a:p>
            <a:pPr marL="457200" marR="0" lvl="0" indent="-368300" algn="l" rtl="0">
              <a:lnSpc>
                <a:spcPct val="150000"/>
              </a:lnSpc>
              <a:spcBef>
                <a:spcPts val="0"/>
              </a:spcBef>
              <a:spcAft>
                <a:spcPts val="0"/>
              </a:spcAft>
              <a:buClr>
                <a:srgbClr val="434343"/>
              </a:buClr>
              <a:buSzPts val="2200"/>
              <a:buFont typeface="Calibri"/>
              <a:buChar char="-"/>
            </a:pPr>
            <a:r>
              <a:rPr lang="fr-FR" sz="2200">
                <a:solidFill>
                  <a:srgbClr val="434343"/>
                </a:solidFill>
                <a:latin typeface="Calibri"/>
                <a:ea typeface="Calibri"/>
                <a:cs typeface="Calibri"/>
                <a:sym typeface="Calibri"/>
              </a:rPr>
              <a:t>Sales Pitch: 5mn</a:t>
            </a:r>
            <a:endParaRPr sz="2200">
              <a:solidFill>
                <a:srgbClr val="434343"/>
              </a:solidFill>
              <a:latin typeface="Calibri"/>
              <a:ea typeface="Calibri"/>
              <a:cs typeface="Calibri"/>
              <a:sym typeface="Calibri"/>
            </a:endParaRPr>
          </a:p>
          <a:p>
            <a:pPr marL="0" marR="0" lvl="0" indent="0" algn="l" rtl="0">
              <a:lnSpc>
                <a:spcPct val="150000"/>
              </a:lnSpc>
              <a:spcBef>
                <a:spcPts val="0"/>
              </a:spcBef>
              <a:spcAft>
                <a:spcPts val="0"/>
              </a:spcAft>
              <a:buClr>
                <a:schemeClr val="dk1"/>
              </a:buClr>
              <a:buFont typeface="Arial"/>
              <a:buNone/>
            </a:pPr>
            <a:endParaRPr sz="2200">
              <a:solidFill>
                <a:srgbClr val="434343"/>
              </a:solidFill>
              <a:latin typeface="Calibri"/>
              <a:ea typeface="Calibri"/>
              <a:cs typeface="Calibri"/>
              <a:sym typeface="Calibri"/>
            </a:endParaRPr>
          </a:p>
        </p:txBody>
      </p:sp>
      <p:pic>
        <p:nvPicPr>
          <p:cNvPr id="2251" name="Google Shape;2251;p164" descr="hupiFinaleDecoupe-15-2.png"/>
          <p:cNvPicPr preferRelativeResize="0"/>
          <p:nvPr/>
        </p:nvPicPr>
        <p:blipFill rotWithShape="1">
          <a:blip r:embed="rId4">
            <a:alphaModFix/>
          </a:blip>
          <a:srcRect/>
          <a:stretch/>
        </p:blipFill>
        <p:spPr>
          <a:xfrm>
            <a:off x="7845300" y="1668025"/>
            <a:ext cx="841500" cy="994500"/>
          </a:xfrm>
          <a:prstGeom prst="rect">
            <a:avLst/>
          </a:prstGeom>
          <a:noFill/>
          <a:ln>
            <a:noFill/>
          </a:ln>
        </p:spPr>
      </p:pic>
      <p:pic>
        <p:nvPicPr>
          <p:cNvPr id="2252" name="Google Shape;2252;p164"/>
          <p:cNvPicPr preferRelativeResize="0"/>
          <p:nvPr/>
        </p:nvPicPr>
        <p:blipFill rotWithShape="1">
          <a:blip r:embed="rId5">
            <a:alphaModFix/>
          </a:blip>
          <a:srcRect/>
          <a:stretch/>
        </p:blipFill>
        <p:spPr>
          <a:xfrm>
            <a:off x="7781897" y="3574549"/>
            <a:ext cx="1128000" cy="543600"/>
          </a:xfrm>
          <a:prstGeom prst="rect">
            <a:avLst/>
          </a:prstGeom>
          <a:noFill/>
          <a:ln>
            <a:noFill/>
          </a:ln>
        </p:spPr>
      </p:pic>
      <p:sp>
        <p:nvSpPr>
          <p:cNvPr id="2253" name="Google Shape;2253;p164"/>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2257"/>
        <p:cNvGrpSpPr/>
        <p:nvPr/>
      </p:nvGrpSpPr>
      <p:grpSpPr>
        <a:xfrm>
          <a:off x="0" y="0"/>
          <a:ext cx="0" cy="0"/>
          <a:chOff x="0" y="0"/>
          <a:chExt cx="0" cy="0"/>
        </a:xfrm>
      </p:grpSpPr>
      <p:sp>
        <p:nvSpPr>
          <p:cNvPr id="2258" name="Google Shape;2258;p165"/>
          <p:cNvSpPr txBox="1"/>
          <p:nvPr/>
        </p:nvSpPr>
        <p:spPr>
          <a:xfrm>
            <a:off x="457202" y="284631"/>
            <a:ext cx="8229600" cy="1143300"/>
          </a:xfrm>
          <a:prstGeom prst="rect">
            <a:avLst/>
          </a:prstGeom>
          <a:no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Clr>
                <a:schemeClr val="accent6"/>
              </a:buClr>
              <a:buFont typeface="Dosis"/>
              <a:buNone/>
            </a:pPr>
            <a:r>
              <a:rPr lang="fr-FR" sz="2400">
                <a:solidFill>
                  <a:srgbClr val="20C3F3"/>
                </a:solidFill>
                <a:latin typeface="Dosis"/>
                <a:ea typeface="Dosis"/>
                <a:cs typeface="Dosis"/>
                <a:sym typeface="Dosis"/>
              </a:rPr>
              <a:t>PROJECT : VIRTUAL SALESMAN</a:t>
            </a:r>
            <a:endParaRPr/>
          </a:p>
        </p:txBody>
      </p:sp>
      <p:cxnSp>
        <p:nvCxnSpPr>
          <p:cNvPr id="2259" name="Google Shape;2259;p165"/>
          <p:cNvCxnSpPr/>
          <p:nvPr/>
        </p:nvCxnSpPr>
        <p:spPr>
          <a:xfrm>
            <a:off x="457200" y="575619"/>
            <a:ext cx="0" cy="576000"/>
          </a:xfrm>
          <a:prstGeom prst="straightConnector1">
            <a:avLst/>
          </a:prstGeom>
          <a:noFill/>
          <a:ln w="28575" cap="flat" cmpd="sng">
            <a:solidFill>
              <a:schemeClr val="accent6"/>
            </a:solidFill>
            <a:prstDash val="solid"/>
            <a:round/>
            <a:headEnd type="none" w="sm" len="sm"/>
            <a:tailEnd type="none" w="sm" len="sm"/>
          </a:ln>
        </p:spPr>
      </p:cxnSp>
      <p:sp>
        <p:nvSpPr>
          <p:cNvPr id="2260" name="Google Shape;2260;p165"/>
          <p:cNvSpPr txBox="1">
            <a:spLocks noGrp="1"/>
          </p:cNvSpPr>
          <p:nvPr>
            <p:ph type="sldNum" idx="12"/>
          </p:nvPr>
        </p:nvSpPr>
        <p:spPr>
          <a:xfrm>
            <a:off x="6553200" y="6356349"/>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A4ADB0"/>
              </a:buClr>
              <a:buFont typeface="Calibri"/>
              <a:buNone/>
            </a:pPr>
            <a:fld id="{00000000-1234-1234-1234-123412341234}" type="slidenum">
              <a:rPr lang="fr-FR"/>
              <a:t>116</a:t>
            </a:fld>
            <a:endParaRPr/>
          </a:p>
        </p:txBody>
      </p:sp>
      <p:pic>
        <p:nvPicPr>
          <p:cNvPr id="2261" name="Google Shape;2261;p165" descr="logo_hupi_rvb (2).png"/>
          <p:cNvPicPr preferRelativeResize="0"/>
          <p:nvPr/>
        </p:nvPicPr>
        <p:blipFill rotWithShape="1">
          <a:blip r:embed="rId3">
            <a:alphaModFix/>
          </a:blip>
          <a:srcRect/>
          <a:stretch/>
        </p:blipFill>
        <p:spPr>
          <a:xfrm>
            <a:off x="8255950" y="144000"/>
            <a:ext cx="745800" cy="492900"/>
          </a:xfrm>
          <a:prstGeom prst="rect">
            <a:avLst/>
          </a:prstGeom>
          <a:noFill/>
          <a:ln>
            <a:noFill/>
          </a:ln>
        </p:spPr>
      </p:pic>
      <p:sp>
        <p:nvSpPr>
          <p:cNvPr id="2262" name="Google Shape;2262;p165"/>
          <p:cNvSpPr/>
          <p:nvPr/>
        </p:nvSpPr>
        <p:spPr>
          <a:xfrm>
            <a:off x="731475" y="2064675"/>
            <a:ext cx="7558200" cy="1735800"/>
          </a:xfrm>
          <a:prstGeom prst="rect">
            <a:avLst/>
          </a:prstGeom>
          <a:noFill/>
          <a:ln>
            <a:noFill/>
          </a:ln>
        </p:spPr>
        <p:txBody>
          <a:bodyPr spcFirstLastPara="1" wrap="square" lIns="91425" tIns="91425" rIns="91425" bIns="91425" anchor="ctr" anchorCtr="0">
            <a:noAutofit/>
          </a:bodyPr>
          <a:lstStyle/>
          <a:p>
            <a:pPr marL="0" marR="0" lvl="0" indent="0" algn="ctr" rtl="0">
              <a:lnSpc>
                <a:spcPct val="150000"/>
              </a:lnSpc>
              <a:spcBef>
                <a:spcPts val="0"/>
              </a:spcBef>
              <a:spcAft>
                <a:spcPts val="0"/>
              </a:spcAft>
              <a:buNone/>
            </a:pPr>
            <a:r>
              <a:rPr lang="fr-FR" sz="3000" u="sng">
                <a:solidFill>
                  <a:srgbClr val="434343"/>
                </a:solidFill>
                <a:latin typeface="Calibri"/>
                <a:ea typeface="Calibri"/>
                <a:cs typeface="Calibri"/>
                <a:sym typeface="Calibri"/>
              </a:rPr>
              <a:t>HUPI’s Approach and Strategy</a:t>
            </a:r>
            <a:endParaRPr sz="3000">
              <a:solidFill>
                <a:srgbClr val="434343"/>
              </a:solidFill>
              <a:latin typeface="Calibri"/>
              <a:ea typeface="Calibri"/>
              <a:cs typeface="Calibri"/>
              <a:sym typeface="Calibri"/>
            </a:endParaRPr>
          </a:p>
          <a:p>
            <a:pPr marL="0" marR="0" lvl="0" indent="0" algn="ctr" rtl="0">
              <a:lnSpc>
                <a:spcPct val="150000"/>
              </a:lnSpc>
              <a:spcBef>
                <a:spcPts val="0"/>
              </a:spcBef>
              <a:spcAft>
                <a:spcPts val="0"/>
              </a:spcAft>
              <a:buClr>
                <a:schemeClr val="dk1"/>
              </a:buClr>
              <a:buFont typeface="Arial"/>
              <a:buNone/>
            </a:pPr>
            <a:endParaRPr sz="3000">
              <a:solidFill>
                <a:srgbClr val="434343"/>
              </a:solidFill>
              <a:latin typeface="Calibri"/>
              <a:ea typeface="Calibri"/>
              <a:cs typeface="Calibri"/>
              <a:sym typeface="Calibri"/>
            </a:endParaRPr>
          </a:p>
        </p:txBody>
      </p:sp>
      <p:pic>
        <p:nvPicPr>
          <p:cNvPr id="2263" name="Google Shape;2263;p165"/>
          <p:cNvPicPr preferRelativeResize="0"/>
          <p:nvPr/>
        </p:nvPicPr>
        <p:blipFill>
          <a:blip r:embed="rId4">
            <a:alphaModFix/>
          </a:blip>
          <a:stretch>
            <a:fillRect/>
          </a:stretch>
        </p:blipFill>
        <p:spPr>
          <a:xfrm>
            <a:off x="621939" y="3421417"/>
            <a:ext cx="2355085" cy="1186763"/>
          </a:xfrm>
          <a:prstGeom prst="rect">
            <a:avLst/>
          </a:prstGeom>
          <a:noFill/>
          <a:ln>
            <a:noFill/>
          </a:ln>
        </p:spPr>
      </p:pic>
      <p:pic>
        <p:nvPicPr>
          <p:cNvPr id="2264" name="Google Shape;2264;p165"/>
          <p:cNvPicPr preferRelativeResize="0"/>
          <p:nvPr/>
        </p:nvPicPr>
        <p:blipFill rotWithShape="1">
          <a:blip r:embed="rId5">
            <a:alphaModFix/>
          </a:blip>
          <a:srcRect t="16779" b="-16780"/>
          <a:stretch/>
        </p:blipFill>
        <p:spPr>
          <a:xfrm>
            <a:off x="3921725" y="3516550"/>
            <a:ext cx="1908299" cy="930825"/>
          </a:xfrm>
          <a:prstGeom prst="rect">
            <a:avLst/>
          </a:prstGeom>
          <a:noFill/>
          <a:ln>
            <a:noFill/>
          </a:ln>
        </p:spPr>
      </p:pic>
      <p:pic>
        <p:nvPicPr>
          <p:cNvPr id="2265" name="Google Shape;2265;p165" descr="Goazen.jpg"/>
          <p:cNvPicPr preferRelativeResize="0"/>
          <p:nvPr/>
        </p:nvPicPr>
        <p:blipFill rotWithShape="1">
          <a:blip r:embed="rId6">
            <a:alphaModFix/>
          </a:blip>
          <a:srcRect/>
          <a:stretch/>
        </p:blipFill>
        <p:spPr>
          <a:xfrm>
            <a:off x="7077900" y="3516558"/>
            <a:ext cx="1441625" cy="594018"/>
          </a:xfrm>
          <a:prstGeom prst="rect">
            <a:avLst/>
          </a:prstGeom>
          <a:noFill/>
          <a:ln>
            <a:noFill/>
          </a:ln>
        </p:spPr>
      </p:pic>
      <p:sp>
        <p:nvSpPr>
          <p:cNvPr id="2266" name="Google Shape;2266;p165"/>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2270"/>
        <p:cNvGrpSpPr/>
        <p:nvPr/>
      </p:nvGrpSpPr>
      <p:grpSpPr>
        <a:xfrm>
          <a:off x="0" y="0"/>
          <a:ext cx="0" cy="0"/>
          <a:chOff x="0" y="0"/>
          <a:chExt cx="0" cy="0"/>
        </a:xfrm>
      </p:grpSpPr>
      <p:sp>
        <p:nvSpPr>
          <p:cNvPr id="2271" name="Google Shape;2271;p166"/>
          <p:cNvSpPr txBox="1">
            <a:spLocks noGrp="1"/>
          </p:cNvSpPr>
          <p:nvPr>
            <p:ph type="title"/>
          </p:nvPr>
        </p:nvSpPr>
        <p:spPr>
          <a:xfrm>
            <a:off x="376450" y="249625"/>
            <a:ext cx="4185900" cy="62508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accent6"/>
              </a:buClr>
              <a:buFont typeface="Dosis"/>
              <a:buNone/>
            </a:pPr>
            <a:r>
              <a:rPr lang="fr-FR" sz="4800" b="0" i="0" u="none" strike="noStrike" cap="none">
                <a:solidFill>
                  <a:schemeClr val="accent6"/>
                </a:solidFill>
                <a:latin typeface="Dosis"/>
                <a:ea typeface="Dosis"/>
                <a:cs typeface="Dosis"/>
                <a:sym typeface="Dosis"/>
              </a:rPr>
              <a:t>QUESTIONS ?</a:t>
            </a:r>
            <a:endParaRPr sz="5400" b="0" i="0" u="none" strike="noStrike" cap="none">
              <a:solidFill>
                <a:schemeClr val="accent6"/>
              </a:solidFill>
              <a:latin typeface="Dosis"/>
              <a:ea typeface="Dosis"/>
              <a:cs typeface="Dosis"/>
              <a:sym typeface="Dosis"/>
            </a:endParaRPr>
          </a:p>
        </p:txBody>
      </p:sp>
      <p:cxnSp>
        <p:nvCxnSpPr>
          <p:cNvPr id="2272" name="Google Shape;2272;p166"/>
          <p:cNvCxnSpPr/>
          <p:nvPr/>
        </p:nvCxnSpPr>
        <p:spPr>
          <a:xfrm>
            <a:off x="4562475" y="2411616"/>
            <a:ext cx="0" cy="2160300"/>
          </a:xfrm>
          <a:prstGeom prst="straightConnector1">
            <a:avLst/>
          </a:prstGeom>
          <a:noFill/>
          <a:ln w="28575" cap="flat" cmpd="sng">
            <a:solidFill>
              <a:schemeClr val="accent6"/>
            </a:solidFill>
            <a:prstDash val="solid"/>
            <a:round/>
            <a:headEnd type="none" w="sm" len="sm"/>
            <a:tailEnd type="none" w="sm" len="sm"/>
          </a:ln>
        </p:spPr>
      </p:cxnSp>
      <p:pic>
        <p:nvPicPr>
          <p:cNvPr id="2273" name="Google Shape;2273;p166" descr="questions.png"/>
          <p:cNvPicPr preferRelativeResize="0"/>
          <p:nvPr/>
        </p:nvPicPr>
        <p:blipFill rotWithShape="1">
          <a:blip r:embed="rId3">
            <a:alphaModFix/>
          </a:blip>
          <a:srcRect/>
          <a:stretch/>
        </p:blipFill>
        <p:spPr>
          <a:xfrm>
            <a:off x="4850908" y="1293876"/>
            <a:ext cx="3922800" cy="3709500"/>
          </a:xfrm>
          <a:prstGeom prst="rect">
            <a:avLst/>
          </a:prstGeom>
          <a:noFill/>
          <a:ln>
            <a:noFill/>
          </a:ln>
        </p:spPr>
      </p:pic>
      <p:sp>
        <p:nvSpPr>
          <p:cNvPr id="2274" name="Google Shape;2274;p166"/>
          <p:cNvSpPr txBox="1">
            <a:spLocks noGrp="1"/>
          </p:cNvSpPr>
          <p:nvPr>
            <p:ph type="sldNum" idx="12"/>
          </p:nvPr>
        </p:nvSpPr>
        <p:spPr>
          <a:xfrm>
            <a:off x="6553200" y="6356349"/>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A4ADB0"/>
              </a:buClr>
              <a:buFont typeface="Calibri"/>
              <a:buNone/>
            </a:pPr>
            <a:fld id="{00000000-1234-1234-1234-123412341234}" type="slidenum">
              <a:rPr lang="fr-FR" sz="1000"/>
              <a:t>117</a:t>
            </a:fld>
            <a:endParaRPr sz="1000"/>
          </a:p>
        </p:txBody>
      </p:sp>
      <p:pic>
        <p:nvPicPr>
          <p:cNvPr id="2275" name="Google Shape;2275;p166" descr="logo_hupi_rvb (2).png"/>
          <p:cNvPicPr preferRelativeResize="0"/>
          <p:nvPr/>
        </p:nvPicPr>
        <p:blipFill rotWithShape="1">
          <a:blip r:embed="rId4">
            <a:alphaModFix/>
          </a:blip>
          <a:srcRect/>
          <a:stretch/>
        </p:blipFill>
        <p:spPr>
          <a:xfrm>
            <a:off x="8255950" y="144000"/>
            <a:ext cx="745800" cy="492900"/>
          </a:xfrm>
          <a:prstGeom prst="rect">
            <a:avLst/>
          </a:prstGeom>
          <a:noFill/>
          <a:ln>
            <a:noFill/>
          </a:ln>
        </p:spPr>
      </p:pic>
      <p:sp>
        <p:nvSpPr>
          <p:cNvPr id="2276" name="Google Shape;2276;p166"/>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60"/>
          <p:cNvSpPr txBox="1">
            <a:spLocks noGrp="1"/>
          </p:cNvSpPr>
          <p:nvPr>
            <p:ph type="title"/>
          </p:nvPr>
        </p:nvSpPr>
        <p:spPr>
          <a:xfrm>
            <a:off x="-1270174" y="249632"/>
            <a:ext cx="5832649" cy="625070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accent6"/>
              </a:buClr>
              <a:buFont typeface="Dosis"/>
              <a:buNone/>
            </a:pPr>
            <a:r>
              <a:rPr lang="fr-FR" sz="4000"/>
              <a:t>a. THE “NEW </a:t>
            </a:r>
            <a:endParaRPr sz="4000"/>
          </a:p>
          <a:p>
            <a:pPr marL="0" marR="0" lvl="0" indent="0" algn="r" rtl="0">
              <a:spcBef>
                <a:spcPts val="0"/>
              </a:spcBef>
              <a:spcAft>
                <a:spcPts val="0"/>
              </a:spcAft>
              <a:buClr>
                <a:schemeClr val="accent6"/>
              </a:buClr>
              <a:buFont typeface="Dosis"/>
              <a:buNone/>
            </a:pPr>
            <a:r>
              <a:rPr lang="fr-FR" sz="4000"/>
              <a:t>BLACK GOLD”</a:t>
            </a:r>
            <a:endParaRPr sz="4000" b="0" i="0" u="none" strike="noStrike" cap="none">
              <a:solidFill>
                <a:schemeClr val="accent6"/>
              </a:solidFill>
              <a:latin typeface="Dosis"/>
              <a:ea typeface="Dosis"/>
              <a:cs typeface="Dosis"/>
              <a:sym typeface="Dosis"/>
            </a:endParaRPr>
          </a:p>
        </p:txBody>
      </p:sp>
      <p:cxnSp>
        <p:nvCxnSpPr>
          <p:cNvPr id="525" name="Google Shape;525;p60"/>
          <p:cNvCxnSpPr/>
          <p:nvPr/>
        </p:nvCxnSpPr>
        <p:spPr>
          <a:xfrm>
            <a:off x="4562475" y="2411616"/>
            <a:ext cx="0" cy="2160240"/>
          </a:xfrm>
          <a:prstGeom prst="straightConnector1">
            <a:avLst/>
          </a:prstGeom>
          <a:noFill/>
          <a:ln w="28575" cap="flat" cmpd="sng">
            <a:solidFill>
              <a:schemeClr val="accent6"/>
            </a:solidFill>
            <a:prstDash val="solid"/>
            <a:round/>
            <a:headEnd type="none" w="sm" len="sm"/>
            <a:tailEnd type="none" w="sm" len="sm"/>
          </a:ln>
        </p:spPr>
      </p:cxnSp>
      <p:pic>
        <p:nvPicPr>
          <p:cNvPr id="526" name="Google Shape;526;p60"/>
          <p:cNvPicPr preferRelativeResize="0"/>
          <p:nvPr/>
        </p:nvPicPr>
        <p:blipFill rotWithShape="1">
          <a:blip r:embed="rId3">
            <a:alphaModFix/>
          </a:blip>
          <a:srcRect/>
          <a:stretch/>
        </p:blipFill>
        <p:spPr>
          <a:xfrm>
            <a:off x="4736025" y="2524700"/>
            <a:ext cx="3613500" cy="1964400"/>
          </a:xfrm>
          <a:prstGeom prst="rect">
            <a:avLst/>
          </a:prstGeom>
          <a:noFill/>
          <a:ln>
            <a:noFill/>
          </a:ln>
        </p:spPr>
      </p:pic>
      <p:pic>
        <p:nvPicPr>
          <p:cNvPr id="527" name="Google Shape;527;p60" descr="logo_hupi_rvb (2).png"/>
          <p:cNvPicPr preferRelativeResize="0"/>
          <p:nvPr/>
        </p:nvPicPr>
        <p:blipFill rotWithShape="1">
          <a:blip r:embed="rId4">
            <a:alphaModFix/>
          </a:blip>
          <a:srcRect/>
          <a:stretch/>
        </p:blipFill>
        <p:spPr>
          <a:xfrm>
            <a:off x="8255950" y="144000"/>
            <a:ext cx="745800" cy="492900"/>
          </a:xfrm>
          <a:prstGeom prst="rect">
            <a:avLst/>
          </a:prstGeom>
          <a:noFill/>
          <a:ln>
            <a:noFill/>
          </a:ln>
        </p:spPr>
      </p:pic>
      <p:sp>
        <p:nvSpPr>
          <p:cNvPr id="528" name="Google Shape;528;p60"/>
          <p:cNvSpPr txBox="1">
            <a:spLocks noGrp="1"/>
          </p:cNvSpPr>
          <p:nvPr>
            <p:ph type="sldNum" idx="12"/>
          </p:nvPr>
        </p:nvSpPr>
        <p:spPr>
          <a:xfrm>
            <a:off x="6553200" y="6356349"/>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A4ADB0"/>
              </a:buClr>
              <a:buFont typeface="Calibri"/>
              <a:buNone/>
            </a:pPr>
            <a:fld id="{00000000-1234-1234-1234-123412341234}" type="slidenum">
              <a:rPr lang="fr-FR" sz="1000"/>
              <a:t>12</a:t>
            </a:fld>
            <a:endParaRPr sz="1000"/>
          </a:p>
        </p:txBody>
      </p:sp>
      <p:sp>
        <p:nvSpPr>
          <p:cNvPr id="529" name="Google Shape;529;p60"/>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pic>
        <p:nvPicPr>
          <p:cNvPr id="535" name="Google Shape;535;p61" descr="logo_hupi_rvb (2).png"/>
          <p:cNvPicPr preferRelativeResize="0"/>
          <p:nvPr/>
        </p:nvPicPr>
        <p:blipFill rotWithShape="1">
          <a:blip r:embed="rId3">
            <a:alphaModFix/>
          </a:blip>
          <a:srcRect/>
          <a:stretch/>
        </p:blipFill>
        <p:spPr>
          <a:xfrm>
            <a:off x="8255950" y="144000"/>
            <a:ext cx="745800" cy="492900"/>
          </a:xfrm>
          <a:prstGeom prst="rect">
            <a:avLst/>
          </a:prstGeom>
          <a:noFill/>
          <a:ln>
            <a:noFill/>
          </a:ln>
        </p:spPr>
      </p:pic>
      <p:cxnSp>
        <p:nvCxnSpPr>
          <p:cNvPr id="536" name="Google Shape;536;p61"/>
          <p:cNvCxnSpPr/>
          <p:nvPr/>
        </p:nvCxnSpPr>
        <p:spPr>
          <a:xfrm>
            <a:off x="457200" y="575619"/>
            <a:ext cx="0" cy="576000"/>
          </a:xfrm>
          <a:prstGeom prst="straightConnector1">
            <a:avLst/>
          </a:prstGeom>
          <a:noFill/>
          <a:ln w="28575" cap="flat" cmpd="sng">
            <a:solidFill>
              <a:srgbClr val="20C3F3"/>
            </a:solidFill>
            <a:prstDash val="solid"/>
            <a:round/>
            <a:headEnd type="none" w="sm" len="sm"/>
            <a:tailEnd type="none" w="sm" len="sm"/>
          </a:ln>
        </p:spPr>
      </p:cxnSp>
      <p:sp>
        <p:nvSpPr>
          <p:cNvPr id="537" name="Google Shape;537;p61"/>
          <p:cNvSpPr txBox="1"/>
          <p:nvPr/>
        </p:nvSpPr>
        <p:spPr>
          <a:xfrm>
            <a:off x="457204" y="284624"/>
            <a:ext cx="8229600" cy="1143300"/>
          </a:xfrm>
          <a:prstGeom prst="rect">
            <a:avLst/>
          </a:prstGeom>
          <a:no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Clr>
                <a:schemeClr val="dk1"/>
              </a:buClr>
              <a:buFont typeface="Arial"/>
              <a:buNone/>
            </a:pPr>
            <a:r>
              <a:rPr lang="fr-FR" sz="2400">
                <a:solidFill>
                  <a:schemeClr val="accent6"/>
                </a:solidFill>
                <a:latin typeface="Dosis"/>
                <a:ea typeface="Dosis"/>
                <a:cs typeface="Dosis"/>
                <a:sym typeface="Dosis"/>
              </a:rPr>
              <a:t>BIG DATA... </a:t>
            </a:r>
            <a:endParaRPr sz="2400">
              <a:solidFill>
                <a:schemeClr val="accent6"/>
              </a:solidFill>
              <a:latin typeface="Dosis"/>
              <a:ea typeface="Dosis"/>
              <a:cs typeface="Dosis"/>
              <a:sym typeface="Dosis"/>
            </a:endParaRPr>
          </a:p>
          <a:p>
            <a:pPr marL="0" marR="0" lvl="0" indent="0" algn="l" rtl="0">
              <a:lnSpc>
                <a:spcPct val="100000"/>
              </a:lnSpc>
              <a:spcBef>
                <a:spcPts val="0"/>
              </a:spcBef>
              <a:spcAft>
                <a:spcPts val="0"/>
              </a:spcAft>
              <a:buClr>
                <a:schemeClr val="dk1"/>
              </a:buClr>
              <a:buFont typeface="Arial"/>
              <a:buNone/>
            </a:pPr>
            <a:r>
              <a:rPr lang="fr-FR" sz="2400">
                <a:solidFill>
                  <a:schemeClr val="accent6"/>
                </a:solidFill>
                <a:latin typeface="Dosis"/>
                <a:ea typeface="Dosis"/>
                <a:cs typeface="Dosis"/>
                <a:sym typeface="Dosis"/>
              </a:rPr>
              <a:t>                                                                       IS LIKE SEX FOR TEENAGERS...</a:t>
            </a:r>
            <a:endParaRPr/>
          </a:p>
        </p:txBody>
      </p:sp>
      <p:sp>
        <p:nvSpPr>
          <p:cNvPr id="538" name="Google Shape;538;p61"/>
          <p:cNvSpPr txBox="1">
            <a:spLocks noGrp="1"/>
          </p:cNvSpPr>
          <p:nvPr>
            <p:ph type="body" idx="1"/>
          </p:nvPr>
        </p:nvSpPr>
        <p:spPr>
          <a:xfrm>
            <a:off x="472750" y="1492225"/>
            <a:ext cx="7397400" cy="20619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360"/>
              </a:spcBef>
              <a:spcAft>
                <a:spcPts val="0"/>
              </a:spcAft>
              <a:buClr>
                <a:schemeClr val="accent6"/>
              </a:buClr>
              <a:buFont typeface="Arial"/>
              <a:buNone/>
            </a:pPr>
            <a:endParaRPr sz="2400" b="0" i="0" u="none" strike="noStrike" cap="none">
              <a:solidFill>
                <a:schemeClr val="accent6"/>
              </a:solidFill>
              <a:latin typeface="Arial"/>
              <a:ea typeface="Arial"/>
              <a:cs typeface="Arial"/>
              <a:sym typeface="Arial"/>
            </a:endParaRPr>
          </a:p>
          <a:p>
            <a:pPr marL="342900" marR="0" lvl="0" indent="-342900" algn="l" rtl="0">
              <a:lnSpc>
                <a:spcPct val="150000"/>
              </a:lnSpc>
              <a:spcBef>
                <a:spcPts val="360"/>
              </a:spcBef>
              <a:spcAft>
                <a:spcPts val="0"/>
              </a:spcAft>
              <a:buClr>
                <a:schemeClr val="accent6"/>
              </a:buClr>
              <a:buSzPts val="1800"/>
              <a:buFont typeface="Noto Sans Symbols"/>
              <a:buChar char="▪"/>
            </a:pPr>
            <a:r>
              <a:rPr lang="fr-FR"/>
              <a:t>EVERYONE TALKS ABOUT IT...</a:t>
            </a:r>
            <a:endParaRPr b="0" i="0" u="none" strike="noStrike" cap="none">
              <a:solidFill>
                <a:schemeClr val="dk1"/>
              </a:solidFill>
              <a:latin typeface="Arial"/>
              <a:ea typeface="Arial"/>
              <a:cs typeface="Arial"/>
              <a:sym typeface="Arial"/>
            </a:endParaRPr>
          </a:p>
          <a:p>
            <a:pPr marL="342900" marR="0" lvl="0" indent="-228600" algn="l" rtl="0">
              <a:lnSpc>
                <a:spcPct val="150000"/>
              </a:lnSpc>
              <a:spcBef>
                <a:spcPts val="360"/>
              </a:spcBef>
              <a:spcAft>
                <a:spcPts val="0"/>
              </a:spcAft>
              <a:buClr>
                <a:schemeClr val="accent6"/>
              </a:buClr>
              <a:buSzPts val="1800"/>
              <a:buFont typeface="Noto Sans Symbols"/>
              <a:buNone/>
            </a:pPr>
            <a:endParaRPr b="0" i="0" u="none" strike="noStrike" cap="none">
              <a:solidFill>
                <a:schemeClr val="dk1"/>
              </a:solidFill>
              <a:latin typeface="Arial"/>
              <a:ea typeface="Arial"/>
              <a:cs typeface="Arial"/>
              <a:sym typeface="Arial"/>
            </a:endParaRPr>
          </a:p>
          <a:p>
            <a:pPr marL="342900" marR="0" lvl="0" indent="-342900" algn="l" rtl="0">
              <a:lnSpc>
                <a:spcPct val="150000"/>
              </a:lnSpc>
              <a:spcBef>
                <a:spcPts val="360"/>
              </a:spcBef>
              <a:spcAft>
                <a:spcPts val="0"/>
              </a:spcAft>
              <a:buClr>
                <a:schemeClr val="accent6"/>
              </a:buClr>
              <a:buSzPts val="1800"/>
              <a:buFont typeface="Noto Sans Symbols"/>
              <a:buChar char="▪"/>
            </a:pPr>
            <a:r>
              <a:rPr lang="fr-FR"/>
              <a:t>NO ONE KNOWS HOW TO DO IT...</a:t>
            </a:r>
            <a:endParaRPr/>
          </a:p>
          <a:p>
            <a:pPr marL="0" marR="0" lvl="0" indent="0" algn="l" rtl="0">
              <a:lnSpc>
                <a:spcPct val="150000"/>
              </a:lnSpc>
              <a:spcBef>
                <a:spcPts val="360"/>
              </a:spcBef>
              <a:spcAft>
                <a:spcPts val="0"/>
              </a:spcAft>
              <a:buNone/>
            </a:pPr>
            <a:endParaRPr/>
          </a:p>
          <a:p>
            <a:pPr marL="342900" marR="0" lvl="0" indent="-342900" algn="l" rtl="0">
              <a:lnSpc>
                <a:spcPct val="150000"/>
              </a:lnSpc>
              <a:spcBef>
                <a:spcPts val="360"/>
              </a:spcBef>
              <a:spcAft>
                <a:spcPts val="0"/>
              </a:spcAft>
              <a:buClr>
                <a:schemeClr val="accent6"/>
              </a:buClr>
              <a:buSzPts val="1800"/>
              <a:buFont typeface="Noto Sans Symbols"/>
              <a:buChar char="▪"/>
            </a:pPr>
            <a:r>
              <a:rPr lang="fr-FR"/>
              <a:t>EVERYONE THINKS THAT  EVERYONE DOES IT...</a:t>
            </a:r>
            <a:endParaRPr/>
          </a:p>
          <a:p>
            <a:pPr marL="0" marR="0" lvl="0" indent="0" algn="l" rtl="0">
              <a:lnSpc>
                <a:spcPct val="150000"/>
              </a:lnSpc>
              <a:spcBef>
                <a:spcPts val="360"/>
              </a:spcBef>
              <a:spcAft>
                <a:spcPts val="0"/>
              </a:spcAft>
              <a:buNone/>
            </a:pPr>
            <a:endParaRPr/>
          </a:p>
          <a:p>
            <a:pPr marL="342900" marR="0" lvl="0" indent="-342900" algn="l" rtl="0">
              <a:lnSpc>
                <a:spcPct val="150000"/>
              </a:lnSpc>
              <a:spcBef>
                <a:spcPts val="360"/>
              </a:spcBef>
              <a:spcAft>
                <a:spcPts val="0"/>
              </a:spcAft>
              <a:buClr>
                <a:schemeClr val="accent6"/>
              </a:buClr>
              <a:buSzPts val="1800"/>
              <a:buFont typeface="Noto Sans Symbols"/>
              <a:buChar char="▪"/>
            </a:pPr>
            <a:r>
              <a:rPr lang="fr-FR"/>
              <a:t>SO EVERYONE SAYS THAT THEY ARE DOING IT...</a:t>
            </a:r>
            <a:endParaRPr/>
          </a:p>
        </p:txBody>
      </p:sp>
      <p:sp>
        <p:nvSpPr>
          <p:cNvPr id="539" name="Google Shape;539;p61"/>
          <p:cNvSpPr txBox="1">
            <a:spLocks noGrp="1"/>
          </p:cNvSpPr>
          <p:nvPr>
            <p:ph type="sldNum" idx="12"/>
          </p:nvPr>
        </p:nvSpPr>
        <p:spPr>
          <a:xfrm>
            <a:off x="6553200" y="6356349"/>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A4ADB0"/>
              </a:buClr>
              <a:buFont typeface="Calibri"/>
              <a:buNone/>
            </a:pPr>
            <a:fld id="{00000000-1234-1234-1234-123412341234}" type="slidenum">
              <a:rPr lang="fr-FR" sz="1000"/>
              <a:t>13</a:t>
            </a:fld>
            <a:endParaRPr sz="1000"/>
          </a:p>
        </p:txBody>
      </p:sp>
      <p:sp>
        <p:nvSpPr>
          <p:cNvPr id="540" name="Google Shape;540;p61"/>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62"/>
          <p:cNvSpPr txBox="1">
            <a:spLocks noGrp="1"/>
          </p:cNvSpPr>
          <p:nvPr>
            <p:ph type="body" idx="1"/>
          </p:nvPr>
        </p:nvSpPr>
        <p:spPr>
          <a:xfrm>
            <a:off x="522800" y="3921050"/>
            <a:ext cx="8229600" cy="2354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accent6"/>
              </a:buClr>
              <a:buFont typeface="Arial"/>
              <a:buNone/>
            </a:pPr>
            <a:r>
              <a:rPr lang="fr-FR" sz="2400" b="1" u="sng">
                <a:solidFill>
                  <a:schemeClr val="accent6"/>
                </a:solidFill>
              </a:rPr>
              <a:t>Damn!</a:t>
            </a:r>
            <a:r>
              <a:rPr lang="fr-FR" sz="2400" b="1" i="0" u="sng" strike="noStrike" cap="none">
                <a:solidFill>
                  <a:schemeClr val="accent6"/>
                </a:solidFill>
                <a:latin typeface="Arial"/>
                <a:ea typeface="Arial"/>
                <a:cs typeface="Arial"/>
                <a:sym typeface="Arial"/>
              </a:rPr>
              <a:t> </a:t>
            </a:r>
            <a:endParaRPr sz="2400" b="1" i="0" u="sng" strike="noStrike" cap="none">
              <a:solidFill>
                <a:schemeClr val="accent6"/>
              </a:solidFill>
              <a:latin typeface="Arial"/>
              <a:ea typeface="Arial"/>
              <a:cs typeface="Arial"/>
              <a:sym typeface="Arial"/>
            </a:endParaRPr>
          </a:p>
          <a:p>
            <a:pPr marL="0" marR="0" lvl="0" indent="0" algn="ctr" rtl="0">
              <a:spcBef>
                <a:spcPts val="0"/>
              </a:spcBef>
              <a:spcAft>
                <a:spcPts val="0"/>
              </a:spcAft>
              <a:buClr>
                <a:schemeClr val="accent6"/>
              </a:buClr>
              <a:buFont typeface="Arial"/>
              <a:buNone/>
            </a:pPr>
            <a:r>
              <a:rPr lang="fr-FR" sz="2400" b="1" u="sng">
                <a:solidFill>
                  <a:schemeClr val="accent6"/>
                </a:solidFill>
              </a:rPr>
              <a:t>We have to do</a:t>
            </a:r>
            <a:r>
              <a:rPr lang="fr-FR" sz="2400" b="1" i="0" u="sng" strike="noStrike" cap="none">
                <a:solidFill>
                  <a:schemeClr val="accent6"/>
                </a:solidFill>
                <a:latin typeface="Arial"/>
                <a:ea typeface="Arial"/>
                <a:cs typeface="Arial"/>
                <a:sym typeface="Arial"/>
              </a:rPr>
              <a:t> « </a:t>
            </a:r>
            <a:r>
              <a:rPr lang="fr-FR" sz="2400" b="1" u="sng">
                <a:solidFill>
                  <a:schemeClr val="accent6"/>
                </a:solidFill>
              </a:rPr>
              <a:t>with it</a:t>
            </a:r>
            <a:r>
              <a:rPr lang="fr-FR" sz="2400" b="1" i="0" u="sng" strike="noStrike" cap="none">
                <a:solidFill>
                  <a:schemeClr val="accent6"/>
                </a:solidFill>
                <a:latin typeface="Arial"/>
                <a:ea typeface="Arial"/>
                <a:cs typeface="Arial"/>
                <a:sym typeface="Arial"/>
              </a:rPr>
              <a:t> »</a:t>
            </a:r>
            <a:r>
              <a:rPr lang="fr-FR" sz="2400" u="sng"/>
              <a:t> </a:t>
            </a:r>
            <a:r>
              <a:rPr lang="fr-FR" sz="2400" b="1" u="sng">
                <a:solidFill>
                  <a:schemeClr val="accent6"/>
                </a:solidFill>
              </a:rPr>
              <a:t>because</a:t>
            </a:r>
            <a:r>
              <a:rPr lang="fr-FR" sz="2400" b="1" i="0" u="sng" strike="noStrike" cap="none">
                <a:solidFill>
                  <a:schemeClr val="accent6"/>
                </a:solidFill>
                <a:latin typeface="Arial"/>
                <a:ea typeface="Arial"/>
                <a:cs typeface="Arial"/>
                <a:sym typeface="Arial"/>
              </a:rPr>
              <a:t> « </a:t>
            </a:r>
            <a:r>
              <a:rPr lang="fr-FR" sz="2400" b="1" u="sng">
                <a:solidFill>
                  <a:schemeClr val="accent6"/>
                </a:solidFill>
              </a:rPr>
              <a:t>it is going to last</a:t>
            </a:r>
            <a:r>
              <a:rPr lang="fr-FR" sz="2400" b="1" i="0" u="sng" strike="noStrike" cap="none">
                <a:solidFill>
                  <a:schemeClr val="accent6"/>
                </a:solidFill>
                <a:latin typeface="Arial"/>
                <a:ea typeface="Arial"/>
                <a:cs typeface="Arial"/>
                <a:sym typeface="Arial"/>
              </a:rPr>
              <a:t> » </a:t>
            </a:r>
            <a:endParaRPr sz="2400" u="sng"/>
          </a:p>
          <a:p>
            <a:pPr marL="0" marR="0" lvl="0" indent="0" algn="l" rtl="0">
              <a:spcBef>
                <a:spcPts val="360"/>
              </a:spcBef>
              <a:spcAft>
                <a:spcPts val="0"/>
              </a:spcAft>
              <a:buClr>
                <a:schemeClr val="accent6"/>
              </a:buClr>
              <a:buFont typeface="Arial"/>
              <a:buNone/>
            </a:pPr>
            <a:endParaRPr sz="2400" b="0" i="0" u="none" strike="noStrike" cap="none">
              <a:solidFill>
                <a:schemeClr val="accent6"/>
              </a:solidFill>
              <a:latin typeface="Arial"/>
              <a:ea typeface="Arial"/>
              <a:cs typeface="Arial"/>
              <a:sym typeface="Arial"/>
            </a:endParaRPr>
          </a:p>
          <a:p>
            <a:pPr marL="342900" marR="0" lvl="0" indent="-342900" algn="l" rtl="0">
              <a:spcBef>
                <a:spcPts val="360"/>
              </a:spcBef>
              <a:spcAft>
                <a:spcPts val="0"/>
              </a:spcAft>
              <a:buClr>
                <a:schemeClr val="accent6"/>
              </a:buClr>
              <a:buSzPts val="1800"/>
              <a:buFont typeface="Noto Sans Symbols"/>
              <a:buChar char="▪"/>
            </a:pPr>
            <a:r>
              <a:rPr lang="fr-FR"/>
              <a:t>As important as the arrival of the Internet</a:t>
            </a:r>
            <a:endParaRPr b="0" i="0" u="none" strike="noStrike" cap="none">
              <a:solidFill>
                <a:schemeClr val="dk1"/>
              </a:solidFill>
              <a:latin typeface="Arial"/>
              <a:ea typeface="Arial"/>
              <a:cs typeface="Arial"/>
              <a:sym typeface="Arial"/>
            </a:endParaRPr>
          </a:p>
          <a:p>
            <a:pPr marL="342900" marR="0" lvl="0" indent="-228600" algn="l" rtl="0">
              <a:spcBef>
                <a:spcPts val="360"/>
              </a:spcBef>
              <a:spcAft>
                <a:spcPts val="0"/>
              </a:spcAft>
              <a:buClr>
                <a:schemeClr val="accent6"/>
              </a:buClr>
              <a:buSzPts val="1800"/>
              <a:buFont typeface="Noto Sans Symbols"/>
              <a:buNone/>
            </a:pPr>
            <a:endParaRPr b="0" i="0" u="none" strike="noStrike" cap="none">
              <a:solidFill>
                <a:schemeClr val="dk1"/>
              </a:solidFill>
              <a:latin typeface="Arial"/>
              <a:ea typeface="Arial"/>
              <a:cs typeface="Arial"/>
              <a:sym typeface="Arial"/>
            </a:endParaRPr>
          </a:p>
          <a:p>
            <a:pPr marL="342900" marR="0" lvl="0" indent="-342900" algn="l" rtl="0">
              <a:spcBef>
                <a:spcPts val="360"/>
              </a:spcBef>
              <a:spcAft>
                <a:spcPts val="0"/>
              </a:spcAft>
              <a:buClr>
                <a:schemeClr val="accent6"/>
              </a:buClr>
              <a:buSzPts val="1800"/>
              <a:buFont typeface="Noto Sans Symbols"/>
              <a:buChar char="▪"/>
            </a:pPr>
            <a:r>
              <a:rPr lang="fr-FR"/>
              <a:t>An opportunity to reshuffle the cards</a:t>
            </a:r>
            <a:endParaRPr sz="2400" b="1" i="0" u="none" strike="noStrike" cap="none">
              <a:solidFill>
                <a:schemeClr val="dk1"/>
              </a:solidFill>
              <a:latin typeface="Arial"/>
              <a:ea typeface="Arial"/>
              <a:cs typeface="Arial"/>
              <a:sym typeface="Arial"/>
            </a:endParaRPr>
          </a:p>
        </p:txBody>
      </p:sp>
      <p:pic>
        <p:nvPicPr>
          <p:cNvPr id="547" name="Google Shape;547;p62" descr="logo_hupi_rvb (2).png"/>
          <p:cNvPicPr preferRelativeResize="0"/>
          <p:nvPr/>
        </p:nvPicPr>
        <p:blipFill rotWithShape="1">
          <a:blip r:embed="rId3">
            <a:alphaModFix/>
          </a:blip>
          <a:srcRect/>
          <a:stretch/>
        </p:blipFill>
        <p:spPr>
          <a:xfrm>
            <a:off x="8255950" y="144000"/>
            <a:ext cx="745800" cy="492900"/>
          </a:xfrm>
          <a:prstGeom prst="rect">
            <a:avLst/>
          </a:prstGeom>
          <a:noFill/>
          <a:ln>
            <a:noFill/>
          </a:ln>
        </p:spPr>
      </p:pic>
      <p:cxnSp>
        <p:nvCxnSpPr>
          <p:cNvPr id="548" name="Google Shape;548;p62"/>
          <p:cNvCxnSpPr/>
          <p:nvPr/>
        </p:nvCxnSpPr>
        <p:spPr>
          <a:xfrm>
            <a:off x="457200" y="575619"/>
            <a:ext cx="0" cy="576000"/>
          </a:xfrm>
          <a:prstGeom prst="straightConnector1">
            <a:avLst/>
          </a:prstGeom>
          <a:noFill/>
          <a:ln w="28575" cap="flat" cmpd="sng">
            <a:solidFill>
              <a:srgbClr val="20C3F3"/>
            </a:solidFill>
            <a:prstDash val="solid"/>
            <a:round/>
            <a:headEnd type="none" w="sm" len="sm"/>
            <a:tailEnd type="none" w="sm" len="sm"/>
          </a:ln>
        </p:spPr>
      </p:cxnSp>
      <p:pic>
        <p:nvPicPr>
          <p:cNvPr id="549" name="Google Shape;549;p62" descr="Evolution.jpg"/>
          <p:cNvPicPr preferRelativeResize="0"/>
          <p:nvPr/>
        </p:nvPicPr>
        <p:blipFill>
          <a:blip r:embed="rId4">
            <a:alphaModFix/>
          </a:blip>
          <a:stretch>
            <a:fillRect/>
          </a:stretch>
        </p:blipFill>
        <p:spPr>
          <a:xfrm>
            <a:off x="1111847" y="1490850"/>
            <a:ext cx="6794500" cy="2354000"/>
          </a:xfrm>
          <a:prstGeom prst="rect">
            <a:avLst/>
          </a:prstGeom>
          <a:noFill/>
          <a:ln>
            <a:noFill/>
          </a:ln>
        </p:spPr>
      </p:pic>
      <p:sp>
        <p:nvSpPr>
          <p:cNvPr id="550" name="Google Shape;550;p62"/>
          <p:cNvSpPr txBox="1"/>
          <p:nvPr/>
        </p:nvSpPr>
        <p:spPr>
          <a:xfrm>
            <a:off x="457204" y="284624"/>
            <a:ext cx="8229600" cy="1143300"/>
          </a:xfrm>
          <a:prstGeom prst="rect">
            <a:avLst/>
          </a:prstGeom>
          <a:no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Clr>
                <a:schemeClr val="dk1"/>
              </a:buClr>
              <a:buFont typeface="Arial"/>
              <a:buNone/>
            </a:pPr>
            <a:r>
              <a:rPr lang="fr-FR" sz="2400">
                <a:solidFill>
                  <a:schemeClr val="accent6"/>
                </a:solidFill>
                <a:latin typeface="Dosis"/>
                <a:ea typeface="Dosis"/>
                <a:cs typeface="Dosis"/>
                <a:sym typeface="Dosis"/>
              </a:rPr>
              <a:t>THE BIG DATA REVOLUTION... </a:t>
            </a:r>
            <a:endParaRPr sz="2400">
              <a:solidFill>
                <a:schemeClr val="accent6"/>
              </a:solidFill>
              <a:latin typeface="Dosis"/>
              <a:ea typeface="Dosis"/>
              <a:cs typeface="Dosis"/>
              <a:sym typeface="Dosis"/>
            </a:endParaRPr>
          </a:p>
          <a:p>
            <a:pPr marL="0" marR="0" lvl="0" indent="0" algn="l" rtl="0">
              <a:lnSpc>
                <a:spcPct val="100000"/>
              </a:lnSpc>
              <a:spcBef>
                <a:spcPts val="0"/>
              </a:spcBef>
              <a:spcAft>
                <a:spcPts val="0"/>
              </a:spcAft>
              <a:buClr>
                <a:schemeClr val="dk1"/>
              </a:buClr>
              <a:buFont typeface="Arial"/>
              <a:buNone/>
            </a:pPr>
            <a:r>
              <a:rPr lang="fr-FR" sz="2400">
                <a:solidFill>
                  <a:schemeClr val="accent6"/>
                </a:solidFill>
                <a:latin typeface="Dosis"/>
                <a:ea typeface="Dosis"/>
                <a:cs typeface="Dosis"/>
                <a:sym typeface="Dosis"/>
              </a:rPr>
              <a:t>                                                                  … IS AN EVOLUTION</a:t>
            </a:r>
            <a:endParaRPr/>
          </a:p>
        </p:txBody>
      </p:sp>
      <p:sp>
        <p:nvSpPr>
          <p:cNvPr id="551" name="Google Shape;551;p62"/>
          <p:cNvSpPr/>
          <p:nvPr/>
        </p:nvSpPr>
        <p:spPr>
          <a:xfrm>
            <a:off x="316064" y="6536292"/>
            <a:ext cx="8370600" cy="253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fr-FR" sz="1050" i="1">
                <a:solidFill>
                  <a:schemeClr val="dk1"/>
                </a:solidFill>
                <a:latin typeface="Calibri"/>
                <a:ea typeface="Calibri"/>
                <a:cs typeface="Calibri"/>
                <a:sym typeface="Calibri"/>
              </a:rPr>
              <a:t>Source: Eric Bilow</a:t>
            </a:r>
            <a:endParaRPr sz="1050">
              <a:solidFill>
                <a:schemeClr val="dk1"/>
              </a:solidFill>
              <a:latin typeface="Calibri"/>
              <a:ea typeface="Calibri"/>
              <a:cs typeface="Calibri"/>
              <a:sym typeface="Calibri"/>
            </a:endParaRPr>
          </a:p>
        </p:txBody>
      </p:sp>
      <p:pic>
        <p:nvPicPr>
          <p:cNvPr id="552" name="Google Shape;552;p62" descr="Correlation.jpg"/>
          <p:cNvPicPr preferRelativeResize="0"/>
          <p:nvPr/>
        </p:nvPicPr>
        <p:blipFill>
          <a:blip r:embed="rId5">
            <a:alphaModFix/>
          </a:blip>
          <a:stretch>
            <a:fillRect/>
          </a:stretch>
        </p:blipFill>
        <p:spPr>
          <a:xfrm>
            <a:off x="5539075" y="4799577"/>
            <a:ext cx="2323125" cy="1594450"/>
          </a:xfrm>
          <a:prstGeom prst="rect">
            <a:avLst/>
          </a:prstGeom>
          <a:noFill/>
          <a:ln>
            <a:noFill/>
          </a:ln>
        </p:spPr>
      </p:pic>
      <p:sp>
        <p:nvSpPr>
          <p:cNvPr id="553" name="Google Shape;553;p62"/>
          <p:cNvSpPr txBox="1">
            <a:spLocks noGrp="1"/>
          </p:cNvSpPr>
          <p:nvPr>
            <p:ph type="sldNum" idx="12"/>
          </p:nvPr>
        </p:nvSpPr>
        <p:spPr>
          <a:xfrm>
            <a:off x="6553200" y="6356349"/>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A4ADB0"/>
              </a:buClr>
              <a:buFont typeface="Calibri"/>
              <a:buNone/>
            </a:pPr>
            <a:fld id="{00000000-1234-1234-1234-123412341234}" type="slidenum">
              <a:rPr lang="fr-FR" sz="1000"/>
              <a:t>14</a:t>
            </a:fld>
            <a:endParaRPr sz="1000"/>
          </a:p>
        </p:txBody>
      </p:sp>
      <p:sp>
        <p:nvSpPr>
          <p:cNvPr id="554" name="Google Shape;554;p62"/>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pic>
        <p:nvPicPr>
          <p:cNvPr id="559" name="Google Shape;559;p63" descr="Storm.jpg"/>
          <p:cNvPicPr preferRelativeResize="0"/>
          <p:nvPr/>
        </p:nvPicPr>
        <p:blipFill>
          <a:blip r:embed="rId3">
            <a:alphaModFix/>
          </a:blip>
          <a:stretch>
            <a:fillRect/>
          </a:stretch>
        </p:blipFill>
        <p:spPr>
          <a:xfrm>
            <a:off x="3528988" y="3529424"/>
            <a:ext cx="2772948" cy="1552851"/>
          </a:xfrm>
          <a:prstGeom prst="rect">
            <a:avLst/>
          </a:prstGeom>
          <a:noFill/>
          <a:ln>
            <a:noFill/>
          </a:ln>
        </p:spPr>
      </p:pic>
      <p:sp>
        <p:nvSpPr>
          <p:cNvPr id="560" name="Google Shape;560;p63"/>
          <p:cNvSpPr/>
          <p:nvPr/>
        </p:nvSpPr>
        <p:spPr>
          <a:xfrm>
            <a:off x="4564400" y="2973957"/>
            <a:ext cx="706200" cy="676500"/>
          </a:xfrm>
          <a:prstGeom prst="downArrow">
            <a:avLst>
              <a:gd name="adj1" fmla="val 50000"/>
              <a:gd name="adj2" fmla="val 50000"/>
            </a:avLst>
          </a:prstGeom>
          <a:noFill/>
          <a:ln w="28575" cap="flat" cmpd="sng">
            <a:solidFill>
              <a:srgbClr val="20C3F3"/>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61" name="Google Shape;561;p63"/>
          <p:cNvSpPr/>
          <p:nvPr/>
        </p:nvSpPr>
        <p:spPr>
          <a:xfrm>
            <a:off x="3397032" y="3978752"/>
            <a:ext cx="706200" cy="676500"/>
          </a:xfrm>
          <a:prstGeom prst="rightArrow">
            <a:avLst>
              <a:gd name="adj1" fmla="val 50000"/>
              <a:gd name="adj2" fmla="val 50000"/>
            </a:avLst>
          </a:pr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62" name="Google Shape;562;p63"/>
          <p:cNvSpPr/>
          <p:nvPr/>
        </p:nvSpPr>
        <p:spPr>
          <a:xfrm>
            <a:off x="5725547" y="3978752"/>
            <a:ext cx="706200" cy="676500"/>
          </a:xfrm>
          <a:prstGeom prst="leftArrow">
            <a:avLst>
              <a:gd name="adj1" fmla="val 50000"/>
              <a:gd name="adj2" fmla="val 50000"/>
            </a:avLst>
          </a:pr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63" name="Google Shape;563;p63"/>
          <p:cNvSpPr/>
          <p:nvPr/>
        </p:nvSpPr>
        <p:spPr>
          <a:xfrm>
            <a:off x="4564400" y="5006232"/>
            <a:ext cx="706200" cy="678000"/>
          </a:xfrm>
          <a:prstGeom prst="upArrow">
            <a:avLst>
              <a:gd name="adj1" fmla="val 50000"/>
              <a:gd name="adj2" fmla="val 50000"/>
            </a:avLst>
          </a:prstGeom>
          <a:noFill/>
          <a:ln w="28575" cap="flat" cmpd="sng">
            <a:solidFill>
              <a:srgbClr val="20C3F3"/>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64" name="Google Shape;564;p63"/>
          <p:cNvSpPr/>
          <p:nvPr/>
        </p:nvSpPr>
        <p:spPr>
          <a:xfrm>
            <a:off x="3292561" y="1866532"/>
            <a:ext cx="3271500" cy="954000"/>
          </a:xfrm>
          <a:prstGeom prst="rect">
            <a:avLst/>
          </a:prstGeom>
          <a:solidFill>
            <a:schemeClr val="lt1"/>
          </a:solidFill>
          <a:ln w="25400" cap="flat" cmpd="sng">
            <a:solidFill>
              <a:srgbClr val="20C3F3"/>
            </a:solidFill>
            <a:prstDash val="dash"/>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1400" b="0" i="0" u="none" strike="noStrike" cap="none">
                <a:solidFill>
                  <a:srgbClr val="738389"/>
                </a:solidFill>
                <a:latin typeface="Arial"/>
                <a:ea typeface="Arial"/>
                <a:cs typeface="Arial"/>
                <a:sym typeface="Arial"/>
              </a:rPr>
              <a:t>1. </a:t>
            </a:r>
            <a:r>
              <a:rPr lang="fr-FR">
                <a:solidFill>
                  <a:srgbClr val="738389"/>
                </a:solidFill>
              </a:rPr>
              <a:t>Know</a:t>
            </a:r>
            <a:r>
              <a:rPr lang="fr-FR" sz="1400" b="0" i="0" u="none" strike="noStrike" cap="none">
                <a:solidFill>
                  <a:srgbClr val="738389"/>
                </a:solidFill>
                <a:latin typeface="Arial"/>
                <a:ea typeface="Arial"/>
                <a:cs typeface="Arial"/>
                <a:sym typeface="Arial"/>
              </a:rPr>
              <a:t>, exp</a:t>
            </a:r>
            <a:r>
              <a:rPr lang="fr-FR">
                <a:solidFill>
                  <a:srgbClr val="738389"/>
                </a:solidFill>
              </a:rPr>
              <a:t>eri</a:t>
            </a:r>
            <a:r>
              <a:rPr lang="fr-FR" sz="1400" b="0" i="0" u="none" strike="noStrike" cap="none">
                <a:solidFill>
                  <a:srgbClr val="738389"/>
                </a:solidFill>
                <a:latin typeface="Arial"/>
                <a:ea typeface="Arial"/>
                <a:cs typeface="Arial"/>
                <a:sym typeface="Arial"/>
              </a:rPr>
              <a:t>ment </a:t>
            </a:r>
            <a:r>
              <a:rPr lang="fr-FR">
                <a:solidFill>
                  <a:srgbClr val="738389"/>
                </a:solidFill>
              </a:rPr>
              <a:t>and</a:t>
            </a:r>
            <a:r>
              <a:rPr lang="fr-FR" sz="1400" b="0" i="0" u="none" strike="noStrike" cap="none">
                <a:solidFill>
                  <a:srgbClr val="738389"/>
                </a:solidFill>
                <a:latin typeface="Arial"/>
                <a:ea typeface="Arial"/>
                <a:cs typeface="Arial"/>
                <a:sym typeface="Arial"/>
              </a:rPr>
              <a:t> d</a:t>
            </a:r>
            <a:r>
              <a:rPr lang="fr-FR">
                <a:solidFill>
                  <a:srgbClr val="738389"/>
                </a:solidFill>
              </a:rPr>
              <a:t>e</a:t>
            </a:r>
            <a:r>
              <a:rPr lang="fr-FR" sz="1400" b="0" i="0" u="none" strike="noStrike" cap="none">
                <a:solidFill>
                  <a:srgbClr val="738389"/>
                </a:solidFill>
                <a:latin typeface="Arial"/>
                <a:ea typeface="Arial"/>
                <a:cs typeface="Arial"/>
                <a:sym typeface="Arial"/>
              </a:rPr>
              <a:t>cid</a:t>
            </a:r>
            <a:r>
              <a:rPr lang="fr-FR">
                <a:solidFill>
                  <a:srgbClr val="738389"/>
                </a:solidFill>
              </a:rPr>
              <a:t>e,</a:t>
            </a:r>
            <a:r>
              <a:rPr lang="fr-FR" sz="1400" b="0" i="0" u="none" strike="noStrike" cap="none">
                <a:solidFill>
                  <a:srgbClr val="738389"/>
                </a:solidFill>
                <a:latin typeface="Arial"/>
                <a:ea typeface="Arial"/>
                <a:cs typeface="Arial"/>
                <a:sym typeface="Arial"/>
              </a:rPr>
              <a:t>  </a:t>
            </a:r>
            <a:r>
              <a:rPr lang="fr-FR">
                <a:solidFill>
                  <a:srgbClr val="738389"/>
                </a:solidFill>
              </a:rPr>
              <a:t>based on true and precise knowledge,</a:t>
            </a:r>
            <a:r>
              <a:rPr lang="fr-FR" sz="1400" b="0" i="0" u="none" strike="noStrike" cap="none">
                <a:solidFill>
                  <a:srgbClr val="738389"/>
                </a:solidFill>
                <a:latin typeface="Arial"/>
                <a:ea typeface="Arial"/>
                <a:cs typeface="Arial"/>
                <a:sym typeface="Arial"/>
              </a:rPr>
              <a:t> </a:t>
            </a:r>
            <a:r>
              <a:rPr lang="fr-FR">
                <a:solidFill>
                  <a:srgbClr val="738389"/>
                </a:solidFill>
              </a:rPr>
              <a:t>and not</a:t>
            </a:r>
            <a:r>
              <a:rPr lang="fr-FR" sz="1400" b="0" i="0" u="none" strike="noStrike" cap="none">
                <a:solidFill>
                  <a:srgbClr val="738389"/>
                </a:solidFill>
                <a:latin typeface="Arial"/>
                <a:ea typeface="Arial"/>
                <a:cs typeface="Arial"/>
                <a:sym typeface="Arial"/>
              </a:rPr>
              <a:t> </a:t>
            </a:r>
            <a:r>
              <a:rPr lang="fr-FR">
                <a:solidFill>
                  <a:srgbClr val="738389"/>
                </a:solidFill>
              </a:rPr>
              <a:t>exclusively based on subjective opinions</a:t>
            </a:r>
            <a:endParaRPr/>
          </a:p>
        </p:txBody>
      </p:sp>
      <p:sp>
        <p:nvSpPr>
          <p:cNvPr id="565" name="Google Shape;565;p63"/>
          <p:cNvSpPr/>
          <p:nvPr/>
        </p:nvSpPr>
        <p:spPr>
          <a:xfrm>
            <a:off x="3298319" y="5791173"/>
            <a:ext cx="3271500" cy="954000"/>
          </a:xfrm>
          <a:prstGeom prst="rect">
            <a:avLst/>
          </a:prstGeom>
          <a:solidFill>
            <a:schemeClr val="lt1"/>
          </a:solidFill>
          <a:ln w="25400" cap="flat" cmpd="sng">
            <a:solidFill>
              <a:srgbClr val="20C3F3"/>
            </a:solidFill>
            <a:prstDash val="dash"/>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1400" b="0" i="0" u="none" strike="noStrike" cap="none">
                <a:solidFill>
                  <a:srgbClr val="738389"/>
                </a:solidFill>
                <a:latin typeface="Arial"/>
                <a:ea typeface="Arial"/>
                <a:cs typeface="Arial"/>
                <a:sym typeface="Arial"/>
              </a:rPr>
              <a:t>2. Increase of </a:t>
            </a:r>
            <a:r>
              <a:rPr lang="fr-FR">
                <a:solidFill>
                  <a:srgbClr val="738389"/>
                </a:solidFill>
              </a:rPr>
              <a:t>the complexity of our world</a:t>
            </a:r>
            <a:r>
              <a:rPr lang="fr-FR" sz="1400" b="0" i="0" u="none" strike="noStrike" cap="none">
                <a:solidFill>
                  <a:srgbClr val="738389"/>
                </a:solidFill>
                <a:latin typeface="Arial"/>
                <a:ea typeface="Arial"/>
                <a:cs typeface="Arial"/>
                <a:sym typeface="Arial"/>
              </a:rPr>
              <a:t>: </a:t>
            </a:r>
            <a:r>
              <a:rPr lang="fr-FR">
                <a:solidFill>
                  <a:srgbClr val="738389"/>
                </a:solidFill>
              </a:rPr>
              <a:t>globalization</a:t>
            </a:r>
            <a:r>
              <a:rPr lang="fr-FR" sz="1400" b="0" i="0" u="none" strike="noStrike" cap="none">
                <a:solidFill>
                  <a:srgbClr val="738389"/>
                </a:solidFill>
                <a:latin typeface="Arial"/>
                <a:ea typeface="Arial"/>
                <a:cs typeface="Arial"/>
                <a:sym typeface="Arial"/>
              </a:rPr>
              <a:t>, </a:t>
            </a:r>
            <a:r>
              <a:rPr lang="fr-FR">
                <a:solidFill>
                  <a:srgbClr val="738389"/>
                </a:solidFill>
              </a:rPr>
              <a:t>consumer society</a:t>
            </a:r>
            <a:r>
              <a:rPr lang="fr-FR" sz="1400" b="0" i="0" u="none" strike="noStrike" cap="none">
                <a:solidFill>
                  <a:srgbClr val="738389"/>
                </a:solidFill>
                <a:latin typeface="Arial"/>
                <a:ea typeface="Arial"/>
                <a:cs typeface="Arial"/>
                <a:sym typeface="Arial"/>
              </a:rPr>
              <a:t>, </a:t>
            </a:r>
            <a:r>
              <a:rPr lang="fr-FR">
                <a:solidFill>
                  <a:srgbClr val="738389"/>
                </a:solidFill>
              </a:rPr>
              <a:t>financial flows</a:t>
            </a:r>
            <a:r>
              <a:rPr lang="fr-FR" sz="1400" b="0" i="0" u="none" strike="noStrike" cap="none">
                <a:solidFill>
                  <a:srgbClr val="738389"/>
                </a:solidFill>
                <a:latin typeface="Arial"/>
                <a:ea typeface="Arial"/>
                <a:cs typeface="Arial"/>
                <a:sym typeface="Arial"/>
              </a:rPr>
              <a:t>, </a:t>
            </a:r>
            <a:r>
              <a:rPr lang="fr-FR">
                <a:solidFill>
                  <a:srgbClr val="738389"/>
                </a:solidFill>
              </a:rPr>
              <a:t>extended regulations</a:t>
            </a:r>
            <a:r>
              <a:rPr lang="fr-FR" sz="1400" b="0" i="0" u="none" strike="noStrike" cap="none">
                <a:solidFill>
                  <a:srgbClr val="738389"/>
                </a:solidFill>
                <a:latin typeface="Arial"/>
                <a:ea typeface="Arial"/>
                <a:cs typeface="Arial"/>
                <a:sym typeface="Arial"/>
              </a:rPr>
              <a:t>, etc.</a:t>
            </a:r>
            <a:endParaRPr/>
          </a:p>
        </p:txBody>
      </p:sp>
      <p:sp>
        <p:nvSpPr>
          <p:cNvPr id="566" name="Google Shape;566;p63"/>
          <p:cNvSpPr/>
          <p:nvPr/>
        </p:nvSpPr>
        <p:spPr>
          <a:xfrm>
            <a:off x="1033614" y="3785489"/>
            <a:ext cx="2226300" cy="1169700"/>
          </a:xfrm>
          <a:prstGeom prst="rect">
            <a:avLst/>
          </a:prstGeom>
          <a:solidFill>
            <a:schemeClr val="lt1"/>
          </a:solidFill>
          <a:ln w="25400" cap="flat" cmpd="sng">
            <a:solidFill>
              <a:schemeClr val="accent2"/>
            </a:solidFill>
            <a:prstDash val="dash"/>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1400" b="0" i="0" u="none" strike="noStrike" cap="none">
                <a:solidFill>
                  <a:srgbClr val="738389"/>
                </a:solidFill>
                <a:latin typeface="Arial"/>
                <a:ea typeface="Arial"/>
                <a:cs typeface="Arial"/>
                <a:sym typeface="Arial"/>
              </a:rPr>
              <a:t>3. Broader and more precise digital expression</a:t>
            </a:r>
            <a:r>
              <a:rPr lang="fr-FR">
                <a:solidFill>
                  <a:srgbClr val="738389"/>
                </a:solidFill>
              </a:rPr>
              <a:t> of events and feelings</a:t>
            </a:r>
            <a:r>
              <a:rPr lang="fr-FR" sz="1400" b="0" i="0" u="none" strike="noStrike" cap="none">
                <a:solidFill>
                  <a:srgbClr val="738389"/>
                </a:solidFill>
                <a:latin typeface="Arial"/>
                <a:ea typeface="Arial"/>
                <a:cs typeface="Arial"/>
                <a:sym typeface="Arial"/>
              </a:rPr>
              <a:t> = massive data production</a:t>
            </a:r>
            <a:endParaRPr/>
          </a:p>
        </p:txBody>
      </p:sp>
      <p:sp>
        <p:nvSpPr>
          <p:cNvPr id="567" name="Google Shape;567;p63"/>
          <p:cNvSpPr/>
          <p:nvPr/>
        </p:nvSpPr>
        <p:spPr>
          <a:xfrm>
            <a:off x="4564400" y="3916406"/>
            <a:ext cx="741600" cy="710400"/>
          </a:xfrm>
          <a:prstGeom prst="star5">
            <a:avLst>
              <a:gd name="adj" fmla="val 19098"/>
              <a:gd name="hf" fmla="val 105146"/>
              <a:gd name="vf" fmla="val 110557"/>
            </a:avLst>
          </a:prstGeom>
          <a:noFill/>
          <a:ln w="19050" cap="flat" cmpd="sng">
            <a:solidFill>
              <a:schemeClr val="accent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1400" b="0" i="0" u="none" strike="noStrike" cap="none">
                <a:solidFill>
                  <a:srgbClr val="FF0000"/>
                </a:solidFill>
                <a:latin typeface="Calibri"/>
                <a:ea typeface="Calibri"/>
                <a:cs typeface="Calibri"/>
                <a:sym typeface="Calibri"/>
              </a:rPr>
              <a:t>BIG DATA</a:t>
            </a:r>
            <a:endParaRPr>
              <a:solidFill>
                <a:srgbClr val="FF0000"/>
              </a:solidFill>
            </a:endParaRPr>
          </a:p>
        </p:txBody>
      </p:sp>
      <p:sp>
        <p:nvSpPr>
          <p:cNvPr id="568" name="Google Shape;568;p63"/>
          <p:cNvSpPr/>
          <p:nvPr/>
        </p:nvSpPr>
        <p:spPr>
          <a:xfrm>
            <a:off x="3292570" y="1368925"/>
            <a:ext cx="3271500" cy="307800"/>
          </a:xfrm>
          <a:prstGeom prst="rect">
            <a:avLst/>
          </a:prstGeom>
          <a:solidFill>
            <a:schemeClr val="lt1"/>
          </a:solidFill>
          <a:ln w="25400" cap="flat" cmpd="sng">
            <a:solidFill>
              <a:srgbClr val="20C3F3"/>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fr-FR">
                <a:solidFill>
                  <a:srgbClr val="738389"/>
                </a:solidFill>
              </a:rPr>
              <a:t>NEED / USAGE</a:t>
            </a:r>
            <a:endParaRPr/>
          </a:p>
        </p:txBody>
      </p:sp>
      <p:sp>
        <p:nvSpPr>
          <p:cNvPr id="569" name="Google Shape;569;p63"/>
          <p:cNvSpPr/>
          <p:nvPr/>
        </p:nvSpPr>
        <p:spPr>
          <a:xfrm>
            <a:off x="211525" y="3163245"/>
            <a:ext cx="370800" cy="2483700"/>
          </a:xfrm>
          <a:prstGeom prst="rect">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fr-FR">
                <a:solidFill>
                  <a:srgbClr val="738389"/>
                </a:solidFill>
              </a:rPr>
              <a:t>T</a:t>
            </a:r>
            <a:endParaRPr>
              <a:solidFill>
                <a:srgbClr val="738389"/>
              </a:solidFill>
            </a:endParaRPr>
          </a:p>
          <a:p>
            <a:pPr marL="0" marR="0" lvl="0" indent="0" algn="l" rtl="0">
              <a:spcBef>
                <a:spcPts val="0"/>
              </a:spcBef>
              <a:spcAft>
                <a:spcPts val="0"/>
              </a:spcAft>
              <a:buNone/>
            </a:pPr>
            <a:r>
              <a:rPr lang="fr-FR">
                <a:solidFill>
                  <a:srgbClr val="738389"/>
                </a:solidFill>
              </a:rPr>
              <a:t>e</a:t>
            </a:r>
            <a:endParaRPr>
              <a:solidFill>
                <a:srgbClr val="738389"/>
              </a:solidFill>
            </a:endParaRPr>
          </a:p>
          <a:p>
            <a:pPr marL="0" marR="0" lvl="0" indent="0" algn="l" rtl="0">
              <a:spcBef>
                <a:spcPts val="0"/>
              </a:spcBef>
              <a:spcAft>
                <a:spcPts val="0"/>
              </a:spcAft>
              <a:buNone/>
            </a:pPr>
            <a:r>
              <a:rPr lang="fr-FR">
                <a:solidFill>
                  <a:srgbClr val="738389"/>
                </a:solidFill>
              </a:rPr>
              <a:t>c</a:t>
            </a:r>
            <a:endParaRPr>
              <a:solidFill>
                <a:srgbClr val="738389"/>
              </a:solidFill>
            </a:endParaRPr>
          </a:p>
          <a:p>
            <a:pPr marL="0" marR="0" lvl="0" indent="0" algn="l" rtl="0">
              <a:spcBef>
                <a:spcPts val="0"/>
              </a:spcBef>
              <a:spcAft>
                <a:spcPts val="0"/>
              </a:spcAft>
              <a:buNone/>
            </a:pPr>
            <a:r>
              <a:rPr lang="fr-FR">
                <a:solidFill>
                  <a:srgbClr val="738389"/>
                </a:solidFill>
              </a:rPr>
              <a:t>h</a:t>
            </a:r>
            <a:endParaRPr>
              <a:solidFill>
                <a:srgbClr val="738389"/>
              </a:solidFill>
            </a:endParaRPr>
          </a:p>
          <a:p>
            <a:pPr marL="0" marR="0" lvl="0" indent="0" algn="l" rtl="0">
              <a:spcBef>
                <a:spcPts val="0"/>
              </a:spcBef>
              <a:spcAft>
                <a:spcPts val="0"/>
              </a:spcAft>
              <a:buNone/>
            </a:pPr>
            <a:r>
              <a:rPr lang="fr-FR">
                <a:solidFill>
                  <a:srgbClr val="738389"/>
                </a:solidFill>
              </a:rPr>
              <a:t>n</a:t>
            </a:r>
            <a:endParaRPr>
              <a:solidFill>
                <a:srgbClr val="738389"/>
              </a:solidFill>
            </a:endParaRPr>
          </a:p>
          <a:p>
            <a:pPr marL="0" marR="0" lvl="0" indent="0" algn="l" rtl="0">
              <a:spcBef>
                <a:spcPts val="0"/>
              </a:spcBef>
              <a:spcAft>
                <a:spcPts val="0"/>
              </a:spcAft>
              <a:buNone/>
            </a:pPr>
            <a:r>
              <a:rPr lang="fr-FR">
                <a:solidFill>
                  <a:srgbClr val="738389"/>
                </a:solidFill>
              </a:rPr>
              <a:t>o</a:t>
            </a:r>
            <a:endParaRPr>
              <a:solidFill>
                <a:srgbClr val="738389"/>
              </a:solidFill>
            </a:endParaRPr>
          </a:p>
          <a:p>
            <a:pPr marL="0" marR="0" lvl="0" indent="0" algn="l" rtl="0">
              <a:spcBef>
                <a:spcPts val="0"/>
              </a:spcBef>
              <a:spcAft>
                <a:spcPts val="0"/>
              </a:spcAft>
              <a:buNone/>
            </a:pPr>
            <a:r>
              <a:rPr lang="fr-FR">
                <a:solidFill>
                  <a:srgbClr val="738389"/>
                </a:solidFill>
              </a:rPr>
              <a:t>l</a:t>
            </a:r>
            <a:endParaRPr>
              <a:solidFill>
                <a:srgbClr val="738389"/>
              </a:solidFill>
            </a:endParaRPr>
          </a:p>
          <a:p>
            <a:pPr marL="0" marR="0" lvl="0" indent="0" algn="l" rtl="0">
              <a:spcBef>
                <a:spcPts val="0"/>
              </a:spcBef>
              <a:spcAft>
                <a:spcPts val="0"/>
              </a:spcAft>
              <a:buNone/>
            </a:pPr>
            <a:r>
              <a:rPr lang="fr-FR">
                <a:solidFill>
                  <a:srgbClr val="738389"/>
                </a:solidFill>
              </a:rPr>
              <a:t>o</a:t>
            </a:r>
            <a:endParaRPr>
              <a:solidFill>
                <a:srgbClr val="738389"/>
              </a:solidFill>
            </a:endParaRPr>
          </a:p>
          <a:p>
            <a:pPr marL="0" marR="0" lvl="0" indent="0" algn="l" rtl="0">
              <a:spcBef>
                <a:spcPts val="0"/>
              </a:spcBef>
              <a:spcAft>
                <a:spcPts val="0"/>
              </a:spcAft>
              <a:buNone/>
            </a:pPr>
            <a:r>
              <a:rPr lang="fr-FR">
                <a:solidFill>
                  <a:srgbClr val="738389"/>
                </a:solidFill>
              </a:rPr>
              <a:t>g</a:t>
            </a:r>
            <a:endParaRPr>
              <a:solidFill>
                <a:srgbClr val="738389"/>
              </a:solidFill>
            </a:endParaRPr>
          </a:p>
          <a:p>
            <a:pPr marL="0" marR="0" lvl="0" indent="0" algn="l" rtl="0">
              <a:spcBef>
                <a:spcPts val="0"/>
              </a:spcBef>
              <a:spcAft>
                <a:spcPts val="0"/>
              </a:spcAft>
              <a:buNone/>
            </a:pPr>
            <a:r>
              <a:rPr lang="fr-FR">
                <a:solidFill>
                  <a:srgbClr val="738389"/>
                </a:solidFill>
              </a:rPr>
              <a:t>y</a:t>
            </a:r>
            <a:endParaRPr/>
          </a:p>
        </p:txBody>
      </p:sp>
      <p:sp>
        <p:nvSpPr>
          <p:cNvPr id="570" name="Google Shape;570;p63"/>
          <p:cNvSpPr/>
          <p:nvPr/>
        </p:nvSpPr>
        <p:spPr>
          <a:xfrm>
            <a:off x="6571010" y="3682551"/>
            <a:ext cx="2225100" cy="1169700"/>
          </a:xfrm>
          <a:prstGeom prst="rect">
            <a:avLst/>
          </a:prstGeom>
          <a:solidFill>
            <a:schemeClr val="lt1"/>
          </a:solidFill>
          <a:ln w="25400" cap="flat" cmpd="sng">
            <a:solidFill>
              <a:schemeClr val="accent2"/>
            </a:solidFill>
            <a:prstDash val="dash"/>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1400" b="0" i="0" u="none" strike="noStrike" cap="none">
                <a:solidFill>
                  <a:schemeClr val="dk1"/>
                </a:solidFill>
                <a:latin typeface="Arial"/>
                <a:ea typeface="Arial"/>
                <a:cs typeface="Arial"/>
                <a:sym typeface="Arial"/>
              </a:rPr>
              <a:t>4. Capaci</a:t>
            </a:r>
            <a:r>
              <a:rPr lang="fr-FR">
                <a:solidFill>
                  <a:schemeClr val="dk1"/>
                </a:solidFill>
              </a:rPr>
              <a:t>ty</a:t>
            </a:r>
            <a:r>
              <a:rPr lang="fr-FR" sz="1400" b="0" i="0" u="none" strike="noStrike" cap="none">
                <a:solidFill>
                  <a:schemeClr val="dk1"/>
                </a:solidFill>
                <a:latin typeface="Arial"/>
                <a:ea typeface="Arial"/>
                <a:cs typeface="Arial"/>
                <a:sym typeface="Arial"/>
              </a:rPr>
              <a:t> /</a:t>
            </a:r>
            <a:r>
              <a:rPr lang="fr-FR">
                <a:solidFill>
                  <a:schemeClr val="dk1"/>
                </a:solidFill>
              </a:rPr>
              <a:t>technology more</a:t>
            </a:r>
            <a:r>
              <a:rPr lang="fr-FR" sz="1400" b="0" i="0" u="none" strike="noStrike" cap="none">
                <a:solidFill>
                  <a:schemeClr val="dk1"/>
                </a:solidFill>
                <a:latin typeface="Arial"/>
                <a:ea typeface="Arial"/>
                <a:cs typeface="Arial"/>
                <a:sym typeface="Arial"/>
              </a:rPr>
              <a:t> important </a:t>
            </a:r>
            <a:r>
              <a:rPr lang="fr-FR">
                <a:solidFill>
                  <a:schemeClr val="dk1"/>
                </a:solidFill>
              </a:rPr>
              <a:t>to</a:t>
            </a:r>
            <a:r>
              <a:rPr lang="fr-FR" sz="1400" b="0" i="0" u="none" strike="noStrike" cap="none">
                <a:solidFill>
                  <a:schemeClr val="dk1"/>
                </a:solidFill>
                <a:latin typeface="Arial"/>
                <a:ea typeface="Arial"/>
                <a:cs typeface="Arial"/>
                <a:sym typeface="Arial"/>
              </a:rPr>
              <a:t> stock, </a:t>
            </a:r>
            <a:r>
              <a:rPr lang="fr-FR">
                <a:solidFill>
                  <a:schemeClr val="dk1"/>
                </a:solidFill>
              </a:rPr>
              <a:t>process</a:t>
            </a:r>
            <a:r>
              <a:rPr lang="fr-FR" sz="1400" b="0" i="0" u="none" strike="noStrike" cap="none">
                <a:solidFill>
                  <a:schemeClr val="dk1"/>
                </a:solidFill>
                <a:latin typeface="Arial"/>
                <a:ea typeface="Arial"/>
                <a:cs typeface="Arial"/>
                <a:sym typeface="Arial"/>
              </a:rPr>
              <a:t>, analy</a:t>
            </a:r>
            <a:r>
              <a:rPr lang="fr-FR">
                <a:solidFill>
                  <a:schemeClr val="dk1"/>
                </a:solidFill>
              </a:rPr>
              <a:t>z</a:t>
            </a:r>
            <a:r>
              <a:rPr lang="fr-FR" sz="1400" b="0" i="0" u="none" strike="noStrike" cap="none">
                <a:solidFill>
                  <a:schemeClr val="dk1"/>
                </a:solidFill>
                <a:latin typeface="Arial"/>
                <a:ea typeface="Arial"/>
                <a:cs typeface="Arial"/>
                <a:sym typeface="Arial"/>
              </a:rPr>
              <a:t>e, and visualize data</a:t>
            </a:r>
            <a:endParaRPr/>
          </a:p>
        </p:txBody>
      </p:sp>
      <p:sp>
        <p:nvSpPr>
          <p:cNvPr id="571" name="Google Shape;571;p63"/>
          <p:cNvSpPr txBox="1"/>
          <p:nvPr/>
        </p:nvSpPr>
        <p:spPr>
          <a:xfrm>
            <a:off x="457204" y="284624"/>
            <a:ext cx="8229600" cy="1143300"/>
          </a:xfrm>
          <a:prstGeom prst="rect">
            <a:avLst/>
          </a:prstGeom>
          <a:no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Clr>
                <a:schemeClr val="dk1"/>
              </a:buClr>
              <a:buFont typeface="Arial"/>
              <a:buNone/>
            </a:pPr>
            <a:r>
              <a:rPr lang="fr-FR" sz="2400">
                <a:solidFill>
                  <a:schemeClr val="accent6"/>
                </a:solidFill>
                <a:latin typeface="Dosis"/>
                <a:ea typeface="Dosis"/>
                <a:cs typeface="Dosis"/>
                <a:sym typeface="Dosis"/>
              </a:rPr>
              <a:t>THE PERFECT STORM :</a:t>
            </a:r>
            <a:endParaRPr sz="2400">
              <a:solidFill>
                <a:schemeClr val="accent6"/>
              </a:solidFill>
              <a:latin typeface="Dosis"/>
              <a:ea typeface="Dosis"/>
              <a:cs typeface="Dosis"/>
              <a:sym typeface="Dosis"/>
            </a:endParaRPr>
          </a:p>
          <a:p>
            <a:pPr marL="0" marR="0" lvl="0" indent="0" algn="l" rtl="0">
              <a:lnSpc>
                <a:spcPct val="100000"/>
              </a:lnSpc>
              <a:spcBef>
                <a:spcPts val="0"/>
              </a:spcBef>
              <a:spcAft>
                <a:spcPts val="0"/>
              </a:spcAft>
              <a:buClr>
                <a:schemeClr val="dk1"/>
              </a:buClr>
              <a:buFont typeface="Arial"/>
              <a:buNone/>
            </a:pPr>
            <a:r>
              <a:rPr lang="fr-FR" sz="2400">
                <a:solidFill>
                  <a:schemeClr val="accent6"/>
                </a:solidFill>
                <a:latin typeface="Dosis"/>
                <a:ea typeface="Dosis"/>
                <a:cs typeface="Dosis"/>
                <a:sym typeface="Dosis"/>
              </a:rPr>
              <a:t>A DISRUPTIVE PHENOMENON EMERGING FROM 4 FORCES</a:t>
            </a:r>
            <a:endParaRPr/>
          </a:p>
        </p:txBody>
      </p:sp>
      <p:cxnSp>
        <p:nvCxnSpPr>
          <p:cNvPr id="572" name="Google Shape;572;p63"/>
          <p:cNvCxnSpPr/>
          <p:nvPr/>
        </p:nvCxnSpPr>
        <p:spPr>
          <a:xfrm>
            <a:off x="457200" y="575619"/>
            <a:ext cx="0" cy="576000"/>
          </a:xfrm>
          <a:prstGeom prst="straightConnector1">
            <a:avLst/>
          </a:prstGeom>
          <a:noFill/>
          <a:ln w="28575" cap="flat" cmpd="sng">
            <a:solidFill>
              <a:srgbClr val="20C3F3"/>
            </a:solidFill>
            <a:prstDash val="solid"/>
            <a:round/>
            <a:headEnd type="none" w="sm" len="sm"/>
            <a:tailEnd type="none" w="sm" len="sm"/>
          </a:ln>
        </p:spPr>
      </p:cxnSp>
      <p:pic>
        <p:nvPicPr>
          <p:cNvPr id="573" name="Google Shape;573;p63" descr="logo_hupi_rvb (2).png"/>
          <p:cNvPicPr preferRelativeResize="0"/>
          <p:nvPr/>
        </p:nvPicPr>
        <p:blipFill rotWithShape="1">
          <a:blip r:embed="rId4">
            <a:alphaModFix/>
          </a:blip>
          <a:srcRect/>
          <a:stretch/>
        </p:blipFill>
        <p:spPr>
          <a:xfrm>
            <a:off x="8255950" y="144000"/>
            <a:ext cx="745800" cy="492900"/>
          </a:xfrm>
          <a:prstGeom prst="rect">
            <a:avLst/>
          </a:prstGeom>
          <a:noFill/>
          <a:ln>
            <a:noFill/>
          </a:ln>
        </p:spPr>
      </p:pic>
      <p:sp>
        <p:nvSpPr>
          <p:cNvPr id="574" name="Google Shape;574;p63"/>
          <p:cNvSpPr txBox="1">
            <a:spLocks noGrp="1"/>
          </p:cNvSpPr>
          <p:nvPr>
            <p:ph type="sldNum" idx="12"/>
          </p:nvPr>
        </p:nvSpPr>
        <p:spPr>
          <a:xfrm>
            <a:off x="6553200" y="6356349"/>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A4ADB0"/>
              </a:buClr>
              <a:buFont typeface="Calibri"/>
              <a:buNone/>
            </a:pPr>
            <a:fld id="{00000000-1234-1234-1234-123412341234}" type="slidenum">
              <a:rPr lang="fr-FR" sz="1000"/>
              <a:t>15</a:t>
            </a:fld>
            <a:endParaRPr sz="1000"/>
          </a:p>
        </p:txBody>
      </p:sp>
      <p:sp>
        <p:nvSpPr>
          <p:cNvPr id="575" name="Google Shape;575;p63"/>
          <p:cNvSpPr/>
          <p:nvPr/>
        </p:nvSpPr>
        <p:spPr>
          <a:xfrm>
            <a:off x="582325" y="3163245"/>
            <a:ext cx="370800" cy="2483700"/>
          </a:xfrm>
          <a:prstGeom prst="rect">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fr-FR">
                <a:solidFill>
                  <a:srgbClr val="738389"/>
                </a:solidFill>
              </a:rPr>
              <a:t>C</a:t>
            </a:r>
            <a:endParaRPr>
              <a:solidFill>
                <a:srgbClr val="738389"/>
              </a:solidFill>
            </a:endParaRPr>
          </a:p>
          <a:p>
            <a:pPr marL="0" marR="0" lvl="0" indent="0" algn="l" rtl="0">
              <a:spcBef>
                <a:spcPts val="0"/>
              </a:spcBef>
              <a:spcAft>
                <a:spcPts val="0"/>
              </a:spcAft>
              <a:buNone/>
            </a:pPr>
            <a:r>
              <a:rPr lang="fr-FR">
                <a:solidFill>
                  <a:srgbClr val="738389"/>
                </a:solidFill>
              </a:rPr>
              <a:t>o</a:t>
            </a:r>
            <a:endParaRPr>
              <a:solidFill>
                <a:srgbClr val="738389"/>
              </a:solidFill>
            </a:endParaRPr>
          </a:p>
          <a:p>
            <a:pPr marL="0" marR="0" lvl="0" indent="0" algn="l" rtl="0">
              <a:spcBef>
                <a:spcPts val="0"/>
              </a:spcBef>
              <a:spcAft>
                <a:spcPts val="0"/>
              </a:spcAft>
              <a:buNone/>
            </a:pPr>
            <a:r>
              <a:rPr lang="fr-FR">
                <a:solidFill>
                  <a:srgbClr val="738389"/>
                </a:solidFill>
              </a:rPr>
              <a:t>m</a:t>
            </a:r>
            <a:endParaRPr>
              <a:solidFill>
                <a:srgbClr val="738389"/>
              </a:solidFill>
            </a:endParaRPr>
          </a:p>
          <a:p>
            <a:pPr marL="0" marR="0" lvl="0" indent="0" algn="l" rtl="0">
              <a:spcBef>
                <a:spcPts val="0"/>
              </a:spcBef>
              <a:spcAft>
                <a:spcPts val="0"/>
              </a:spcAft>
              <a:buNone/>
            </a:pPr>
            <a:r>
              <a:rPr lang="fr-FR">
                <a:solidFill>
                  <a:srgbClr val="738389"/>
                </a:solidFill>
              </a:rPr>
              <a:t>p</a:t>
            </a:r>
            <a:endParaRPr>
              <a:solidFill>
                <a:srgbClr val="738389"/>
              </a:solidFill>
            </a:endParaRPr>
          </a:p>
          <a:p>
            <a:pPr marL="0" marR="0" lvl="0" indent="0" algn="l" rtl="0">
              <a:spcBef>
                <a:spcPts val="0"/>
              </a:spcBef>
              <a:spcAft>
                <a:spcPts val="0"/>
              </a:spcAft>
              <a:buNone/>
            </a:pPr>
            <a:r>
              <a:rPr lang="fr-FR">
                <a:solidFill>
                  <a:srgbClr val="738389"/>
                </a:solidFill>
              </a:rPr>
              <a:t>e</a:t>
            </a:r>
            <a:endParaRPr>
              <a:solidFill>
                <a:srgbClr val="738389"/>
              </a:solidFill>
            </a:endParaRPr>
          </a:p>
          <a:p>
            <a:pPr marL="0" marR="0" lvl="0" indent="0" algn="l" rtl="0">
              <a:spcBef>
                <a:spcPts val="0"/>
              </a:spcBef>
              <a:spcAft>
                <a:spcPts val="0"/>
              </a:spcAft>
              <a:buNone/>
            </a:pPr>
            <a:r>
              <a:rPr lang="fr-FR">
                <a:solidFill>
                  <a:srgbClr val="738389"/>
                </a:solidFill>
              </a:rPr>
              <a:t>t</a:t>
            </a:r>
            <a:endParaRPr>
              <a:solidFill>
                <a:srgbClr val="738389"/>
              </a:solidFill>
            </a:endParaRPr>
          </a:p>
          <a:p>
            <a:pPr marL="0" marR="0" lvl="0" indent="0" algn="l" rtl="0">
              <a:spcBef>
                <a:spcPts val="0"/>
              </a:spcBef>
              <a:spcAft>
                <a:spcPts val="0"/>
              </a:spcAft>
              <a:buNone/>
            </a:pPr>
            <a:r>
              <a:rPr lang="fr-FR">
                <a:solidFill>
                  <a:srgbClr val="738389"/>
                </a:solidFill>
              </a:rPr>
              <a:t>e</a:t>
            </a:r>
            <a:endParaRPr>
              <a:solidFill>
                <a:srgbClr val="738389"/>
              </a:solidFill>
            </a:endParaRPr>
          </a:p>
          <a:p>
            <a:pPr marL="0" marR="0" lvl="0" indent="0" algn="l" rtl="0">
              <a:spcBef>
                <a:spcPts val="0"/>
              </a:spcBef>
              <a:spcAft>
                <a:spcPts val="0"/>
              </a:spcAft>
              <a:buNone/>
            </a:pPr>
            <a:r>
              <a:rPr lang="fr-FR">
                <a:solidFill>
                  <a:srgbClr val="738389"/>
                </a:solidFill>
              </a:rPr>
              <a:t>n</a:t>
            </a:r>
            <a:endParaRPr>
              <a:solidFill>
                <a:srgbClr val="738389"/>
              </a:solidFill>
            </a:endParaRPr>
          </a:p>
          <a:p>
            <a:pPr marL="0" marR="0" lvl="0" indent="0" algn="l" rtl="0">
              <a:spcBef>
                <a:spcPts val="0"/>
              </a:spcBef>
              <a:spcAft>
                <a:spcPts val="0"/>
              </a:spcAft>
              <a:buNone/>
            </a:pPr>
            <a:r>
              <a:rPr lang="fr-FR">
                <a:solidFill>
                  <a:srgbClr val="738389"/>
                </a:solidFill>
              </a:rPr>
              <a:t>c</a:t>
            </a:r>
            <a:endParaRPr>
              <a:solidFill>
                <a:srgbClr val="738389"/>
              </a:solidFill>
            </a:endParaRPr>
          </a:p>
          <a:p>
            <a:pPr marL="0" marR="0" lvl="0" indent="0" algn="l" rtl="0">
              <a:spcBef>
                <a:spcPts val="0"/>
              </a:spcBef>
              <a:spcAft>
                <a:spcPts val="0"/>
              </a:spcAft>
              <a:buNone/>
            </a:pPr>
            <a:r>
              <a:rPr lang="fr-FR">
                <a:solidFill>
                  <a:srgbClr val="738389"/>
                </a:solidFill>
              </a:rPr>
              <a:t>y</a:t>
            </a:r>
            <a:endParaRPr>
              <a:solidFill>
                <a:srgbClr val="738389"/>
              </a:solidFill>
            </a:endParaRPr>
          </a:p>
        </p:txBody>
      </p:sp>
      <p:sp>
        <p:nvSpPr>
          <p:cNvPr id="576" name="Google Shape;576;p63"/>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graphicFrame>
        <p:nvGraphicFramePr>
          <p:cNvPr id="581" name="Google Shape;581;p64"/>
          <p:cNvGraphicFramePr/>
          <p:nvPr/>
        </p:nvGraphicFramePr>
        <p:xfrm>
          <a:off x="433878" y="1711431"/>
          <a:ext cx="8303375" cy="4762725"/>
        </p:xfrm>
        <a:graphic>
          <a:graphicData uri="http://schemas.openxmlformats.org/drawingml/2006/table">
            <a:tbl>
              <a:tblPr firstRow="1" bandRow="1">
                <a:noFill/>
                <a:tableStyleId>{A7A0321F-85F1-4C8F-AF02-07C088C1450A}</a:tableStyleId>
              </a:tblPr>
              <a:tblGrid>
                <a:gridCol w="1508150"/>
                <a:gridCol w="2589050"/>
                <a:gridCol w="4206175"/>
              </a:tblGrid>
              <a:tr h="1847150">
                <a:tc>
                  <a:txBody>
                    <a:bodyPr/>
                    <a:lstStyle/>
                    <a:p>
                      <a:pPr marL="0" marR="0" lvl="0" indent="0" algn="ctr" rtl="0">
                        <a:spcBef>
                          <a:spcPts val="0"/>
                        </a:spcBef>
                        <a:spcAft>
                          <a:spcPts val="0"/>
                        </a:spcAft>
                        <a:buNone/>
                      </a:pPr>
                      <a:endParaRPr sz="1600" u="none" strike="noStrike" cap="none">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600" b="1" u="none" strike="noStrike" cap="none">
                        <a:solidFill>
                          <a:schemeClr val="accent6"/>
                        </a:solidFill>
                        <a:latin typeface="Arial"/>
                        <a:ea typeface="Arial"/>
                        <a:cs typeface="Arial"/>
                        <a:sym typeface="Arial"/>
                      </a:endParaRPr>
                    </a:p>
                    <a:p>
                      <a:pPr marL="0" marR="0" lvl="0" indent="0" algn="l" rtl="0">
                        <a:spcBef>
                          <a:spcPts val="0"/>
                        </a:spcBef>
                        <a:spcAft>
                          <a:spcPts val="0"/>
                        </a:spcAft>
                        <a:buNone/>
                      </a:pPr>
                      <a:endParaRPr sz="1600" b="1" u="none" strike="noStrike" cap="none">
                        <a:solidFill>
                          <a:schemeClr val="accent6"/>
                        </a:solidFill>
                        <a:latin typeface="Arial"/>
                        <a:ea typeface="Arial"/>
                        <a:cs typeface="Arial"/>
                        <a:sym typeface="Arial"/>
                      </a:endParaRPr>
                    </a:p>
                    <a:p>
                      <a:pPr marL="0" marR="0" lvl="0" indent="0" algn="l" rtl="0">
                        <a:spcBef>
                          <a:spcPts val="0"/>
                        </a:spcBef>
                        <a:spcAft>
                          <a:spcPts val="0"/>
                        </a:spcAft>
                        <a:buNone/>
                      </a:pPr>
                      <a:endParaRPr sz="1600" b="1" u="none" strike="noStrike" cap="none">
                        <a:solidFill>
                          <a:schemeClr val="accent6"/>
                        </a:solidFill>
                        <a:latin typeface="Arial"/>
                        <a:ea typeface="Arial"/>
                        <a:cs typeface="Arial"/>
                        <a:sym typeface="Arial"/>
                      </a:endParaRPr>
                    </a:p>
                    <a:p>
                      <a:pPr marL="0" marR="0" lvl="0" indent="0" algn="l" rtl="0">
                        <a:spcBef>
                          <a:spcPts val="0"/>
                        </a:spcBef>
                        <a:spcAft>
                          <a:spcPts val="0"/>
                        </a:spcAft>
                        <a:buNone/>
                      </a:pPr>
                      <a:r>
                        <a:rPr lang="fr-FR" sz="1600" b="1" u="none" strike="noStrike" cap="none">
                          <a:solidFill>
                            <a:schemeClr val="accent6"/>
                          </a:solidFill>
                          <a:latin typeface="Arial"/>
                          <a:ea typeface="Arial"/>
                          <a:cs typeface="Arial"/>
                          <a:sym typeface="Arial"/>
                        </a:rPr>
                        <a:t>1. Transparenc</a:t>
                      </a:r>
                      <a:r>
                        <a:rPr lang="fr-FR" sz="1600">
                          <a:solidFill>
                            <a:schemeClr val="accent6"/>
                          </a:solidFill>
                          <a:latin typeface="Arial"/>
                          <a:ea typeface="Arial"/>
                          <a:cs typeface="Arial"/>
                          <a:sym typeface="Arial"/>
                        </a:rPr>
                        <a:t>y</a:t>
                      </a:r>
                      <a:endParaRPr sz="1600" b="1" u="none" strike="noStrike" cap="none">
                        <a:solidFill>
                          <a:schemeClr val="accent6"/>
                        </a:solidFill>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30000"/>
                        </a:lnSpc>
                        <a:spcBef>
                          <a:spcPts val="0"/>
                        </a:spcBef>
                        <a:spcAft>
                          <a:spcPts val="0"/>
                        </a:spcAft>
                        <a:buNone/>
                      </a:pPr>
                      <a:r>
                        <a:rPr lang="fr-FR" b="0" u="none" strike="noStrike" cap="none">
                          <a:solidFill>
                            <a:srgbClr val="738389"/>
                          </a:solidFill>
                          <a:latin typeface="Arial"/>
                          <a:ea typeface="Arial"/>
                          <a:cs typeface="Arial"/>
                          <a:sym typeface="Arial"/>
                        </a:rPr>
                        <a:t/>
                      </a:r>
                      <a:br>
                        <a:rPr lang="fr-FR" b="0" u="none" strike="noStrike" cap="none">
                          <a:solidFill>
                            <a:srgbClr val="738389"/>
                          </a:solidFill>
                          <a:latin typeface="Arial"/>
                          <a:ea typeface="Arial"/>
                          <a:cs typeface="Arial"/>
                          <a:sym typeface="Arial"/>
                        </a:rPr>
                      </a:br>
                      <a:r>
                        <a:rPr lang="fr-FR" b="0" u="none" strike="noStrike" cap="none">
                          <a:solidFill>
                            <a:srgbClr val="FFFFFF"/>
                          </a:solidFill>
                          <a:latin typeface="Arial"/>
                          <a:ea typeface="Arial"/>
                          <a:cs typeface="Arial"/>
                          <a:sym typeface="Arial"/>
                        </a:rPr>
                        <a:t>Allow an under</a:t>
                      </a:r>
                      <a:r>
                        <a:rPr lang="fr-FR" b="0">
                          <a:solidFill>
                            <a:srgbClr val="FFFFFF"/>
                          </a:solidFill>
                          <a:latin typeface="Arial"/>
                          <a:ea typeface="Arial"/>
                          <a:cs typeface="Arial"/>
                          <a:sym typeface="Arial"/>
                        </a:rPr>
                        <a:t>standing of the internal and external events that is more accurate, more precise, more complete, more comprehensive and above all more contextualised</a:t>
                      </a:r>
                      <a:endParaRPr>
                        <a:solidFill>
                          <a:srgbClr val="FFFFFF"/>
                        </a:solidFil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r>
              <a:tr h="1382400">
                <a:tc>
                  <a:txBody>
                    <a:bodyPr/>
                    <a:lstStyle/>
                    <a:p>
                      <a:pPr marL="0" marR="0" lvl="0" indent="0" algn="ctr" rtl="0">
                        <a:spcBef>
                          <a:spcPts val="0"/>
                        </a:spcBef>
                        <a:spcAft>
                          <a:spcPts val="0"/>
                        </a:spcAft>
                        <a:buNone/>
                      </a:pPr>
                      <a:endParaRPr sz="1600" u="none" strike="noStrike" cap="none">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600" b="1" u="none" strike="noStrike" cap="none">
                        <a:solidFill>
                          <a:schemeClr val="accent6"/>
                        </a:solidFill>
                        <a:latin typeface="Arial"/>
                        <a:ea typeface="Arial"/>
                        <a:cs typeface="Arial"/>
                        <a:sym typeface="Arial"/>
                      </a:endParaRPr>
                    </a:p>
                    <a:p>
                      <a:pPr marL="0" marR="0" lvl="0" indent="0" algn="l" rtl="0">
                        <a:spcBef>
                          <a:spcPts val="0"/>
                        </a:spcBef>
                        <a:spcAft>
                          <a:spcPts val="0"/>
                        </a:spcAft>
                        <a:buNone/>
                      </a:pPr>
                      <a:endParaRPr sz="1600" b="1" u="none" strike="noStrike" cap="none">
                        <a:solidFill>
                          <a:schemeClr val="accent6"/>
                        </a:solidFill>
                        <a:latin typeface="Arial"/>
                        <a:ea typeface="Arial"/>
                        <a:cs typeface="Arial"/>
                        <a:sym typeface="Arial"/>
                      </a:endParaRPr>
                    </a:p>
                    <a:p>
                      <a:pPr marL="0" marR="0" lvl="0" indent="0" algn="l" rtl="0">
                        <a:spcBef>
                          <a:spcPts val="0"/>
                        </a:spcBef>
                        <a:spcAft>
                          <a:spcPts val="0"/>
                        </a:spcAft>
                        <a:buNone/>
                      </a:pPr>
                      <a:r>
                        <a:rPr lang="fr-FR" sz="1600" b="1" u="none" strike="noStrike" cap="none">
                          <a:solidFill>
                            <a:schemeClr val="accent6"/>
                          </a:solidFill>
                          <a:latin typeface="Arial"/>
                          <a:ea typeface="Arial"/>
                          <a:cs typeface="Arial"/>
                          <a:sym typeface="Arial"/>
                        </a:rPr>
                        <a:t>2. </a:t>
                      </a:r>
                      <a:r>
                        <a:rPr lang="fr-FR" sz="1600" b="1">
                          <a:solidFill>
                            <a:schemeClr val="accent6"/>
                          </a:solidFill>
                          <a:latin typeface="Arial"/>
                          <a:ea typeface="Arial"/>
                          <a:cs typeface="Arial"/>
                          <a:sym typeface="Arial"/>
                        </a:rPr>
                        <a:t>Decision</a:t>
                      </a:r>
                      <a:endParaRPr sz="1600" b="1" u="none" strike="noStrike" cap="none">
                        <a:solidFill>
                          <a:schemeClr val="accent6"/>
                        </a:solidFill>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30000"/>
                        </a:lnSpc>
                        <a:spcBef>
                          <a:spcPts val="0"/>
                        </a:spcBef>
                        <a:spcAft>
                          <a:spcPts val="0"/>
                        </a:spcAft>
                        <a:buNone/>
                      </a:pPr>
                      <a:endParaRPr sz="1600" b="0" u="none" strike="noStrike" cap="none">
                        <a:solidFill>
                          <a:srgbClr val="738389"/>
                        </a:solidFill>
                        <a:latin typeface="Arial"/>
                        <a:ea typeface="Arial"/>
                        <a:cs typeface="Arial"/>
                        <a:sym typeface="Arial"/>
                      </a:endParaRPr>
                    </a:p>
                    <a:p>
                      <a:pPr marL="0" marR="0" lvl="0" indent="0" algn="l" rtl="0">
                        <a:lnSpc>
                          <a:spcPct val="130000"/>
                        </a:lnSpc>
                        <a:spcBef>
                          <a:spcPts val="0"/>
                        </a:spcBef>
                        <a:spcAft>
                          <a:spcPts val="0"/>
                        </a:spcAft>
                        <a:buNone/>
                      </a:pPr>
                      <a:r>
                        <a:rPr lang="fr-FR" sz="1600">
                          <a:solidFill>
                            <a:srgbClr val="738389"/>
                          </a:solidFill>
                          <a:latin typeface="Arial"/>
                          <a:ea typeface="Arial"/>
                          <a:cs typeface="Arial"/>
                          <a:sym typeface="Arial"/>
                        </a:rPr>
                        <a:t>Help or automate some decision making processes</a:t>
                      </a:r>
                      <a:endParaRPr sz="1600" b="0" u="none" strike="noStrike" cap="none">
                        <a:solidFill>
                          <a:srgbClr val="738389"/>
                        </a:solidFill>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r>
              <a:tr h="1533175">
                <a:tc>
                  <a:txBody>
                    <a:bodyPr/>
                    <a:lstStyle/>
                    <a:p>
                      <a:pPr marL="0" marR="0" lvl="0" indent="0" algn="ctr" rtl="0">
                        <a:spcBef>
                          <a:spcPts val="0"/>
                        </a:spcBef>
                        <a:spcAft>
                          <a:spcPts val="0"/>
                        </a:spcAft>
                        <a:buNone/>
                      </a:pPr>
                      <a:endParaRPr sz="1600" u="none" strike="noStrike" cap="none">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Font typeface="Calibri"/>
                        <a:buNone/>
                      </a:pPr>
                      <a:endParaRPr sz="1600" b="1" u="none" strike="noStrike" cap="none">
                        <a:solidFill>
                          <a:schemeClr val="accent6"/>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Calibri"/>
                        <a:buNone/>
                      </a:pPr>
                      <a:endParaRPr sz="1600" b="1" u="none" strike="noStrike" cap="none">
                        <a:solidFill>
                          <a:schemeClr val="accent6"/>
                        </a:solidFill>
                        <a:latin typeface="Arial"/>
                        <a:ea typeface="Arial"/>
                        <a:cs typeface="Arial"/>
                        <a:sym typeface="Arial"/>
                      </a:endParaRPr>
                    </a:p>
                    <a:p>
                      <a:pPr marL="0" marR="0" lvl="0" indent="0" algn="l" rtl="0">
                        <a:lnSpc>
                          <a:spcPct val="100000"/>
                        </a:lnSpc>
                        <a:spcBef>
                          <a:spcPts val="0"/>
                        </a:spcBef>
                        <a:spcAft>
                          <a:spcPts val="0"/>
                        </a:spcAft>
                        <a:buClr>
                          <a:schemeClr val="accent6"/>
                        </a:buClr>
                        <a:buFont typeface="Arial"/>
                        <a:buNone/>
                      </a:pPr>
                      <a:r>
                        <a:rPr lang="fr-FR" sz="1600" b="1" u="none" strike="noStrike" cap="none">
                          <a:solidFill>
                            <a:schemeClr val="accent6"/>
                          </a:solidFill>
                          <a:latin typeface="Arial"/>
                          <a:ea typeface="Arial"/>
                          <a:cs typeface="Arial"/>
                          <a:sym typeface="Arial"/>
                        </a:rPr>
                        <a:t>3. </a:t>
                      </a:r>
                      <a:r>
                        <a:rPr lang="fr-FR" sz="1600" b="1">
                          <a:solidFill>
                            <a:schemeClr val="accent6"/>
                          </a:solidFill>
                          <a:latin typeface="Arial"/>
                          <a:ea typeface="Arial"/>
                          <a:cs typeface="Arial"/>
                          <a:sym typeface="Arial"/>
                        </a:rPr>
                        <a:t>New</a:t>
                      </a:r>
                      <a:r>
                        <a:rPr lang="fr-FR" sz="1600" b="1" u="none" strike="noStrike" cap="none">
                          <a:solidFill>
                            <a:schemeClr val="accent6"/>
                          </a:solidFill>
                          <a:latin typeface="Arial"/>
                          <a:ea typeface="Arial"/>
                          <a:cs typeface="Arial"/>
                          <a:sym typeface="Arial"/>
                        </a:rPr>
                        <a:t> services</a:t>
                      </a:r>
                      <a:endParaRPr sz="1600" b="1" u="none" strike="noStrike" cap="none">
                        <a:solidFill>
                          <a:schemeClr val="accent6"/>
                        </a:solidFill>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30000"/>
                        </a:lnSpc>
                        <a:spcBef>
                          <a:spcPts val="0"/>
                        </a:spcBef>
                        <a:spcAft>
                          <a:spcPts val="0"/>
                        </a:spcAft>
                        <a:buClr>
                          <a:schemeClr val="dk1"/>
                        </a:buClr>
                        <a:buFont typeface="Calibri"/>
                        <a:buNone/>
                      </a:pPr>
                      <a:endParaRPr sz="1600" b="0" u="none" strike="noStrike" cap="none">
                        <a:solidFill>
                          <a:srgbClr val="738389"/>
                        </a:solidFill>
                        <a:latin typeface="Arial"/>
                        <a:ea typeface="Arial"/>
                        <a:cs typeface="Arial"/>
                        <a:sym typeface="Arial"/>
                      </a:endParaRPr>
                    </a:p>
                    <a:p>
                      <a:pPr marL="0" marR="0" lvl="0" indent="0" algn="l" rtl="0">
                        <a:lnSpc>
                          <a:spcPct val="130000"/>
                        </a:lnSpc>
                        <a:spcBef>
                          <a:spcPts val="0"/>
                        </a:spcBef>
                        <a:spcAft>
                          <a:spcPts val="0"/>
                        </a:spcAft>
                        <a:buClr>
                          <a:srgbClr val="738389"/>
                        </a:buClr>
                        <a:buFont typeface="Arial"/>
                        <a:buNone/>
                      </a:pPr>
                      <a:r>
                        <a:rPr lang="fr-FR" sz="1600">
                          <a:solidFill>
                            <a:srgbClr val="738389"/>
                          </a:solidFill>
                          <a:latin typeface="Arial"/>
                          <a:ea typeface="Arial"/>
                          <a:cs typeface="Arial"/>
                          <a:sym typeface="Arial"/>
                        </a:rPr>
                        <a:t>Experiment and implement new innovative services that have their own economical models</a:t>
                      </a:r>
                      <a:endParaRPr sz="1600" b="0" u="none" strike="noStrike" cap="none">
                        <a:solidFill>
                          <a:srgbClr val="738389"/>
                        </a:solidFill>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r>
            </a:tbl>
          </a:graphicData>
        </a:graphic>
      </p:graphicFrame>
      <p:pic>
        <p:nvPicPr>
          <p:cNvPr id="582" name="Google Shape;582;p64" descr="hupi_transparence.png"/>
          <p:cNvPicPr preferRelativeResize="0"/>
          <p:nvPr/>
        </p:nvPicPr>
        <p:blipFill rotWithShape="1">
          <a:blip r:embed="rId3">
            <a:alphaModFix/>
          </a:blip>
          <a:srcRect/>
          <a:stretch/>
        </p:blipFill>
        <p:spPr>
          <a:xfrm>
            <a:off x="751327" y="2138743"/>
            <a:ext cx="965100" cy="965100"/>
          </a:xfrm>
          <a:prstGeom prst="rect">
            <a:avLst/>
          </a:prstGeom>
          <a:noFill/>
          <a:ln>
            <a:noFill/>
          </a:ln>
        </p:spPr>
      </p:pic>
      <p:pic>
        <p:nvPicPr>
          <p:cNvPr id="583" name="Google Shape;583;p64" descr="hupi_nouveaux_services.png"/>
          <p:cNvPicPr preferRelativeResize="0"/>
          <p:nvPr/>
        </p:nvPicPr>
        <p:blipFill rotWithShape="1">
          <a:blip r:embed="rId4">
            <a:alphaModFix/>
          </a:blip>
          <a:srcRect/>
          <a:stretch/>
        </p:blipFill>
        <p:spPr>
          <a:xfrm>
            <a:off x="675127" y="5163883"/>
            <a:ext cx="965100" cy="965100"/>
          </a:xfrm>
          <a:prstGeom prst="rect">
            <a:avLst/>
          </a:prstGeom>
          <a:noFill/>
          <a:ln>
            <a:noFill/>
          </a:ln>
        </p:spPr>
      </p:pic>
      <p:pic>
        <p:nvPicPr>
          <p:cNvPr id="584" name="Google Shape;584;p64" descr="hupi_aide_decision.png"/>
          <p:cNvPicPr preferRelativeResize="0"/>
          <p:nvPr/>
        </p:nvPicPr>
        <p:blipFill rotWithShape="1">
          <a:blip r:embed="rId5">
            <a:alphaModFix/>
          </a:blip>
          <a:srcRect/>
          <a:stretch/>
        </p:blipFill>
        <p:spPr>
          <a:xfrm>
            <a:off x="675127" y="3736266"/>
            <a:ext cx="965100" cy="965100"/>
          </a:xfrm>
          <a:prstGeom prst="rect">
            <a:avLst/>
          </a:prstGeom>
          <a:noFill/>
          <a:ln>
            <a:noFill/>
          </a:ln>
        </p:spPr>
      </p:pic>
      <p:sp>
        <p:nvSpPr>
          <p:cNvPr id="585" name="Google Shape;585;p64"/>
          <p:cNvSpPr txBox="1"/>
          <p:nvPr/>
        </p:nvSpPr>
        <p:spPr>
          <a:xfrm>
            <a:off x="457204" y="284624"/>
            <a:ext cx="8229600" cy="1143300"/>
          </a:xfrm>
          <a:prstGeom prst="rect">
            <a:avLst/>
          </a:prstGeom>
          <a:no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Clr>
                <a:schemeClr val="dk1"/>
              </a:buClr>
              <a:buFont typeface="Arial"/>
              <a:buNone/>
            </a:pPr>
            <a:r>
              <a:rPr lang="fr-FR" sz="2400">
                <a:solidFill>
                  <a:schemeClr val="accent6"/>
                </a:solidFill>
                <a:latin typeface="Dosis"/>
                <a:ea typeface="Dosis"/>
                <a:cs typeface="Dosis"/>
                <a:sym typeface="Dosis"/>
              </a:rPr>
              <a:t>PLACE THE DATA </a:t>
            </a:r>
            <a:endParaRPr sz="2400">
              <a:solidFill>
                <a:schemeClr val="accent6"/>
              </a:solidFill>
              <a:latin typeface="Dosis"/>
              <a:ea typeface="Dosis"/>
              <a:cs typeface="Dosis"/>
              <a:sym typeface="Dosis"/>
            </a:endParaRPr>
          </a:p>
          <a:p>
            <a:pPr marL="0" marR="0" lvl="0" indent="0" algn="l" rtl="0">
              <a:lnSpc>
                <a:spcPct val="100000"/>
              </a:lnSpc>
              <a:spcBef>
                <a:spcPts val="0"/>
              </a:spcBef>
              <a:spcAft>
                <a:spcPts val="0"/>
              </a:spcAft>
              <a:buClr>
                <a:schemeClr val="dk1"/>
              </a:buClr>
              <a:buFont typeface="Arial"/>
              <a:buNone/>
            </a:pPr>
            <a:r>
              <a:rPr lang="fr-FR" sz="2400">
                <a:solidFill>
                  <a:schemeClr val="accent6"/>
                </a:solidFill>
                <a:latin typeface="Dosis"/>
                <a:ea typeface="Dosis"/>
                <a:cs typeface="Dosis"/>
                <a:sym typeface="Dosis"/>
              </a:rPr>
              <a:t>AT THE CENTER OF THE DECISION MAKING PROCESS</a:t>
            </a:r>
            <a:endParaRPr/>
          </a:p>
        </p:txBody>
      </p:sp>
      <p:cxnSp>
        <p:nvCxnSpPr>
          <p:cNvPr id="586" name="Google Shape;586;p64"/>
          <p:cNvCxnSpPr/>
          <p:nvPr/>
        </p:nvCxnSpPr>
        <p:spPr>
          <a:xfrm>
            <a:off x="457200" y="575619"/>
            <a:ext cx="0" cy="576000"/>
          </a:xfrm>
          <a:prstGeom prst="straightConnector1">
            <a:avLst/>
          </a:prstGeom>
          <a:noFill/>
          <a:ln w="28575" cap="flat" cmpd="sng">
            <a:solidFill>
              <a:srgbClr val="20C3F3"/>
            </a:solidFill>
            <a:prstDash val="solid"/>
            <a:round/>
            <a:headEnd type="none" w="sm" len="sm"/>
            <a:tailEnd type="none" w="sm" len="sm"/>
          </a:ln>
        </p:spPr>
      </p:cxnSp>
      <p:pic>
        <p:nvPicPr>
          <p:cNvPr id="587" name="Google Shape;587;p64" descr="logo_hupi_rvb (2).png"/>
          <p:cNvPicPr preferRelativeResize="0"/>
          <p:nvPr/>
        </p:nvPicPr>
        <p:blipFill rotWithShape="1">
          <a:blip r:embed="rId6">
            <a:alphaModFix/>
          </a:blip>
          <a:srcRect/>
          <a:stretch/>
        </p:blipFill>
        <p:spPr>
          <a:xfrm>
            <a:off x="8255950" y="144000"/>
            <a:ext cx="745800" cy="492900"/>
          </a:xfrm>
          <a:prstGeom prst="rect">
            <a:avLst/>
          </a:prstGeom>
          <a:noFill/>
          <a:ln>
            <a:noFill/>
          </a:ln>
        </p:spPr>
      </p:pic>
      <p:sp>
        <p:nvSpPr>
          <p:cNvPr id="588" name="Google Shape;588;p64"/>
          <p:cNvSpPr txBox="1">
            <a:spLocks noGrp="1"/>
          </p:cNvSpPr>
          <p:nvPr>
            <p:ph type="sldNum" idx="12"/>
          </p:nvPr>
        </p:nvSpPr>
        <p:spPr>
          <a:xfrm>
            <a:off x="6553200" y="6356349"/>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A4ADB0"/>
              </a:buClr>
              <a:buFont typeface="Calibri"/>
              <a:buNone/>
            </a:pPr>
            <a:fld id="{00000000-1234-1234-1234-123412341234}" type="slidenum">
              <a:rPr lang="fr-FR" sz="1000"/>
              <a:t>16</a:t>
            </a:fld>
            <a:endParaRPr sz="1000"/>
          </a:p>
        </p:txBody>
      </p:sp>
      <p:sp>
        <p:nvSpPr>
          <p:cNvPr id="589" name="Google Shape;589;p64"/>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pic>
        <p:nvPicPr>
          <p:cNvPr id="594" name="Google Shape;594;p65"/>
          <p:cNvPicPr preferRelativeResize="0"/>
          <p:nvPr/>
        </p:nvPicPr>
        <p:blipFill rotWithShape="1">
          <a:blip r:embed="rId3">
            <a:alphaModFix/>
          </a:blip>
          <a:srcRect/>
          <a:stretch/>
        </p:blipFill>
        <p:spPr>
          <a:xfrm>
            <a:off x="790425" y="1422101"/>
            <a:ext cx="1811400" cy="2713500"/>
          </a:xfrm>
          <a:prstGeom prst="rect">
            <a:avLst/>
          </a:prstGeom>
          <a:noFill/>
          <a:ln>
            <a:noFill/>
          </a:ln>
        </p:spPr>
      </p:pic>
      <p:sp>
        <p:nvSpPr>
          <p:cNvPr id="595" name="Google Shape;595;p65"/>
          <p:cNvSpPr txBox="1"/>
          <p:nvPr/>
        </p:nvSpPr>
        <p:spPr>
          <a:xfrm>
            <a:off x="2998450" y="1427925"/>
            <a:ext cx="5688300" cy="831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000000"/>
              </a:buClr>
              <a:buSzPts val="1100"/>
              <a:buFont typeface="Arial"/>
              <a:buNone/>
            </a:pPr>
            <a:r>
              <a:rPr lang="fr-FR" sz="1800">
                <a:solidFill>
                  <a:schemeClr val="accent6"/>
                </a:solidFill>
              </a:rPr>
              <a:t>The collective knowledge of baseball professionals from the last century is subjective and fallible, and do not allow to reflect the real level/value of the players.</a:t>
            </a:r>
            <a:endParaRPr sz="1800">
              <a:solidFill>
                <a:schemeClr val="accent6"/>
              </a:solidFill>
            </a:endParaRPr>
          </a:p>
          <a:p>
            <a:pPr marL="0" marR="0" lvl="0" indent="0" algn="ctr" rtl="0">
              <a:spcBef>
                <a:spcPts val="0"/>
              </a:spcBef>
              <a:spcAft>
                <a:spcPts val="0"/>
              </a:spcAft>
              <a:buNone/>
            </a:pPr>
            <a:endParaRPr sz="1800">
              <a:solidFill>
                <a:srgbClr val="20C3F3"/>
              </a:solidFill>
            </a:endParaRPr>
          </a:p>
          <a:p>
            <a:pPr marL="0" marR="0" lvl="0" indent="0" algn="ctr" rtl="0">
              <a:spcBef>
                <a:spcPts val="0"/>
              </a:spcBef>
              <a:spcAft>
                <a:spcPts val="0"/>
              </a:spcAft>
              <a:buNone/>
            </a:pPr>
            <a:endParaRPr sz="1800">
              <a:solidFill>
                <a:srgbClr val="20C3F3"/>
              </a:solidFill>
            </a:endParaRPr>
          </a:p>
          <a:p>
            <a:pPr marL="0" marR="0" lvl="0" indent="0" algn="ctr" rtl="0">
              <a:spcBef>
                <a:spcPts val="0"/>
              </a:spcBef>
              <a:spcAft>
                <a:spcPts val="0"/>
              </a:spcAft>
              <a:buNone/>
            </a:pPr>
            <a:endParaRPr sz="1800">
              <a:solidFill>
                <a:srgbClr val="20C3F3"/>
              </a:solidFill>
            </a:endParaRPr>
          </a:p>
          <a:p>
            <a:pPr marL="0" marR="0" lvl="0" indent="0" algn="ctr" rtl="0">
              <a:spcBef>
                <a:spcPts val="0"/>
              </a:spcBef>
              <a:spcAft>
                <a:spcPts val="0"/>
              </a:spcAft>
              <a:buNone/>
            </a:pPr>
            <a:r>
              <a:rPr lang="fr-FR" sz="1800">
                <a:solidFill>
                  <a:srgbClr val="20C3F3"/>
                </a:solidFill>
              </a:rPr>
              <a:t>Manage sport teams through the mathematical analysis of their behaviour rather than exclusively through experience and intuition</a:t>
            </a:r>
            <a:endParaRPr sz="1800">
              <a:solidFill>
                <a:srgbClr val="20C3F3"/>
              </a:solidFill>
            </a:endParaRPr>
          </a:p>
        </p:txBody>
      </p:sp>
      <p:sp>
        <p:nvSpPr>
          <p:cNvPr id="596" name="Google Shape;596;p65"/>
          <p:cNvSpPr txBox="1"/>
          <p:nvPr/>
        </p:nvSpPr>
        <p:spPr>
          <a:xfrm>
            <a:off x="457204" y="284624"/>
            <a:ext cx="8229600" cy="1143300"/>
          </a:xfrm>
          <a:prstGeom prst="rect">
            <a:avLst/>
          </a:prstGeom>
          <a:no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Clr>
                <a:schemeClr val="dk1"/>
              </a:buClr>
              <a:buFont typeface="Arial"/>
              <a:buNone/>
            </a:pPr>
            <a:r>
              <a:rPr lang="fr-FR" sz="2400">
                <a:solidFill>
                  <a:schemeClr val="accent6"/>
                </a:solidFill>
                <a:latin typeface="Dosis"/>
                <a:ea typeface="Dosis"/>
                <a:cs typeface="Dosis"/>
                <a:sym typeface="Dosis"/>
              </a:rPr>
              <a:t>MONEYBALL : THE ART OF WINNING AN UNFAIR GAME</a:t>
            </a:r>
            <a:endParaRPr/>
          </a:p>
        </p:txBody>
      </p:sp>
      <p:cxnSp>
        <p:nvCxnSpPr>
          <p:cNvPr id="597" name="Google Shape;597;p65"/>
          <p:cNvCxnSpPr/>
          <p:nvPr/>
        </p:nvCxnSpPr>
        <p:spPr>
          <a:xfrm>
            <a:off x="457200" y="575619"/>
            <a:ext cx="0" cy="576000"/>
          </a:xfrm>
          <a:prstGeom prst="straightConnector1">
            <a:avLst/>
          </a:prstGeom>
          <a:noFill/>
          <a:ln w="28575" cap="flat" cmpd="sng">
            <a:solidFill>
              <a:srgbClr val="20C3F3"/>
            </a:solidFill>
            <a:prstDash val="solid"/>
            <a:round/>
            <a:headEnd type="none" w="sm" len="sm"/>
            <a:tailEnd type="none" w="sm" len="sm"/>
          </a:ln>
        </p:spPr>
      </p:cxnSp>
      <p:pic>
        <p:nvPicPr>
          <p:cNvPr id="598" name="Google Shape;598;p65" descr="logo_hupi_rvb (2).png"/>
          <p:cNvPicPr preferRelativeResize="0"/>
          <p:nvPr/>
        </p:nvPicPr>
        <p:blipFill rotWithShape="1">
          <a:blip r:embed="rId4">
            <a:alphaModFix/>
          </a:blip>
          <a:srcRect/>
          <a:stretch/>
        </p:blipFill>
        <p:spPr>
          <a:xfrm>
            <a:off x="8255950" y="144000"/>
            <a:ext cx="745800" cy="492900"/>
          </a:xfrm>
          <a:prstGeom prst="rect">
            <a:avLst/>
          </a:prstGeom>
          <a:noFill/>
          <a:ln>
            <a:noFill/>
          </a:ln>
        </p:spPr>
      </p:pic>
      <p:sp>
        <p:nvSpPr>
          <p:cNvPr id="599" name="Google Shape;599;p65"/>
          <p:cNvSpPr/>
          <p:nvPr/>
        </p:nvSpPr>
        <p:spPr>
          <a:xfrm>
            <a:off x="3256900" y="4715397"/>
            <a:ext cx="5190900" cy="176730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50000"/>
              </a:lnSpc>
              <a:spcBef>
                <a:spcPts val="0"/>
              </a:spcBef>
              <a:spcAft>
                <a:spcPts val="0"/>
              </a:spcAft>
              <a:buClr>
                <a:srgbClr val="20C3F3"/>
              </a:buClr>
              <a:buSzPts val="1400"/>
              <a:buFont typeface="Noto Sans Symbols"/>
              <a:buChar char="▪"/>
            </a:pPr>
            <a:r>
              <a:rPr lang="fr-FR"/>
              <a:t>https://www.youtube.com/watch?v=AiAHlZVgXjk</a:t>
            </a:r>
            <a:endParaRPr/>
          </a:p>
          <a:p>
            <a:pPr marL="285750" marR="0" lvl="0" indent="-285750" algn="l" rtl="0">
              <a:lnSpc>
                <a:spcPct val="150000"/>
              </a:lnSpc>
              <a:spcBef>
                <a:spcPts val="0"/>
              </a:spcBef>
              <a:spcAft>
                <a:spcPts val="0"/>
              </a:spcAft>
              <a:buClr>
                <a:srgbClr val="20C3F3"/>
              </a:buClr>
              <a:buFont typeface="Noto Sans Symbols"/>
              <a:buNone/>
            </a:pPr>
            <a:endParaRPr sz="1400" b="0" i="0" u="none" strike="noStrike" cap="none">
              <a:solidFill>
                <a:srgbClr val="738389"/>
              </a:solidFill>
              <a:latin typeface="Arial"/>
              <a:ea typeface="Arial"/>
              <a:cs typeface="Arial"/>
              <a:sym typeface="Arial"/>
            </a:endParaRPr>
          </a:p>
          <a:p>
            <a:pPr marL="285750" marR="0" lvl="0" indent="-285750" algn="l" rtl="0">
              <a:lnSpc>
                <a:spcPct val="150000"/>
              </a:lnSpc>
              <a:spcBef>
                <a:spcPts val="0"/>
              </a:spcBef>
              <a:spcAft>
                <a:spcPts val="0"/>
              </a:spcAft>
              <a:buClr>
                <a:srgbClr val="20C3F3"/>
              </a:buClr>
              <a:buSzPts val="1400"/>
              <a:buFont typeface="Noto Sans Symbols"/>
              <a:buChar char="▪"/>
            </a:pPr>
            <a:r>
              <a:rPr lang="fr-FR"/>
              <a:t>https://www.youtube.com/watch?v=TpBcwGOvO80</a:t>
            </a:r>
            <a:endParaRPr/>
          </a:p>
          <a:p>
            <a:pPr marL="285750" marR="0" lvl="0" indent="-285750" algn="l" rtl="0">
              <a:lnSpc>
                <a:spcPct val="150000"/>
              </a:lnSpc>
              <a:spcBef>
                <a:spcPts val="0"/>
              </a:spcBef>
              <a:spcAft>
                <a:spcPts val="0"/>
              </a:spcAft>
              <a:buClr>
                <a:srgbClr val="20C3F3"/>
              </a:buClr>
              <a:buFont typeface="Noto Sans Symbols"/>
              <a:buNone/>
            </a:pPr>
            <a:endParaRPr sz="1400" b="0" i="0" u="none" strike="noStrike" cap="none">
              <a:solidFill>
                <a:srgbClr val="738389"/>
              </a:solidFill>
              <a:latin typeface="Arial"/>
              <a:ea typeface="Arial"/>
              <a:cs typeface="Arial"/>
              <a:sym typeface="Arial"/>
            </a:endParaRPr>
          </a:p>
          <a:p>
            <a:pPr marL="285750" marR="0" lvl="0" indent="-285750" algn="l" rtl="0">
              <a:lnSpc>
                <a:spcPct val="150000"/>
              </a:lnSpc>
              <a:spcBef>
                <a:spcPts val="0"/>
              </a:spcBef>
              <a:spcAft>
                <a:spcPts val="0"/>
              </a:spcAft>
              <a:buClr>
                <a:srgbClr val="20C3F3"/>
              </a:buClr>
              <a:buSzPts val="1400"/>
              <a:buFont typeface="Noto Sans Symbols"/>
              <a:buChar char="▪"/>
            </a:pPr>
            <a:r>
              <a:rPr lang="fr-FR"/>
              <a:t>https://www.youtube.com/watch?v=yGf6LNWY9AI&amp;list=RDTpBcwGOvO80&amp;index=2 </a:t>
            </a:r>
            <a:endParaRPr/>
          </a:p>
          <a:p>
            <a:pPr marL="285750" marR="0" lvl="0" indent="-285750" algn="l" rtl="0">
              <a:lnSpc>
                <a:spcPct val="130000"/>
              </a:lnSpc>
              <a:spcBef>
                <a:spcPts val="0"/>
              </a:spcBef>
              <a:spcAft>
                <a:spcPts val="0"/>
              </a:spcAft>
              <a:buClr>
                <a:srgbClr val="20C3F3"/>
              </a:buClr>
              <a:buFont typeface="Noto Sans Symbols"/>
              <a:buNone/>
            </a:pPr>
            <a:endParaRPr sz="1400" b="0" i="0" u="none" strike="noStrike" cap="none">
              <a:solidFill>
                <a:srgbClr val="738389"/>
              </a:solidFill>
              <a:latin typeface="Arial"/>
              <a:ea typeface="Arial"/>
              <a:cs typeface="Arial"/>
              <a:sym typeface="Arial"/>
            </a:endParaRPr>
          </a:p>
        </p:txBody>
      </p:sp>
      <p:pic>
        <p:nvPicPr>
          <p:cNvPr id="600" name="Google Shape;600;p65" descr="le stratege.jpg"/>
          <p:cNvPicPr preferRelativeResize="0"/>
          <p:nvPr/>
        </p:nvPicPr>
        <p:blipFill>
          <a:blip r:embed="rId5">
            <a:alphaModFix/>
          </a:blip>
          <a:stretch>
            <a:fillRect/>
          </a:stretch>
        </p:blipFill>
        <p:spPr>
          <a:xfrm>
            <a:off x="866627" y="4287683"/>
            <a:ext cx="1625275" cy="2443294"/>
          </a:xfrm>
          <a:prstGeom prst="rect">
            <a:avLst/>
          </a:prstGeom>
          <a:noFill/>
          <a:ln>
            <a:noFill/>
          </a:ln>
        </p:spPr>
      </p:pic>
      <p:sp>
        <p:nvSpPr>
          <p:cNvPr id="601" name="Google Shape;601;p65"/>
          <p:cNvSpPr/>
          <p:nvPr/>
        </p:nvSpPr>
        <p:spPr>
          <a:xfrm>
            <a:off x="5515450" y="2414825"/>
            <a:ext cx="480900" cy="660600"/>
          </a:xfrm>
          <a:prstGeom prst="downArrow">
            <a:avLst>
              <a:gd name="adj1" fmla="val 50000"/>
              <a:gd name="adj2" fmla="val 50000"/>
            </a:avLst>
          </a:prstGeom>
          <a:solidFill>
            <a:srgbClr val="C9DAF8"/>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65"/>
          <p:cNvSpPr txBox="1">
            <a:spLocks noGrp="1"/>
          </p:cNvSpPr>
          <p:nvPr>
            <p:ph type="sldNum" idx="12"/>
          </p:nvPr>
        </p:nvSpPr>
        <p:spPr>
          <a:xfrm>
            <a:off x="6553200" y="6356349"/>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A4ADB0"/>
              </a:buClr>
              <a:buFont typeface="Calibri"/>
              <a:buNone/>
            </a:pPr>
            <a:fld id="{00000000-1234-1234-1234-123412341234}" type="slidenum">
              <a:rPr lang="fr-FR" sz="1000"/>
              <a:t>17</a:t>
            </a:fld>
            <a:endParaRPr sz="1000"/>
          </a:p>
        </p:txBody>
      </p:sp>
      <p:sp>
        <p:nvSpPr>
          <p:cNvPr id="603" name="Google Shape;603;p65"/>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66"/>
          <p:cNvSpPr txBox="1"/>
          <p:nvPr/>
        </p:nvSpPr>
        <p:spPr>
          <a:xfrm>
            <a:off x="457200" y="751175"/>
            <a:ext cx="8544600" cy="5158200"/>
          </a:xfrm>
          <a:prstGeom prst="rect">
            <a:avLst/>
          </a:prstGeom>
          <a:noFill/>
          <a:ln>
            <a:noFill/>
          </a:ln>
        </p:spPr>
        <p:txBody>
          <a:bodyPr spcFirstLastPara="1" wrap="square" lIns="91425" tIns="45700" rIns="91425" bIns="45700" anchor="t" anchorCtr="0">
            <a:noAutofit/>
          </a:bodyPr>
          <a:lstStyle/>
          <a:p>
            <a:pPr marL="269875" marR="0" lvl="0" indent="-269875" algn="l" rtl="0">
              <a:lnSpc>
                <a:spcPct val="200000"/>
              </a:lnSpc>
              <a:spcBef>
                <a:spcPts val="360"/>
              </a:spcBef>
              <a:spcAft>
                <a:spcPts val="0"/>
              </a:spcAft>
              <a:buClr>
                <a:schemeClr val="dk1"/>
              </a:buClr>
              <a:buFont typeface="Arial"/>
              <a:buNone/>
            </a:pPr>
            <a:endParaRPr sz="1800" b="1" i="0" u="none" strike="noStrike" cap="none">
              <a:solidFill>
                <a:srgbClr val="20C3F3"/>
              </a:solidFill>
              <a:latin typeface="Arial"/>
              <a:ea typeface="Arial"/>
              <a:cs typeface="Arial"/>
              <a:sym typeface="Arial"/>
            </a:endParaRPr>
          </a:p>
          <a:p>
            <a:pPr marL="342900" lvl="0" indent="-342900" algn="l" rtl="0">
              <a:lnSpc>
                <a:spcPct val="200000"/>
              </a:lnSpc>
              <a:spcBef>
                <a:spcPts val="0"/>
              </a:spcBef>
              <a:spcAft>
                <a:spcPts val="0"/>
              </a:spcAft>
              <a:buClr>
                <a:schemeClr val="accent6"/>
              </a:buClr>
              <a:buSzPts val="1800"/>
              <a:buFont typeface="Noto Sans Symbols"/>
              <a:buAutoNum type="arabicPeriod"/>
            </a:pPr>
            <a:r>
              <a:rPr lang="fr-FR" sz="1800">
                <a:solidFill>
                  <a:srgbClr val="595959"/>
                </a:solidFill>
              </a:rPr>
              <a:t>Big Data is not about technology, but about the real-time use of data in the front-line execution </a:t>
            </a:r>
            <a:r>
              <a:rPr lang="fr-FR" sz="1800" b="1" i="1">
                <a:solidFill>
                  <a:srgbClr val="595959"/>
                </a:solidFill>
              </a:rPr>
              <a:t>– Data without execution does not bring any value</a:t>
            </a:r>
            <a:endParaRPr sz="1800" b="1" i="1">
              <a:solidFill>
                <a:srgbClr val="595959"/>
              </a:solidFill>
            </a:endParaRPr>
          </a:p>
          <a:p>
            <a:pPr marL="342900" lvl="0" indent="-342900" algn="l" rtl="0">
              <a:lnSpc>
                <a:spcPct val="200000"/>
              </a:lnSpc>
              <a:spcBef>
                <a:spcPts val="0"/>
              </a:spcBef>
              <a:spcAft>
                <a:spcPts val="0"/>
              </a:spcAft>
              <a:buClr>
                <a:schemeClr val="accent6"/>
              </a:buClr>
              <a:buSzPts val="1800"/>
              <a:buFont typeface="Noto Sans Symbols"/>
              <a:buAutoNum type="arabicPeriod"/>
            </a:pPr>
            <a:r>
              <a:rPr lang="fr-FR" sz="1800">
                <a:solidFill>
                  <a:srgbClr val="595959"/>
                </a:solidFill>
              </a:rPr>
              <a:t>The most important success factor is the man-machine interface and the decisions made by humans based on analytics insight</a:t>
            </a:r>
            <a:endParaRPr sz="1800">
              <a:solidFill>
                <a:srgbClr val="595959"/>
              </a:solidFill>
            </a:endParaRPr>
          </a:p>
          <a:p>
            <a:pPr marL="342900" lvl="0" indent="-342900" algn="l" rtl="0">
              <a:lnSpc>
                <a:spcPct val="200000"/>
              </a:lnSpc>
              <a:spcBef>
                <a:spcPts val="0"/>
              </a:spcBef>
              <a:spcAft>
                <a:spcPts val="0"/>
              </a:spcAft>
              <a:buClr>
                <a:schemeClr val="accent6"/>
              </a:buClr>
              <a:buSzPts val="1800"/>
              <a:buFont typeface="Noto Sans Symbols"/>
              <a:buAutoNum type="arabicPeriod"/>
            </a:pPr>
            <a:r>
              <a:rPr lang="fr-FR" sz="1800">
                <a:solidFill>
                  <a:srgbClr val="595959"/>
                </a:solidFill>
              </a:rPr>
              <a:t>Any Big Data solution has to be « business first », hypothesis driven, rather than trying to gather all the data available </a:t>
            </a:r>
            <a:endParaRPr sz="1800">
              <a:solidFill>
                <a:srgbClr val="595959"/>
              </a:solidFill>
            </a:endParaRPr>
          </a:p>
          <a:p>
            <a:pPr marL="0" lvl="0" indent="457200" algn="l" rtl="0">
              <a:lnSpc>
                <a:spcPct val="200000"/>
              </a:lnSpc>
              <a:spcBef>
                <a:spcPts val="0"/>
              </a:spcBef>
              <a:spcAft>
                <a:spcPts val="0"/>
              </a:spcAft>
              <a:buNone/>
            </a:pPr>
            <a:r>
              <a:rPr lang="fr-FR" sz="1800">
                <a:solidFill>
                  <a:srgbClr val="595959"/>
                </a:solidFill>
              </a:rPr>
              <a:t>– </a:t>
            </a:r>
            <a:r>
              <a:rPr lang="fr-FR" sz="1800" b="1" i="1">
                <a:solidFill>
                  <a:srgbClr val="595959"/>
                </a:solidFill>
              </a:rPr>
              <a:t>Half the battle is to identify and eliminate the data that is irrelevant</a:t>
            </a:r>
            <a:endParaRPr sz="1800" b="1" i="1">
              <a:solidFill>
                <a:srgbClr val="595959"/>
              </a:solidFill>
            </a:endParaRPr>
          </a:p>
          <a:p>
            <a:pPr marL="342900" lvl="0" indent="-342900" algn="l" rtl="0">
              <a:lnSpc>
                <a:spcPct val="200000"/>
              </a:lnSpc>
              <a:spcBef>
                <a:spcPts val="0"/>
              </a:spcBef>
              <a:spcAft>
                <a:spcPts val="0"/>
              </a:spcAft>
              <a:buClr>
                <a:schemeClr val="accent6"/>
              </a:buClr>
              <a:buSzPts val="1800"/>
              <a:buFont typeface="Noto Sans Symbols"/>
              <a:buAutoNum type="arabicPeriod"/>
            </a:pPr>
            <a:r>
              <a:rPr lang="fr-FR" sz="1800">
                <a:solidFill>
                  <a:srgbClr val="595959"/>
                </a:solidFill>
              </a:rPr>
              <a:t>Now matter how incomplete your data is right now, you can nevertheless us it better to create business value through the use of Big Data Tools </a:t>
            </a:r>
            <a:endParaRPr sz="1800">
              <a:solidFill>
                <a:srgbClr val="595959"/>
              </a:solidFill>
            </a:endParaRPr>
          </a:p>
          <a:p>
            <a:pPr marL="0" lvl="0" indent="457200" algn="l" rtl="0">
              <a:lnSpc>
                <a:spcPct val="200000"/>
              </a:lnSpc>
              <a:spcBef>
                <a:spcPts val="0"/>
              </a:spcBef>
              <a:spcAft>
                <a:spcPts val="0"/>
              </a:spcAft>
              <a:buNone/>
            </a:pPr>
            <a:r>
              <a:rPr lang="fr-FR" sz="1800">
                <a:solidFill>
                  <a:srgbClr val="595959"/>
                </a:solidFill>
              </a:rPr>
              <a:t>– </a:t>
            </a:r>
            <a:r>
              <a:rPr lang="fr-FR" sz="1800" b="1" i="1">
                <a:solidFill>
                  <a:srgbClr val="595959"/>
                </a:solidFill>
              </a:rPr>
              <a:t>no « Apollo » project is needed to get going</a:t>
            </a:r>
            <a:endParaRPr sz="1800" b="1" i="1">
              <a:solidFill>
                <a:schemeClr val="dk1"/>
              </a:solidFill>
            </a:endParaRPr>
          </a:p>
        </p:txBody>
      </p:sp>
      <p:sp>
        <p:nvSpPr>
          <p:cNvPr id="609" name="Google Shape;609;p66"/>
          <p:cNvSpPr txBox="1"/>
          <p:nvPr/>
        </p:nvSpPr>
        <p:spPr>
          <a:xfrm>
            <a:off x="703049" y="6582704"/>
            <a:ext cx="7983900" cy="2307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Font typeface="Arial"/>
              <a:buNone/>
            </a:pPr>
            <a:r>
              <a:rPr lang="fr-FR" sz="900" b="0" i="0" u="none" strike="noStrike" cap="none">
                <a:solidFill>
                  <a:schemeClr val="dk1"/>
                </a:solidFill>
                <a:latin typeface="Arial"/>
                <a:ea typeface="Arial"/>
                <a:cs typeface="Arial"/>
                <a:sym typeface="Arial"/>
              </a:rPr>
              <a:t>McKinsey &amp; Co: The Core beliefs</a:t>
            </a:r>
            <a:endParaRPr/>
          </a:p>
        </p:txBody>
      </p:sp>
      <p:sp>
        <p:nvSpPr>
          <p:cNvPr id="610" name="Google Shape;610;p66"/>
          <p:cNvSpPr txBox="1"/>
          <p:nvPr/>
        </p:nvSpPr>
        <p:spPr>
          <a:xfrm>
            <a:off x="457204" y="291974"/>
            <a:ext cx="8229600" cy="1143300"/>
          </a:xfrm>
          <a:prstGeom prst="rect">
            <a:avLst/>
          </a:prstGeom>
          <a:no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Clr>
                <a:schemeClr val="dk1"/>
              </a:buClr>
              <a:buFont typeface="Arial"/>
              <a:buNone/>
            </a:pPr>
            <a:r>
              <a:rPr lang="fr-FR" sz="2400">
                <a:solidFill>
                  <a:schemeClr val="accent6"/>
                </a:solidFill>
                <a:latin typeface="Dosis"/>
                <a:ea typeface="Dosis"/>
                <a:cs typeface="Dosis"/>
                <a:sym typeface="Dosis"/>
              </a:rPr>
              <a:t>CORE BELIEF</a:t>
            </a:r>
            <a:endParaRPr/>
          </a:p>
        </p:txBody>
      </p:sp>
      <p:cxnSp>
        <p:nvCxnSpPr>
          <p:cNvPr id="611" name="Google Shape;611;p66"/>
          <p:cNvCxnSpPr/>
          <p:nvPr/>
        </p:nvCxnSpPr>
        <p:spPr>
          <a:xfrm>
            <a:off x="457200" y="575619"/>
            <a:ext cx="0" cy="576000"/>
          </a:xfrm>
          <a:prstGeom prst="straightConnector1">
            <a:avLst/>
          </a:prstGeom>
          <a:noFill/>
          <a:ln w="28575" cap="flat" cmpd="sng">
            <a:solidFill>
              <a:srgbClr val="20C3F3"/>
            </a:solidFill>
            <a:prstDash val="solid"/>
            <a:round/>
            <a:headEnd type="none" w="sm" len="sm"/>
            <a:tailEnd type="none" w="sm" len="sm"/>
          </a:ln>
        </p:spPr>
      </p:cxnSp>
      <p:pic>
        <p:nvPicPr>
          <p:cNvPr id="612" name="Google Shape;612;p66" descr="logo_hupi_rvb (2).png"/>
          <p:cNvPicPr preferRelativeResize="0"/>
          <p:nvPr/>
        </p:nvPicPr>
        <p:blipFill rotWithShape="1">
          <a:blip r:embed="rId3">
            <a:alphaModFix/>
          </a:blip>
          <a:srcRect/>
          <a:stretch/>
        </p:blipFill>
        <p:spPr>
          <a:xfrm>
            <a:off x="8255950" y="144000"/>
            <a:ext cx="745800" cy="492900"/>
          </a:xfrm>
          <a:prstGeom prst="rect">
            <a:avLst/>
          </a:prstGeom>
          <a:noFill/>
          <a:ln>
            <a:noFill/>
          </a:ln>
        </p:spPr>
      </p:pic>
      <p:sp>
        <p:nvSpPr>
          <p:cNvPr id="613" name="Google Shape;613;p66"/>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cxnSp>
        <p:nvCxnSpPr>
          <p:cNvPr id="618" name="Google Shape;618;p67"/>
          <p:cNvCxnSpPr/>
          <p:nvPr/>
        </p:nvCxnSpPr>
        <p:spPr>
          <a:xfrm>
            <a:off x="987847" y="2475743"/>
            <a:ext cx="25658" cy="2065257"/>
          </a:xfrm>
          <a:prstGeom prst="straightConnector1">
            <a:avLst/>
          </a:prstGeom>
          <a:noFill/>
          <a:ln w="25400" cap="flat" cmpd="sng">
            <a:solidFill>
              <a:schemeClr val="dk1"/>
            </a:solidFill>
            <a:prstDash val="solid"/>
            <a:round/>
            <a:headEnd type="none" w="sm" len="sm"/>
            <a:tailEnd type="none" w="sm" len="sm"/>
          </a:ln>
        </p:spPr>
      </p:cxnSp>
      <p:cxnSp>
        <p:nvCxnSpPr>
          <p:cNvPr id="619" name="Google Shape;619;p67"/>
          <p:cNvCxnSpPr/>
          <p:nvPr/>
        </p:nvCxnSpPr>
        <p:spPr>
          <a:xfrm rot="10800000">
            <a:off x="962189" y="4438378"/>
            <a:ext cx="3553684" cy="12828"/>
          </a:xfrm>
          <a:prstGeom prst="straightConnector1">
            <a:avLst/>
          </a:prstGeom>
          <a:noFill/>
          <a:ln w="25400" cap="flat" cmpd="sng">
            <a:solidFill>
              <a:srgbClr val="738389"/>
            </a:solidFill>
            <a:prstDash val="solid"/>
            <a:round/>
            <a:headEnd type="none" w="sm" len="sm"/>
            <a:tailEnd type="none" w="sm" len="sm"/>
          </a:ln>
        </p:spPr>
      </p:cxnSp>
      <p:cxnSp>
        <p:nvCxnSpPr>
          <p:cNvPr id="620" name="Google Shape;620;p67"/>
          <p:cNvCxnSpPr/>
          <p:nvPr/>
        </p:nvCxnSpPr>
        <p:spPr>
          <a:xfrm>
            <a:off x="958608" y="4141884"/>
            <a:ext cx="67278" cy="0"/>
          </a:xfrm>
          <a:prstGeom prst="straightConnector1">
            <a:avLst/>
          </a:prstGeom>
          <a:noFill/>
          <a:ln w="25400" cap="flat" cmpd="sng">
            <a:solidFill>
              <a:srgbClr val="738389"/>
            </a:solidFill>
            <a:prstDash val="solid"/>
            <a:round/>
            <a:headEnd type="none" w="sm" len="sm"/>
            <a:tailEnd type="none" w="sm" len="sm"/>
          </a:ln>
        </p:spPr>
      </p:cxnSp>
      <p:cxnSp>
        <p:nvCxnSpPr>
          <p:cNvPr id="621" name="Google Shape;621;p67"/>
          <p:cNvCxnSpPr/>
          <p:nvPr/>
        </p:nvCxnSpPr>
        <p:spPr>
          <a:xfrm>
            <a:off x="946227" y="3470213"/>
            <a:ext cx="67278" cy="0"/>
          </a:xfrm>
          <a:prstGeom prst="straightConnector1">
            <a:avLst/>
          </a:prstGeom>
          <a:noFill/>
          <a:ln w="25400" cap="flat" cmpd="sng">
            <a:solidFill>
              <a:srgbClr val="738389"/>
            </a:solidFill>
            <a:prstDash val="solid"/>
            <a:round/>
            <a:headEnd type="none" w="sm" len="sm"/>
            <a:tailEnd type="none" w="sm" len="sm"/>
          </a:ln>
        </p:spPr>
      </p:cxnSp>
      <p:cxnSp>
        <p:nvCxnSpPr>
          <p:cNvPr id="622" name="Google Shape;622;p67"/>
          <p:cNvCxnSpPr/>
          <p:nvPr/>
        </p:nvCxnSpPr>
        <p:spPr>
          <a:xfrm>
            <a:off x="949130" y="3812159"/>
            <a:ext cx="67278" cy="0"/>
          </a:xfrm>
          <a:prstGeom prst="straightConnector1">
            <a:avLst/>
          </a:prstGeom>
          <a:noFill/>
          <a:ln w="25400" cap="flat" cmpd="sng">
            <a:solidFill>
              <a:srgbClr val="738389"/>
            </a:solidFill>
            <a:prstDash val="solid"/>
            <a:round/>
            <a:headEnd type="none" w="sm" len="sm"/>
            <a:tailEnd type="none" w="sm" len="sm"/>
          </a:ln>
        </p:spPr>
      </p:cxnSp>
      <p:cxnSp>
        <p:nvCxnSpPr>
          <p:cNvPr id="623" name="Google Shape;623;p67"/>
          <p:cNvCxnSpPr/>
          <p:nvPr/>
        </p:nvCxnSpPr>
        <p:spPr>
          <a:xfrm>
            <a:off x="1120486" y="6902517"/>
            <a:ext cx="67278" cy="0"/>
          </a:xfrm>
          <a:prstGeom prst="straightConnector1">
            <a:avLst/>
          </a:prstGeom>
          <a:noFill/>
          <a:ln w="25400" cap="flat" cmpd="sng">
            <a:solidFill>
              <a:srgbClr val="738389"/>
            </a:solidFill>
            <a:prstDash val="solid"/>
            <a:round/>
            <a:headEnd type="none" w="sm" len="sm"/>
            <a:tailEnd type="none" w="sm" len="sm"/>
          </a:ln>
        </p:spPr>
      </p:cxnSp>
      <p:cxnSp>
        <p:nvCxnSpPr>
          <p:cNvPr id="624" name="Google Shape;624;p67"/>
          <p:cNvCxnSpPr/>
          <p:nvPr/>
        </p:nvCxnSpPr>
        <p:spPr>
          <a:xfrm>
            <a:off x="934324" y="2478033"/>
            <a:ext cx="67278" cy="0"/>
          </a:xfrm>
          <a:prstGeom prst="straightConnector1">
            <a:avLst/>
          </a:prstGeom>
          <a:noFill/>
          <a:ln w="25400" cap="flat" cmpd="sng">
            <a:solidFill>
              <a:srgbClr val="738389"/>
            </a:solidFill>
            <a:prstDash val="solid"/>
            <a:round/>
            <a:headEnd type="none" w="sm" len="sm"/>
            <a:tailEnd type="none" w="sm" len="sm"/>
          </a:ln>
        </p:spPr>
      </p:cxnSp>
      <p:cxnSp>
        <p:nvCxnSpPr>
          <p:cNvPr id="625" name="Google Shape;625;p67"/>
          <p:cNvCxnSpPr/>
          <p:nvPr/>
        </p:nvCxnSpPr>
        <p:spPr>
          <a:xfrm>
            <a:off x="930047" y="2808329"/>
            <a:ext cx="67278" cy="0"/>
          </a:xfrm>
          <a:prstGeom prst="straightConnector1">
            <a:avLst/>
          </a:prstGeom>
          <a:noFill/>
          <a:ln w="25400" cap="flat" cmpd="sng">
            <a:solidFill>
              <a:srgbClr val="738389"/>
            </a:solidFill>
            <a:prstDash val="solid"/>
            <a:round/>
            <a:headEnd type="none" w="sm" len="sm"/>
            <a:tailEnd type="none" w="sm" len="sm"/>
          </a:ln>
        </p:spPr>
      </p:cxnSp>
      <p:cxnSp>
        <p:nvCxnSpPr>
          <p:cNvPr id="626" name="Google Shape;626;p67"/>
          <p:cNvCxnSpPr/>
          <p:nvPr/>
        </p:nvCxnSpPr>
        <p:spPr>
          <a:xfrm>
            <a:off x="946227" y="3121844"/>
            <a:ext cx="67278" cy="0"/>
          </a:xfrm>
          <a:prstGeom prst="straightConnector1">
            <a:avLst/>
          </a:prstGeom>
          <a:noFill/>
          <a:ln w="25400" cap="flat" cmpd="sng">
            <a:solidFill>
              <a:srgbClr val="738389"/>
            </a:solidFill>
            <a:prstDash val="solid"/>
            <a:round/>
            <a:headEnd type="none" w="sm" len="sm"/>
            <a:tailEnd type="none" w="sm" len="sm"/>
          </a:ln>
        </p:spPr>
      </p:cxnSp>
      <p:cxnSp>
        <p:nvCxnSpPr>
          <p:cNvPr id="627" name="Google Shape;627;p67"/>
          <p:cNvCxnSpPr/>
          <p:nvPr/>
        </p:nvCxnSpPr>
        <p:spPr>
          <a:xfrm>
            <a:off x="1509270" y="4455704"/>
            <a:ext cx="0" cy="85296"/>
          </a:xfrm>
          <a:prstGeom prst="straightConnector1">
            <a:avLst/>
          </a:prstGeom>
          <a:noFill/>
          <a:ln w="25400" cap="flat" cmpd="sng">
            <a:solidFill>
              <a:srgbClr val="738389"/>
            </a:solidFill>
            <a:prstDash val="solid"/>
            <a:round/>
            <a:headEnd type="none" w="sm" len="sm"/>
            <a:tailEnd type="none" w="sm" len="sm"/>
          </a:ln>
        </p:spPr>
      </p:cxnSp>
      <p:cxnSp>
        <p:nvCxnSpPr>
          <p:cNvPr id="628" name="Google Shape;628;p67"/>
          <p:cNvCxnSpPr/>
          <p:nvPr/>
        </p:nvCxnSpPr>
        <p:spPr>
          <a:xfrm>
            <a:off x="2019586" y="4451206"/>
            <a:ext cx="0" cy="85296"/>
          </a:xfrm>
          <a:prstGeom prst="straightConnector1">
            <a:avLst/>
          </a:prstGeom>
          <a:noFill/>
          <a:ln w="25400" cap="flat" cmpd="sng">
            <a:solidFill>
              <a:srgbClr val="738389"/>
            </a:solidFill>
            <a:prstDash val="solid"/>
            <a:round/>
            <a:headEnd type="none" w="sm" len="sm"/>
            <a:tailEnd type="none" w="sm" len="sm"/>
          </a:ln>
        </p:spPr>
      </p:cxnSp>
      <p:cxnSp>
        <p:nvCxnSpPr>
          <p:cNvPr id="629" name="Google Shape;629;p67"/>
          <p:cNvCxnSpPr/>
          <p:nvPr/>
        </p:nvCxnSpPr>
        <p:spPr>
          <a:xfrm>
            <a:off x="2522676" y="4451206"/>
            <a:ext cx="0" cy="85296"/>
          </a:xfrm>
          <a:prstGeom prst="straightConnector1">
            <a:avLst/>
          </a:prstGeom>
          <a:noFill/>
          <a:ln w="25400" cap="flat" cmpd="sng">
            <a:solidFill>
              <a:srgbClr val="738389"/>
            </a:solidFill>
            <a:prstDash val="solid"/>
            <a:round/>
            <a:headEnd type="none" w="sm" len="sm"/>
            <a:tailEnd type="none" w="sm" len="sm"/>
          </a:ln>
        </p:spPr>
      </p:cxnSp>
      <p:cxnSp>
        <p:nvCxnSpPr>
          <p:cNvPr id="630" name="Google Shape;630;p67"/>
          <p:cNvCxnSpPr/>
          <p:nvPr/>
        </p:nvCxnSpPr>
        <p:spPr>
          <a:xfrm>
            <a:off x="8475675" y="4438378"/>
            <a:ext cx="0" cy="85296"/>
          </a:xfrm>
          <a:prstGeom prst="straightConnector1">
            <a:avLst/>
          </a:prstGeom>
          <a:noFill/>
          <a:ln w="25400" cap="flat" cmpd="sng">
            <a:solidFill>
              <a:srgbClr val="738389"/>
            </a:solidFill>
            <a:prstDash val="solid"/>
            <a:round/>
            <a:headEnd type="none" w="sm" len="sm"/>
            <a:tailEnd type="none" w="sm" len="sm"/>
          </a:ln>
        </p:spPr>
      </p:cxnSp>
      <p:cxnSp>
        <p:nvCxnSpPr>
          <p:cNvPr id="631" name="Google Shape;631;p67"/>
          <p:cNvCxnSpPr/>
          <p:nvPr/>
        </p:nvCxnSpPr>
        <p:spPr>
          <a:xfrm>
            <a:off x="6713498" y="4438378"/>
            <a:ext cx="0" cy="85296"/>
          </a:xfrm>
          <a:prstGeom prst="straightConnector1">
            <a:avLst/>
          </a:prstGeom>
          <a:noFill/>
          <a:ln w="25400" cap="flat" cmpd="sng">
            <a:solidFill>
              <a:srgbClr val="738389"/>
            </a:solidFill>
            <a:prstDash val="solid"/>
            <a:round/>
            <a:headEnd type="none" w="sm" len="sm"/>
            <a:tailEnd type="none" w="sm" len="sm"/>
          </a:ln>
        </p:spPr>
      </p:cxnSp>
      <p:cxnSp>
        <p:nvCxnSpPr>
          <p:cNvPr id="632" name="Google Shape;632;p67"/>
          <p:cNvCxnSpPr/>
          <p:nvPr/>
        </p:nvCxnSpPr>
        <p:spPr>
          <a:xfrm>
            <a:off x="4050901" y="4455704"/>
            <a:ext cx="0" cy="85296"/>
          </a:xfrm>
          <a:prstGeom prst="straightConnector1">
            <a:avLst/>
          </a:prstGeom>
          <a:noFill/>
          <a:ln w="25400" cap="flat" cmpd="sng">
            <a:solidFill>
              <a:srgbClr val="738389"/>
            </a:solidFill>
            <a:prstDash val="solid"/>
            <a:round/>
            <a:headEnd type="none" w="sm" len="sm"/>
            <a:tailEnd type="none" w="sm" len="sm"/>
          </a:ln>
        </p:spPr>
      </p:cxnSp>
      <p:cxnSp>
        <p:nvCxnSpPr>
          <p:cNvPr id="633" name="Google Shape;633;p67"/>
          <p:cNvCxnSpPr/>
          <p:nvPr/>
        </p:nvCxnSpPr>
        <p:spPr>
          <a:xfrm>
            <a:off x="3539835" y="4455704"/>
            <a:ext cx="0" cy="85296"/>
          </a:xfrm>
          <a:prstGeom prst="straightConnector1">
            <a:avLst/>
          </a:prstGeom>
          <a:noFill/>
          <a:ln w="25400" cap="flat" cmpd="sng">
            <a:solidFill>
              <a:srgbClr val="738389"/>
            </a:solidFill>
            <a:prstDash val="solid"/>
            <a:round/>
            <a:headEnd type="none" w="sm" len="sm"/>
            <a:tailEnd type="none" w="sm" len="sm"/>
          </a:ln>
        </p:spPr>
      </p:cxnSp>
      <p:cxnSp>
        <p:nvCxnSpPr>
          <p:cNvPr id="634" name="Google Shape;634;p67"/>
          <p:cNvCxnSpPr/>
          <p:nvPr/>
        </p:nvCxnSpPr>
        <p:spPr>
          <a:xfrm>
            <a:off x="3038245" y="4455704"/>
            <a:ext cx="0" cy="85296"/>
          </a:xfrm>
          <a:prstGeom prst="straightConnector1">
            <a:avLst/>
          </a:prstGeom>
          <a:noFill/>
          <a:ln w="25400" cap="flat" cmpd="sng">
            <a:solidFill>
              <a:srgbClr val="738389"/>
            </a:solidFill>
            <a:prstDash val="solid"/>
            <a:round/>
            <a:headEnd type="none" w="sm" len="sm"/>
            <a:tailEnd type="none" w="sm" len="sm"/>
          </a:ln>
        </p:spPr>
      </p:cxnSp>
      <p:cxnSp>
        <p:nvCxnSpPr>
          <p:cNvPr id="635" name="Google Shape;635;p67"/>
          <p:cNvCxnSpPr/>
          <p:nvPr/>
        </p:nvCxnSpPr>
        <p:spPr>
          <a:xfrm>
            <a:off x="4969400" y="2437584"/>
            <a:ext cx="25658" cy="2065257"/>
          </a:xfrm>
          <a:prstGeom prst="straightConnector1">
            <a:avLst/>
          </a:prstGeom>
          <a:noFill/>
          <a:ln w="25400" cap="flat" cmpd="sng">
            <a:solidFill>
              <a:schemeClr val="dk1"/>
            </a:solidFill>
            <a:prstDash val="solid"/>
            <a:round/>
            <a:headEnd type="none" w="sm" len="sm"/>
            <a:tailEnd type="none" w="sm" len="sm"/>
          </a:ln>
        </p:spPr>
      </p:cxnSp>
      <p:cxnSp>
        <p:nvCxnSpPr>
          <p:cNvPr id="636" name="Google Shape;636;p67"/>
          <p:cNvCxnSpPr/>
          <p:nvPr/>
        </p:nvCxnSpPr>
        <p:spPr>
          <a:xfrm>
            <a:off x="4940161" y="4151110"/>
            <a:ext cx="67278" cy="0"/>
          </a:xfrm>
          <a:prstGeom prst="straightConnector1">
            <a:avLst/>
          </a:prstGeom>
          <a:noFill/>
          <a:ln w="25400" cap="flat" cmpd="sng">
            <a:solidFill>
              <a:srgbClr val="738389"/>
            </a:solidFill>
            <a:prstDash val="solid"/>
            <a:round/>
            <a:headEnd type="none" w="sm" len="sm"/>
            <a:tailEnd type="none" w="sm" len="sm"/>
          </a:ln>
        </p:spPr>
      </p:cxnSp>
      <p:cxnSp>
        <p:nvCxnSpPr>
          <p:cNvPr id="637" name="Google Shape;637;p67"/>
          <p:cNvCxnSpPr/>
          <p:nvPr/>
        </p:nvCxnSpPr>
        <p:spPr>
          <a:xfrm>
            <a:off x="4927780" y="3583686"/>
            <a:ext cx="67278" cy="0"/>
          </a:xfrm>
          <a:prstGeom prst="straightConnector1">
            <a:avLst/>
          </a:prstGeom>
          <a:noFill/>
          <a:ln w="25400" cap="flat" cmpd="sng">
            <a:solidFill>
              <a:srgbClr val="738389"/>
            </a:solidFill>
            <a:prstDash val="solid"/>
            <a:round/>
            <a:headEnd type="none" w="sm" len="sm"/>
            <a:tailEnd type="none" w="sm" len="sm"/>
          </a:ln>
        </p:spPr>
      </p:cxnSp>
      <p:cxnSp>
        <p:nvCxnSpPr>
          <p:cNvPr id="638" name="Google Shape;638;p67"/>
          <p:cNvCxnSpPr/>
          <p:nvPr/>
        </p:nvCxnSpPr>
        <p:spPr>
          <a:xfrm>
            <a:off x="4930683" y="3849816"/>
            <a:ext cx="67278" cy="0"/>
          </a:xfrm>
          <a:prstGeom prst="straightConnector1">
            <a:avLst/>
          </a:prstGeom>
          <a:noFill/>
          <a:ln w="25400" cap="flat" cmpd="sng">
            <a:solidFill>
              <a:srgbClr val="738389"/>
            </a:solidFill>
            <a:prstDash val="solid"/>
            <a:round/>
            <a:headEnd type="none" w="sm" len="sm"/>
            <a:tailEnd type="none" w="sm" len="sm"/>
          </a:ln>
        </p:spPr>
      </p:cxnSp>
      <p:cxnSp>
        <p:nvCxnSpPr>
          <p:cNvPr id="639" name="Google Shape;639;p67"/>
          <p:cNvCxnSpPr/>
          <p:nvPr/>
        </p:nvCxnSpPr>
        <p:spPr>
          <a:xfrm>
            <a:off x="4911600" y="2770170"/>
            <a:ext cx="67278" cy="0"/>
          </a:xfrm>
          <a:prstGeom prst="straightConnector1">
            <a:avLst/>
          </a:prstGeom>
          <a:noFill/>
          <a:ln w="25400" cap="flat" cmpd="sng">
            <a:solidFill>
              <a:srgbClr val="738389"/>
            </a:solidFill>
            <a:prstDash val="solid"/>
            <a:round/>
            <a:headEnd type="none" w="sm" len="sm"/>
            <a:tailEnd type="none" w="sm" len="sm"/>
          </a:ln>
        </p:spPr>
      </p:cxnSp>
      <p:cxnSp>
        <p:nvCxnSpPr>
          <p:cNvPr id="640" name="Google Shape;640;p67"/>
          <p:cNvCxnSpPr/>
          <p:nvPr/>
        </p:nvCxnSpPr>
        <p:spPr>
          <a:xfrm>
            <a:off x="4927780" y="3045777"/>
            <a:ext cx="67278" cy="0"/>
          </a:xfrm>
          <a:prstGeom prst="straightConnector1">
            <a:avLst/>
          </a:prstGeom>
          <a:noFill/>
          <a:ln w="25400" cap="flat" cmpd="sng">
            <a:solidFill>
              <a:srgbClr val="738389"/>
            </a:solidFill>
            <a:prstDash val="solid"/>
            <a:round/>
            <a:headEnd type="none" w="sm" len="sm"/>
            <a:tailEnd type="none" w="sm" len="sm"/>
          </a:ln>
        </p:spPr>
      </p:cxnSp>
      <p:cxnSp>
        <p:nvCxnSpPr>
          <p:cNvPr id="641" name="Google Shape;641;p67"/>
          <p:cNvCxnSpPr/>
          <p:nvPr/>
        </p:nvCxnSpPr>
        <p:spPr>
          <a:xfrm>
            <a:off x="4928532" y="3302424"/>
            <a:ext cx="67278" cy="0"/>
          </a:xfrm>
          <a:prstGeom prst="straightConnector1">
            <a:avLst/>
          </a:prstGeom>
          <a:noFill/>
          <a:ln w="25400" cap="flat" cmpd="sng">
            <a:solidFill>
              <a:srgbClr val="738389"/>
            </a:solidFill>
            <a:prstDash val="solid"/>
            <a:round/>
            <a:headEnd type="none" w="sm" len="sm"/>
            <a:tailEnd type="none" w="sm" len="sm"/>
          </a:ln>
        </p:spPr>
      </p:cxnSp>
      <p:cxnSp>
        <p:nvCxnSpPr>
          <p:cNvPr id="642" name="Google Shape;642;p67"/>
          <p:cNvCxnSpPr/>
          <p:nvPr/>
        </p:nvCxnSpPr>
        <p:spPr>
          <a:xfrm>
            <a:off x="4912352" y="2486628"/>
            <a:ext cx="67278" cy="0"/>
          </a:xfrm>
          <a:prstGeom prst="straightConnector1">
            <a:avLst/>
          </a:prstGeom>
          <a:noFill/>
          <a:ln w="25400" cap="flat" cmpd="sng">
            <a:solidFill>
              <a:srgbClr val="738389"/>
            </a:solidFill>
            <a:prstDash val="solid"/>
            <a:round/>
            <a:headEnd type="none" w="sm" len="sm"/>
            <a:tailEnd type="none" w="sm" len="sm"/>
          </a:ln>
        </p:spPr>
      </p:cxnSp>
      <p:cxnSp>
        <p:nvCxnSpPr>
          <p:cNvPr id="643" name="Google Shape;643;p67"/>
          <p:cNvCxnSpPr/>
          <p:nvPr/>
        </p:nvCxnSpPr>
        <p:spPr>
          <a:xfrm rot="10800000">
            <a:off x="4912352" y="4438378"/>
            <a:ext cx="3553684" cy="12828"/>
          </a:xfrm>
          <a:prstGeom prst="straightConnector1">
            <a:avLst/>
          </a:prstGeom>
          <a:noFill/>
          <a:ln w="25400" cap="flat" cmpd="sng">
            <a:solidFill>
              <a:srgbClr val="738389"/>
            </a:solidFill>
            <a:prstDash val="solid"/>
            <a:round/>
            <a:headEnd type="none" w="sm" len="sm"/>
            <a:tailEnd type="none" w="sm" len="sm"/>
          </a:ln>
        </p:spPr>
      </p:cxnSp>
      <p:sp>
        <p:nvSpPr>
          <p:cNvPr id="644" name="Google Shape;644;p67"/>
          <p:cNvSpPr txBox="1"/>
          <p:nvPr/>
        </p:nvSpPr>
        <p:spPr>
          <a:xfrm>
            <a:off x="1013505" y="4461227"/>
            <a:ext cx="4293580" cy="2308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900">
                <a:solidFill>
                  <a:schemeClr val="dk1"/>
                </a:solidFill>
                <a:latin typeface="Arial"/>
                <a:ea typeface="Arial"/>
                <a:cs typeface="Arial"/>
                <a:sym typeface="Arial"/>
              </a:rPr>
              <a:t>2012	</a:t>
            </a:r>
            <a:r>
              <a:rPr lang="fr-FR" sz="900">
                <a:solidFill>
                  <a:schemeClr val="dk1"/>
                </a:solidFill>
              </a:rPr>
              <a:t>  </a:t>
            </a:r>
            <a:r>
              <a:rPr lang="fr-FR" sz="900">
                <a:solidFill>
                  <a:schemeClr val="dk1"/>
                </a:solidFill>
                <a:latin typeface="Arial"/>
                <a:ea typeface="Arial"/>
                <a:cs typeface="Arial"/>
                <a:sym typeface="Arial"/>
              </a:rPr>
              <a:t>2013	    2014	      2015	       2016         2017        2018</a:t>
            </a:r>
            <a:endParaRPr sz="900">
              <a:solidFill>
                <a:schemeClr val="dk1"/>
              </a:solidFill>
              <a:latin typeface="Arial"/>
              <a:ea typeface="Arial"/>
              <a:cs typeface="Arial"/>
              <a:sym typeface="Arial"/>
            </a:endParaRPr>
          </a:p>
        </p:txBody>
      </p:sp>
      <p:sp>
        <p:nvSpPr>
          <p:cNvPr id="645" name="Google Shape;645;p67"/>
          <p:cNvSpPr txBox="1"/>
          <p:nvPr/>
        </p:nvSpPr>
        <p:spPr>
          <a:xfrm>
            <a:off x="5595075" y="4461225"/>
            <a:ext cx="2852100" cy="230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900">
                <a:solidFill>
                  <a:schemeClr val="dk1"/>
                </a:solidFill>
                <a:latin typeface="Arial"/>
                <a:ea typeface="Arial"/>
                <a:cs typeface="Arial"/>
                <a:sym typeface="Arial"/>
              </a:rPr>
              <a:t>2014				2018</a:t>
            </a:r>
            <a:endParaRPr sz="900">
              <a:solidFill>
                <a:schemeClr val="dk1"/>
              </a:solidFill>
              <a:latin typeface="Arial"/>
              <a:ea typeface="Arial"/>
              <a:cs typeface="Arial"/>
              <a:sym typeface="Arial"/>
            </a:endParaRPr>
          </a:p>
        </p:txBody>
      </p:sp>
      <p:sp>
        <p:nvSpPr>
          <p:cNvPr id="646" name="Google Shape;646;p67"/>
          <p:cNvSpPr txBox="1"/>
          <p:nvPr/>
        </p:nvSpPr>
        <p:spPr>
          <a:xfrm>
            <a:off x="635033" y="2378911"/>
            <a:ext cx="362419" cy="21698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fr-FR" sz="900">
                <a:solidFill>
                  <a:schemeClr val="dk1"/>
                </a:solidFill>
                <a:latin typeface="Arial"/>
                <a:ea typeface="Arial"/>
                <a:cs typeface="Arial"/>
                <a:sym typeface="Arial"/>
              </a:rPr>
              <a:t>60</a:t>
            </a:r>
            <a:endParaRPr/>
          </a:p>
          <a:p>
            <a:pPr marL="0" marR="0" lvl="0" indent="0" algn="r" rtl="0">
              <a:spcBef>
                <a:spcPts val="0"/>
              </a:spcBef>
              <a:spcAft>
                <a:spcPts val="0"/>
              </a:spcAft>
              <a:buNone/>
            </a:pPr>
            <a:endParaRPr sz="900">
              <a:solidFill>
                <a:schemeClr val="dk1"/>
              </a:solidFill>
              <a:latin typeface="Arial"/>
              <a:ea typeface="Arial"/>
              <a:cs typeface="Arial"/>
              <a:sym typeface="Arial"/>
            </a:endParaRPr>
          </a:p>
          <a:p>
            <a:pPr marL="0" marR="0" lvl="0" indent="0" algn="r" rtl="0">
              <a:spcBef>
                <a:spcPts val="0"/>
              </a:spcBef>
              <a:spcAft>
                <a:spcPts val="0"/>
              </a:spcAft>
              <a:buNone/>
            </a:pPr>
            <a:r>
              <a:rPr lang="fr-FR" sz="900">
                <a:solidFill>
                  <a:schemeClr val="dk1"/>
                </a:solidFill>
                <a:latin typeface="Arial"/>
                <a:ea typeface="Arial"/>
                <a:cs typeface="Arial"/>
                <a:sym typeface="Arial"/>
              </a:rPr>
              <a:t>50</a:t>
            </a:r>
            <a:endParaRPr/>
          </a:p>
          <a:p>
            <a:pPr marL="0" marR="0" lvl="0" indent="0" algn="r" rtl="0">
              <a:spcBef>
                <a:spcPts val="0"/>
              </a:spcBef>
              <a:spcAft>
                <a:spcPts val="0"/>
              </a:spcAft>
              <a:buNone/>
            </a:pPr>
            <a:endParaRPr sz="900">
              <a:solidFill>
                <a:schemeClr val="dk1"/>
              </a:solidFill>
              <a:latin typeface="Arial"/>
              <a:ea typeface="Arial"/>
              <a:cs typeface="Arial"/>
              <a:sym typeface="Arial"/>
            </a:endParaRPr>
          </a:p>
          <a:p>
            <a:pPr marL="0" marR="0" lvl="0" indent="0" algn="r" rtl="0">
              <a:spcBef>
                <a:spcPts val="0"/>
              </a:spcBef>
              <a:spcAft>
                <a:spcPts val="0"/>
              </a:spcAft>
              <a:buNone/>
            </a:pPr>
            <a:endParaRPr sz="900">
              <a:solidFill>
                <a:schemeClr val="dk1"/>
              </a:solidFill>
              <a:latin typeface="Arial"/>
              <a:ea typeface="Arial"/>
              <a:cs typeface="Arial"/>
              <a:sym typeface="Arial"/>
            </a:endParaRPr>
          </a:p>
          <a:p>
            <a:pPr marL="0" marR="0" lvl="0" indent="0" algn="r" rtl="0">
              <a:spcBef>
                <a:spcPts val="0"/>
              </a:spcBef>
              <a:spcAft>
                <a:spcPts val="0"/>
              </a:spcAft>
              <a:buNone/>
            </a:pPr>
            <a:r>
              <a:rPr lang="fr-FR" sz="900">
                <a:solidFill>
                  <a:schemeClr val="dk1"/>
                </a:solidFill>
                <a:latin typeface="Arial"/>
                <a:ea typeface="Arial"/>
                <a:cs typeface="Arial"/>
                <a:sym typeface="Arial"/>
              </a:rPr>
              <a:t>40</a:t>
            </a:r>
            <a:endParaRPr/>
          </a:p>
          <a:p>
            <a:pPr marL="0" marR="0" lvl="0" indent="0" algn="r" rtl="0">
              <a:spcBef>
                <a:spcPts val="0"/>
              </a:spcBef>
              <a:spcAft>
                <a:spcPts val="0"/>
              </a:spcAft>
              <a:buNone/>
            </a:pPr>
            <a:endParaRPr sz="900">
              <a:solidFill>
                <a:schemeClr val="dk1"/>
              </a:solidFill>
              <a:latin typeface="Arial"/>
              <a:ea typeface="Arial"/>
              <a:cs typeface="Arial"/>
              <a:sym typeface="Arial"/>
            </a:endParaRPr>
          </a:p>
          <a:p>
            <a:pPr marL="0" marR="0" lvl="0" indent="0" algn="r" rtl="0">
              <a:spcBef>
                <a:spcPts val="0"/>
              </a:spcBef>
              <a:spcAft>
                <a:spcPts val="0"/>
              </a:spcAft>
              <a:buNone/>
            </a:pPr>
            <a:r>
              <a:rPr lang="fr-FR" sz="900">
                <a:solidFill>
                  <a:schemeClr val="dk1"/>
                </a:solidFill>
                <a:latin typeface="Arial"/>
                <a:ea typeface="Arial"/>
                <a:cs typeface="Arial"/>
                <a:sym typeface="Arial"/>
              </a:rPr>
              <a:t>30</a:t>
            </a:r>
            <a:endParaRPr/>
          </a:p>
          <a:p>
            <a:pPr marL="0" marR="0" lvl="0" indent="0" algn="r" rtl="0">
              <a:spcBef>
                <a:spcPts val="0"/>
              </a:spcBef>
              <a:spcAft>
                <a:spcPts val="0"/>
              </a:spcAft>
              <a:buNone/>
            </a:pPr>
            <a:endParaRPr sz="900">
              <a:solidFill>
                <a:schemeClr val="dk1"/>
              </a:solidFill>
              <a:latin typeface="Arial"/>
              <a:ea typeface="Arial"/>
              <a:cs typeface="Arial"/>
              <a:sym typeface="Arial"/>
            </a:endParaRPr>
          </a:p>
          <a:p>
            <a:pPr marL="0" marR="0" lvl="0" indent="0" algn="r" rtl="0">
              <a:spcBef>
                <a:spcPts val="0"/>
              </a:spcBef>
              <a:spcAft>
                <a:spcPts val="0"/>
              </a:spcAft>
              <a:buNone/>
            </a:pPr>
            <a:r>
              <a:rPr lang="fr-FR" sz="900">
                <a:solidFill>
                  <a:schemeClr val="dk1"/>
                </a:solidFill>
                <a:latin typeface="Arial"/>
                <a:ea typeface="Arial"/>
                <a:cs typeface="Arial"/>
                <a:sym typeface="Arial"/>
              </a:rPr>
              <a:t/>
            </a:r>
            <a:br>
              <a:rPr lang="fr-FR" sz="900">
                <a:solidFill>
                  <a:schemeClr val="dk1"/>
                </a:solidFill>
                <a:latin typeface="Arial"/>
                <a:ea typeface="Arial"/>
                <a:cs typeface="Arial"/>
                <a:sym typeface="Arial"/>
              </a:rPr>
            </a:br>
            <a:r>
              <a:rPr lang="fr-FR" sz="900">
                <a:solidFill>
                  <a:schemeClr val="dk1"/>
                </a:solidFill>
                <a:latin typeface="Arial"/>
                <a:ea typeface="Arial"/>
                <a:cs typeface="Arial"/>
                <a:sym typeface="Arial"/>
              </a:rPr>
              <a:t>20</a:t>
            </a:r>
            <a:endParaRPr/>
          </a:p>
          <a:p>
            <a:pPr marL="0" marR="0" lvl="0" indent="0" algn="r" rtl="0">
              <a:spcBef>
                <a:spcPts val="0"/>
              </a:spcBef>
              <a:spcAft>
                <a:spcPts val="0"/>
              </a:spcAft>
              <a:buNone/>
            </a:pPr>
            <a:endParaRPr sz="900">
              <a:solidFill>
                <a:schemeClr val="dk1"/>
              </a:solidFill>
              <a:latin typeface="Arial"/>
              <a:ea typeface="Arial"/>
              <a:cs typeface="Arial"/>
              <a:sym typeface="Arial"/>
            </a:endParaRPr>
          </a:p>
          <a:p>
            <a:pPr marL="0" marR="0" lvl="0" indent="0" algn="r" rtl="0">
              <a:spcBef>
                <a:spcPts val="0"/>
              </a:spcBef>
              <a:spcAft>
                <a:spcPts val="0"/>
              </a:spcAft>
              <a:buNone/>
            </a:pPr>
            <a:r>
              <a:rPr lang="fr-FR" sz="900">
                <a:solidFill>
                  <a:schemeClr val="dk1"/>
                </a:solidFill>
                <a:latin typeface="Arial"/>
                <a:ea typeface="Arial"/>
                <a:cs typeface="Arial"/>
                <a:sym typeface="Arial"/>
              </a:rPr>
              <a:t>10</a:t>
            </a:r>
            <a:endParaRPr/>
          </a:p>
          <a:p>
            <a:pPr marL="0" marR="0" lvl="0" indent="0" algn="r" rtl="0">
              <a:spcBef>
                <a:spcPts val="0"/>
              </a:spcBef>
              <a:spcAft>
                <a:spcPts val="0"/>
              </a:spcAft>
              <a:buNone/>
            </a:pPr>
            <a:endParaRPr sz="900">
              <a:solidFill>
                <a:schemeClr val="dk1"/>
              </a:solidFill>
              <a:latin typeface="Arial"/>
              <a:ea typeface="Arial"/>
              <a:cs typeface="Arial"/>
              <a:sym typeface="Arial"/>
            </a:endParaRPr>
          </a:p>
          <a:p>
            <a:pPr marL="0" marR="0" lvl="0" indent="0" algn="r" rtl="0">
              <a:spcBef>
                <a:spcPts val="0"/>
              </a:spcBef>
              <a:spcAft>
                <a:spcPts val="0"/>
              </a:spcAft>
              <a:buNone/>
            </a:pPr>
            <a:r>
              <a:rPr lang="fr-FR" sz="900">
                <a:solidFill>
                  <a:schemeClr val="dk1"/>
                </a:solidFill>
                <a:latin typeface="Arial"/>
                <a:ea typeface="Arial"/>
                <a:cs typeface="Arial"/>
                <a:sym typeface="Arial"/>
              </a:rPr>
              <a:t>0</a:t>
            </a:r>
            <a:endParaRPr/>
          </a:p>
        </p:txBody>
      </p:sp>
      <p:sp>
        <p:nvSpPr>
          <p:cNvPr id="647" name="Google Shape;647;p67"/>
          <p:cNvSpPr txBox="1"/>
          <p:nvPr/>
        </p:nvSpPr>
        <p:spPr>
          <a:xfrm>
            <a:off x="4506396" y="2366677"/>
            <a:ext cx="491566" cy="21698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fr-FR" sz="900">
                <a:solidFill>
                  <a:schemeClr val="dk1"/>
                </a:solidFill>
                <a:latin typeface="Arial"/>
                <a:ea typeface="Arial"/>
                <a:cs typeface="Arial"/>
                <a:sym typeface="Arial"/>
              </a:rPr>
              <a:t>700</a:t>
            </a:r>
            <a:endParaRPr/>
          </a:p>
          <a:p>
            <a:pPr marL="0" marR="0" lvl="0" indent="0" algn="r" rtl="0">
              <a:spcBef>
                <a:spcPts val="0"/>
              </a:spcBef>
              <a:spcAft>
                <a:spcPts val="0"/>
              </a:spcAft>
              <a:buNone/>
            </a:pPr>
            <a:endParaRPr sz="900">
              <a:solidFill>
                <a:schemeClr val="dk1"/>
              </a:solidFill>
              <a:latin typeface="Arial"/>
              <a:ea typeface="Arial"/>
              <a:cs typeface="Arial"/>
              <a:sym typeface="Arial"/>
            </a:endParaRPr>
          </a:p>
          <a:p>
            <a:pPr marL="0" marR="0" lvl="0" indent="0" algn="r" rtl="0">
              <a:spcBef>
                <a:spcPts val="0"/>
              </a:spcBef>
              <a:spcAft>
                <a:spcPts val="0"/>
              </a:spcAft>
              <a:buNone/>
            </a:pPr>
            <a:r>
              <a:rPr lang="fr-FR" sz="900">
                <a:solidFill>
                  <a:schemeClr val="dk1"/>
                </a:solidFill>
                <a:latin typeface="Arial"/>
                <a:ea typeface="Arial"/>
                <a:cs typeface="Arial"/>
                <a:sym typeface="Arial"/>
              </a:rPr>
              <a:t>600</a:t>
            </a:r>
            <a:endParaRPr/>
          </a:p>
          <a:p>
            <a:pPr marL="0" marR="0" lvl="0" indent="0" algn="r" rtl="0">
              <a:spcBef>
                <a:spcPts val="0"/>
              </a:spcBef>
              <a:spcAft>
                <a:spcPts val="0"/>
              </a:spcAft>
              <a:buNone/>
            </a:pPr>
            <a:endParaRPr sz="900">
              <a:solidFill>
                <a:schemeClr val="dk1"/>
              </a:solidFill>
              <a:latin typeface="Arial"/>
              <a:ea typeface="Arial"/>
              <a:cs typeface="Arial"/>
              <a:sym typeface="Arial"/>
            </a:endParaRPr>
          </a:p>
          <a:p>
            <a:pPr marL="0" marR="0" lvl="0" indent="0" algn="r" rtl="0">
              <a:spcBef>
                <a:spcPts val="0"/>
              </a:spcBef>
              <a:spcAft>
                <a:spcPts val="0"/>
              </a:spcAft>
              <a:buNone/>
            </a:pPr>
            <a:r>
              <a:rPr lang="fr-FR" sz="900">
                <a:solidFill>
                  <a:schemeClr val="dk1"/>
                </a:solidFill>
                <a:latin typeface="Arial"/>
                <a:ea typeface="Arial"/>
                <a:cs typeface="Arial"/>
                <a:sym typeface="Arial"/>
              </a:rPr>
              <a:t>500</a:t>
            </a:r>
            <a:endParaRPr/>
          </a:p>
          <a:p>
            <a:pPr marL="0" marR="0" lvl="0" indent="0" algn="r" rtl="0">
              <a:spcBef>
                <a:spcPts val="0"/>
              </a:spcBef>
              <a:spcAft>
                <a:spcPts val="0"/>
              </a:spcAft>
              <a:buNone/>
            </a:pPr>
            <a:endParaRPr sz="900">
              <a:solidFill>
                <a:schemeClr val="dk1"/>
              </a:solidFill>
              <a:latin typeface="Arial"/>
              <a:ea typeface="Arial"/>
              <a:cs typeface="Arial"/>
              <a:sym typeface="Arial"/>
            </a:endParaRPr>
          </a:p>
          <a:p>
            <a:pPr marL="0" marR="0" lvl="0" indent="0" algn="r" rtl="0">
              <a:spcBef>
                <a:spcPts val="0"/>
              </a:spcBef>
              <a:spcAft>
                <a:spcPts val="0"/>
              </a:spcAft>
              <a:buNone/>
            </a:pPr>
            <a:r>
              <a:rPr lang="fr-FR" sz="900">
                <a:solidFill>
                  <a:schemeClr val="dk1"/>
                </a:solidFill>
                <a:latin typeface="Arial"/>
                <a:ea typeface="Arial"/>
                <a:cs typeface="Arial"/>
                <a:sym typeface="Arial"/>
              </a:rPr>
              <a:t>400</a:t>
            </a:r>
            <a:endParaRPr/>
          </a:p>
          <a:p>
            <a:pPr marL="0" marR="0" lvl="0" indent="0" algn="r" rtl="0">
              <a:spcBef>
                <a:spcPts val="0"/>
              </a:spcBef>
              <a:spcAft>
                <a:spcPts val="0"/>
              </a:spcAft>
              <a:buNone/>
            </a:pPr>
            <a:endParaRPr sz="900">
              <a:solidFill>
                <a:schemeClr val="dk1"/>
              </a:solidFill>
              <a:latin typeface="Arial"/>
              <a:ea typeface="Arial"/>
              <a:cs typeface="Arial"/>
              <a:sym typeface="Arial"/>
            </a:endParaRPr>
          </a:p>
          <a:p>
            <a:pPr marL="0" marR="0" lvl="0" indent="0" algn="r" rtl="0">
              <a:spcBef>
                <a:spcPts val="0"/>
              </a:spcBef>
              <a:spcAft>
                <a:spcPts val="0"/>
              </a:spcAft>
              <a:buNone/>
            </a:pPr>
            <a:r>
              <a:rPr lang="fr-FR" sz="900">
                <a:solidFill>
                  <a:schemeClr val="dk1"/>
                </a:solidFill>
                <a:latin typeface="Arial"/>
                <a:ea typeface="Arial"/>
                <a:cs typeface="Arial"/>
                <a:sym typeface="Arial"/>
              </a:rPr>
              <a:t>300</a:t>
            </a:r>
            <a:endParaRPr/>
          </a:p>
          <a:p>
            <a:pPr marL="0" marR="0" lvl="0" indent="0" algn="r" rtl="0">
              <a:spcBef>
                <a:spcPts val="0"/>
              </a:spcBef>
              <a:spcAft>
                <a:spcPts val="0"/>
              </a:spcAft>
              <a:buNone/>
            </a:pPr>
            <a:endParaRPr sz="900">
              <a:solidFill>
                <a:schemeClr val="dk1"/>
              </a:solidFill>
              <a:latin typeface="Arial"/>
              <a:ea typeface="Arial"/>
              <a:cs typeface="Arial"/>
              <a:sym typeface="Arial"/>
            </a:endParaRPr>
          </a:p>
          <a:p>
            <a:pPr marL="0" marR="0" lvl="0" indent="0" algn="r" rtl="0">
              <a:spcBef>
                <a:spcPts val="0"/>
              </a:spcBef>
              <a:spcAft>
                <a:spcPts val="0"/>
              </a:spcAft>
              <a:buNone/>
            </a:pPr>
            <a:r>
              <a:rPr lang="fr-FR" sz="900">
                <a:solidFill>
                  <a:schemeClr val="dk1"/>
                </a:solidFill>
                <a:latin typeface="Arial"/>
                <a:ea typeface="Arial"/>
                <a:cs typeface="Arial"/>
                <a:sym typeface="Arial"/>
              </a:rPr>
              <a:t>200</a:t>
            </a:r>
            <a:endParaRPr/>
          </a:p>
          <a:p>
            <a:pPr marL="0" marR="0" lvl="0" indent="0" algn="r" rtl="0">
              <a:spcBef>
                <a:spcPts val="0"/>
              </a:spcBef>
              <a:spcAft>
                <a:spcPts val="0"/>
              </a:spcAft>
              <a:buNone/>
            </a:pPr>
            <a:endParaRPr sz="900">
              <a:solidFill>
                <a:schemeClr val="dk1"/>
              </a:solidFill>
              <a:latin typeface="Arial"/>
              <a:ea typeface="Arial"/>
              <a:cs typeface="Arial"/>
              <a:sym typeface="Arial"/>
            </a:endParaRPr>
          </a:p>
          <a:p>
            <a:pPr marL="0" marR="0" lvl="0" indent="0" algn="r" rtl="0">
              <a:spcBef>
                <a:spcPts val="0"/>
              </a:spcBef>
              <a:spcAft>
                <a:spcPts val="0"/>
              </a:spcAft>
              <a:buNone/>
            </a:pPr>
            <a:r>
              <a:rPr lang="fr-FR" sz="900">
                <a:solidFill>
                  <a:schemeClr val="dk1"/>
                </a:solidFill>
                <a:latin typeface="Arial"/>
                <a:ea typeface="Arial"/>
                <a:cs typeface="Arial"/>
                <a:sym typeface="Arial"/>
              </a:rPr>
              <a:t>100</a:t>
            </a:r>
            <a:endParaRPr/>
          </a:p>
          <a:p>
            <a:pPr marL="0" marR="0" lvl="0" indent="0" algn="r" rtl="0">
              <a:spcBef>
                <a:spcPts val="0"/>
              </a:spcBef>
              <a:spcAft>
                <a:spcPts val="0"/>
              </a:spcAft>
              <a:buNone/>
            </a:pPr>
            <a:endParaRPr sz="900">
              <a:solidFill>
                <a:schemeClr val="dk1"/>
              </a:solidFill>
              <a:latin typeface="Arial"/>
              <a:ea typeface="Arial"/>
              <a:cs typeface="Arial"/>
              <a:sym typeface="Arial"/>
            </a:endParaRPr>
          </a:p>
          <a:p>
            <a:pPr marL="0" marR="0" lvl="0" indent="0" algn="r" rtl="0">
              <a:spcBef>
                <a:spcPts val="0"/>
              </a:spcBef>
              <a:spcAft>
                <a:spcPts val="0"/>
              </a:spcAft>
              <a:buNone/>
            </a:pPr>
            <a:r>
              <a:rPr lang="fr-FR" sz="900">
                <a:solidFill>
                  <a:schemeClr val="dk1"/>
                </a:solidFill>
                <a:latin typeface="Arial"/>
                <a:ea typeface="Arial"/>
                <a:cs typeface="Arial"/>
                <a:sym typeface="Arial"/>
              </a:rPr>
              <a:t>0</a:t>
            </a:r>
            <a:endParaRPr/>
          </a:p>
        </p:txBody>
      </p:sp>
      <p:sp>
        <p:nvSpPr>
          <p:cNvPr id="648" name="Google Shape;648;p67"/>
          <p:cNvSpPr/>
          <p:nvPr/>
        </p:nvSpPr>
        <p:spPr>
          <a:xfrm>
            <a:off x="1169959" y="4243133"/>
            <a:ext cx="202532" cy="195245"/>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49" name="Google Shape;649;p67"/>
          <p:cNvSpPr/>
          <p:nvPr/>
        </p:nvSpPr>
        <p:spPr>
          <a:xfrm>
            <a:off x="1669938" y="4160839"/>
            <a:ext cx="202532" cy="27754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50" name="Google Shape;650;p67"/>
          <p:cNvSpPr/>
          <p:nvPr/>
        </p:nvSpPr>
        <p:spPr>
          <a:xfrm>
            <a:off x="2183285" y="4050632"/>
            <a:ext cx="202532" cy="378018"/>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51" name="Google Shape;651;p67"/>
          <p:cNvSpPr/>
          <p:nvPr/>
        </p:nvSpPr>
        <p:spPr>
          <a:xfrm>
            <a:off x="2696633" y="3885754"/>
            <a:ext cx="202532" cy="546388"/>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52" name="Google Shape;652;p67"/>
          <p:cNvSpPr/>
          <p:nvPr/>
        </p:nvSpPr>
        <p:spPr>
          <a:xfrm>
            <a:off x="3200176" y="3645123"/>
            <a:ext cx="202532" cy="783527"/>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53" name="Google Shape;653;p67"/>
          <p:cNvSpPr/>
          <p:nvPr/>
        </p:nvSpPr>
        <p:spPr>
          <a:xfrm>
            <a:off x="3712633" y="3302424"/>
            <a:ext cx="202532" cy="1126226"/>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54" name="Google Shape;654;p67"/>
          <p:cNvSpPr/>
          <p:nvPr/>
        </p:nvSpPr>
        <p:spPr>
          <a:xfrm>
            <a:off x="4220632" y="2865298"/>
            <a:ext cx="202532" cy="1573081"/>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55" name="Google Shape;655;p67"/>
          <p:cNvSpPr/>
          <p:nvPr/>
        </p:nvSpPr>
        <p:spPr>
          <a:xfrm>
            <a:off x="5517370" y="3645123"/>
            <a:ext cx="703402" cy="783527"/>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56" name="Google Shape;656;p67"/>
          <p:cNvSpPr/>
          <p:nvPr/>
        </p:nvSpPr>
        <p:spPr>
          <a:xfrm>
            <a:off x="7265069" y="2606843"/>
            <a:ext cx="703402" cy="1821808"/>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57" name="Google Shape;657;p67"/>
          <p:cNvSpPr txBox="1"/>
          <p:nvPr/>
        </p:nvSpPr>
        <p:spPr>
          <a:xfrm>
            <a:off x="4871149" y="4684171"/>
            <a:ext cx="2852100" cy="307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i="1">
                <a:solidFill>
                  <a:schemeClr val="dk1"/>
                </a:solidFill>
              </a:rPr>
              <a:t>French</a:t>
            </a:r>
            <a:r>
              <a:rPr lang="fr-FR" sz="1400" i="1">
                <a:solidFill>
                  <a:schemeClr val="dk1"/>
                </a:solidFill>
                <a:latin typeface="Arial"/>
                <a:ea typeface="Arial"/>
                <a:cs typeface="Arial"/>
                <a:sym typeface="Arial"/>
              </a:rPr>
              <a:t> </a:t>
            </a:r>
            <a:r>
              <a:rPr lang="fr-FR" i="1">
                <a:solidFill>
                  <a:schemeClr val="dk1"/>
                </a:solidFill>
              </a:rPr>
              <a:t>Market</a:t>
            </a:r>
            <a:r>
              <a:rPr lang="fr-FR" sz="1400" i="1">
                <a:solidFill>
                  <a:schemeClr val="dk1"/>
                </a:solidFill>
                <a:latin typeface="Arial"/>
                <a:ea typeface="Arial"/>
                <a:cs typeface="Arial"/>
                <a:sym typeface="Arial"/>
              </a:rPr>
              <a:t> (</a:t>
            </a:r>
            <a:r>
              <a:rPr lang="fr-FR" i="1">
                <a:solidFill>
                  <a:schemeClr val="dk1"/>
                </a:solidFill>
              </a:rPr>
              <a:t>i</a:t>
            </a:r>
            <a:r>
              <a:rPr lang="fr-FR" sz="1400" i="1">
                <a:solidFill>
                  <a:schemeClr val="dk1"/>
                </a:solidFill>
                <a:latin typeface="Arial"/>
                <a:ea typeface="Arial"/>
                <a:cs typeface="Arial"/>
                <a:sym typeface="Arial"/>
              </a:rPr>
              <a:t>n $ Millions)</a:t>
            </a:r>
            <a:endParaRPr sz="1400" i="1">
              <a:solidFill>
                <a:schemeClr val="dk1"/>
              </a:solidFill>
              <a:latin typeface="Arial"/>
              <a:ea typeface="Arial"/>
              <a:cs typeface="Arial"/>
              <a:sym typeface="Arial"/>
            </a:endParaRPr>
          </a:p>
        </p:txBody>
      </p:sp>
      <p:sp>
        <p:nvSpPr>
          <p:cNvPr id="658" name="Google Shape;658;p67"/>
          <p:cNvSpPr txBox="1"/>
          <p:nvPr/>
        </p:nvSpPr>
        <p:spPr>
          <a:xfrm>
            <a:off x="863633" y="4711913"/>
            <a:ext cx="2916300" cy="307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i="1">
                <a:solidFill>
                  <a:schemeClr val="dk1"/>
                </a:solidFill>
              </a:rPr>
              <a:t>Global</a:t>
            </a:r>
            <a:r>
              <a:rPr lang="fr-FR" sz="1400" i="1">
                <a:solidFill>
                  <a:schemeClr val="dk1"/>
                </a:solidFill>
                <a:latin typeface="Arial"/>
                <a:ea typeface="Arial"/>
                <a:cs typeface="Arial"/>
                <a:sym typeface="Arial"/>
              </a:rPr>
              <a:t> M</a:t>
            </a:r>
            <a:r>
              <a:rPr lang="fr-FR" i="1">
                <a:solidFill>
                  <a:schemeClr val="dk1"/>
                </a:solidFill>
              </a:rPr>
              <a:t>arket</a:t>
            </a:r>
            <a:r>
              <a:rPr lang="fr-FR" sz="1400" i="1">
                <a:solidFill>
                  <a:schemeClr val="dk1"/>
                </a:solidFill>
                <a:latin typeface="Arial"/>
                <a:ea typeface="Arial"/>
                <a:cs typeface="Arial"/>
                <a:sym typeface="Arial"/>
              </a:rPr>
              <a:t> (</a:t>
            </a:r>
            <a:r>
              <a:rPr lang="fr-FR" i="1">
                <a:solidFill>
                  <a:schemeClr val="dk1"/>
                </a:solidFill>
              </a:rPr>
              <a:t>i</a:t>
            </a:r>
            <a:r>
              <a:rPr lang="fr-FR" sz="1400" i="1">
                <a:solidFill>
                  <a:schemeClr val="dk1"/>
                </a:solidFill>
                <a:latin typeface="Arial"/>
                <a:ea typeface="Arial"/>
                <a:cs typeface="Arial"/>
                <a:sym typeface="Arial"/>
              </a:rPr>
              <a:t>n $ </a:t>
            </a:r>
            <a:r>
              <a:rPr lang="fr-FR" i="1">
                <a:solidFill>
                  <a:schemeClr val="dk1"/>
                </a:solidFill>
              </a:rPr>
              <a:t>Billion</a:t>
            </a:r>
            <a:r>
              <a:rPr lang="fr-FR" sz="1400" i="1">
                <a:solidFill>
                  <a:schemeClr val="dk1"/>
                </a:solidFill>
                <a:latin typeface="Arial"/>
                <a:ea typeface="Arial"/>
                <a:cs typeface="Arial"/>
                <a:sym typeface="Arial"/>
              </a:rPr>
              <a:t>s)</a:t>
            </a:r>
            <a:endParaRPr sz="1400" i="1">
              <a:solidFill>
                <a:schemeClr val="dk1"/>
              </a:solidFill>
              <a:latin typeface="Arial"/>
              <a:ea typeface="Arial"/>
              <a:cs typeface="Arial"/>
              <a:sym typeface="Arial"/>
            </a:endParaRPr>
          </a:p>
        </p:txBody>
      </p:sp>
      <p:sp>
        <p:nvSpPr>
          <p:cNvPr id="659" name="Google Shape;659;p67"/>
          <p:cNvSpPr txBox="1"/>
          <p:nvPr/>
        </p:nvSpPr>
        <p:spPr>
          <a:xfrm>
            <a:off x="822924" y="5369000"/>
            <a:ext cx="3553800" cy="523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a:solidFill>
                  <a:schemeClr val="dk1"/>
                </a:solidFill>
              </a:rPr>
              <a:t>A global market valued at </a:t>
            </a:r>
            <a:r>
              <a:rPr lang="fr-FR" sz="1400">
                <a:solidFill>
                  <a:schemeClr val="dk1"/>
                </a:solidFill>
                <a:latin typeface="Arial"/>
                <a:ea typeface="Arial"/>
                <a:cs typeface="Arial"/>
                <a:sym typeface="Arial"/>
              </a:rPr>
              <a:t>$48,3 </a:t>
            </a:r>
            <a:r>
              <a:rPr lang="fr-FR">
                <a:solidFill>
                  <a:schemeClr val="dk1"/>
                </a:solidFill>
              </a:rPr>
              <a:t>Bn</a:t>
            </a:r>
            <a:r>
              <a:rPr lang="fr-FR" sz="1400">
                <a:solidFill>
                  <a:schemeClr val="dk1"/>
                </a:solidFill>
                <a:latin typeface="Arial"/>
                <a:ea typeface="Arial"/>
                <a:cs typeface="Arial"/>
                <a:sym typeface="Arial"/>
              </a:rPr>
              <a:t> </a:t>
            </a:r>
            <a:r>
              <a:rPr lang="fr-FR">
                <a:solidFill>
                  <a:schemeClr val="dk1"/>
                </a:solidFill>
              </a:rPr>
              <a:t>i</a:t>
            </a:r>
            <a:r>
              <a:rPr lang="fr-FR" sz="1400">
                <a:solidFill>
                  <a:schemeClr val="dk1"/>
                </a:solidFill>
                <a:latin typeface="Arial"/>
                <a:ea typeface="Arial"/>
                <a:cs typeface="Arial"/>
                <a:sym typeface="Arial"/>
              </a:rPr>
              <a:t>n 2018</a:t>
            </a:r>
            <a:endParaRPr sz="1400">
              <a:solidFill>
                <a:schemeClr val="dk1"/>
              </a:solidFill>
              <a:latin typeface="Arial"/>
              <a:ea typeface="Arial"/>
              <a:cs typeface="Arial"/>
              <a:sym typeface="Arial"/>
            </a:endParaRPr>
          </a:p>
        </p:txBody>
      </p:sp>
      <p:sp>
        <p:nvSpPr>
          <p:cNvPr id="660" name="Google Shape;660;p67"/>
          <p:cNvSpPr txBox="1"/>
          <p:nvPr/>
        </p:nvSpPr>
        <p:spPr>
          <a:xfrm>
            <a:off x="4853480" y="5369008"/>
            <a:ext cx="3841200" cy="523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a:solidFill>
                  <a:schemeClr val="dk1"/>
                </a:solidFill>
              </a:rPr>
              <a:t>A growth of the French market estimated at </a:t>
            </a:r>
            <a:r>
              <a:rPr lang="fr-FR" sz="1400">
                <a:solidFill>
                  <a:schemeClr val="dk1"/>
                </a:solidFill>
                <a:latin typeface="Arial"/>
                <a:ea typeface="Arial"/>
                <a:cs typeface="Arial"/>
                <a:sym typeface="Arial"/>
              </a:rPr>
              <a:t>+129% </a:t>
            </a:r>
            <a:r>
              <a:rPr lang="fr-FR">
                <a:solidFill>
                  <a:schemeClr val="dk1"/>
                </a:solidFill>
              </a:rPr>
              <a:t>between</a:t>
            </a:r>
            <a:r>
              <a:rPr lang="fr-FR" sz="1400">
                <a:solidFill>
                  <a:schemeClr val="dk1"/>
                </a:solidFill>
                <a:latin typeface="Arial"/>
                <a:ea typeface="Arial"/>
                <a:cs typeface="Arial"/>
                <a:sym typeface="Arial"/>
              </a:rPr>
              <a:t> 2014 </a:t>
            </a:r>
            <a:r>
              <a:rPr lang="fr-FR">
                <a:solidFill>
                  <a:schemeClr val="dk1"/>
                </a:solidFill>
              </a:rPr>
              <a:t>and</a:t>
            </a:r>
            <a:r>
              <a:rPr lang="fr-FR" sz="1400">
                <a:solidFill>
                  <a:schemeClr val="dk1"/>
                </a:solidFill>
                <a:latin typeface="Arial"/>
                <a:ea typeface="Arial"/>
                <a:cs typeface="Arial"/>
                <a:sym typeface="Arial"/>
              </a:rPr>
              <a:t> 2018</a:t>
            </a:r>
            <a:endParaRPr sz="1400">
              <a:solidFill>
                <a:schemeClr val="dk1"/>
              </a:solidFill>
              <a:latin typeface="Arial"/>
              <a:ea typeface="Arial"/>
              <a:cs typeface="Arial"/>
              <a:sym typeface="Arial"/>
            </a:endParaRPr>
          </a:p>
        </p:txBody>
      </p:sp>
      <p:sp>
        <p:nvSpPr>
          <p:cNvPr id="661" name="Google Shape;661;p67"/>
          <p:cNvSpPr/>
          <p:nvPr/>
        </p:nvSpPr>
        <p:spPr>
          <a:xfrm>
            <a:off x="316064" y="6536292"/>
            <a:ext cx="8370736" cy="253916"/>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fr-FR" sz="1050" i="1">
                <a:solidFill>
                  <a:schemeClr val="dk1"/>
                </a:solidFill>
                <a:latin typeface="Calibri"/>
                <a:ea typeface="Calibri"/>
                <a:cs typeface="Calibri"/>
                <a:sym typeface="Calibri"/>
              </a:rPr>
              <a:t>Source: Transparency Market Research</a:t>
            </a:r>
            <a:endParaRPr sz="1050">
              <a:solidFill>
                <a:schemeClr val="dk1"/>
              </a:solidFill>
              <a:latin typeface="Calibri"/>
              <a:ea typeface="Calibri"/>
              <a:cs typeface="Calibri"/>
              <a:sym typeface="Calibri"/>
            </a:endParaRPr>
          </a:p>
        </p:txBody>
      </p:sp>
      <p:sp>
        <p:nvSpPr>
          <p:cNvPr id="662" name="Google Shape;662;p67"/>
          <p:cNvSpPr txBox="1"/>
          <p:nvPr/>
        </p:nvSpPr>
        <p:spPr>
          <a:xfrm>
            <a:off x="457204" y="284624"/>
            <a:ext cx="8229600" cy="1143300"/>
          </a:xfrm>
          <a:prstGeom prst="rect">
            <a:avLst/>
          </a:prstGeom>
          <a:no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Clr>
                <a:schemeClr val="dk1"/>
              </a:buClr>
              <a:buFont typeface="Arial"/>
              <a:buNone/>
            </a:pPr>
            <a:r>
              <a:rPr lang="fr-FR" sz="2400">
                <a:solidFill>
                  <a:schemeClr val="accent6"/>
                </a:solidFill>
                <a:latin typeface="Dosis"/>
                <a:ea typeface="Dosis"/>
                <a:cs typeface="Dosis"/>
                <a:sym typeface="Dosis"/>
              </a:rPr>
              <a:t>A MAJOR STEP FORWARD FOR ALL ENTERPRISES...</a:t>
            </a:r>
            <a:endParaRPr sz="2400">
              <a:solidFill>
                <a:schemeClr val="accent6"/>
              </a:solidFill>
              <a:latin typeface="Dosis"/>
              <a:ea typeface="Dosis"/>
              <a:cs typeface="Dosis"/>
              <a:sym typeface="Dosis"/>
            </a:endParaRPr>
          </a:p>
        </p:txBody>
      </p:sp>
      <p:cxnSp>
        <p:nvCxnSpPr>
          <p:cNvPr id="663" name="Google Shape;663;p67"/>
          <p:cNvCxnSpPr/>
          <p:nvPr/>
        </p:nvCxnSpPr>
        <p:spPr>
          <a:xfrm>
            <a:off x="457200" y="575619"/>
            <a:ext cx="0" cy="576000"/>
          </a:xfrm>
          <a:prstGeom prst="straightConnector1">
            <a:avLst/>
          </a:prstGeom>
          <a:noFill/>
          <a:ln w="28575" cap="flat" cmpd="sng">
            <a:solidFill>
              <a:srgbClr val="20C3F3"/>
            </a:solidFill>
            <a:prstDash val="solid"/>
            <a:round/>
            <a:headEnd type="none" w="sm" len="sm"/>
            <a:tailEnd type="none" w="sm" len="sm"/>
          </a:ln>
        </p:spPr>
      </p:cxnSp>
      <p:pic>
        <p:nvPicPr>
          <p:cNvPr id="664" name="Google Shape;664;p67" descr="logo_hupi_rvb (2).png"/>
          <p:cNvPicPr preferRelativeResize="0"/>
          <p:nvPr/>
        </p:nvPicPr>
        <p:blipFill rotWithShape="1">
          <a:blip r:embed="rId3">
            <a:alphaModFix/>
          </a:blip>
          <a:srcRect/>
          <a:stretch/>
        </p:blipFill>
        <p:spPr>
          <a:xfrm>
            <a:off x="8255950" y="144000"/>
            <a:ext cx="745800" cy="492900"/>
          </a:xfrm>
          <a:prstGeom prst="rect">
            <a:avLst/>
          </a:prstGeom>
          <a:noFill/>
          <a:ln>
            <a:noFill/>
          </a:ln>
        </p:spPr>
      </p:pic>
      <p:sp>
        <p:nvSpPr>
          <p:cNvPr id="665" name="Google Shape;665;p67"/>
          <p:cNvSpPr txBox="1">
            <a:spLocks noGrp="1"/>
          </p:cNvSpPr>
          <p:nvPr>
            <p:ph type="sldNum" idx="12"/>
          </p:nvPr>
        </p:nvSpPr>
        <p:spPr>
          <a:xfrm>
            <a:off x="6553200" y="6356349"/>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A4ADB0"/>
              </a:buClr>
              <a:buFont typeface="Calibri"/>
              <a:buNone/>
            </a:pPr>
            <a:fld id="{00000000-1234-1234-1234-123412341234}" type="slidenum">
              <a:rPr lang="fr-FR" sz="1000"/>
              <a:t>19</a:t>
            </a:fld>
            <a:endParaRPr sz="1000"/>
          </a:p>
        </p:txBody>
      </p:sp>
      <p:sp>
        <p:nvSpPr>
          <p:cNvPr id="666" name="Google Shape;666;p67"/>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50"/>
          <p:cNvSpPr txBox="1">
            <a:spLocks noGrp="1"/>
          </p:cNvSpPr>
          <p:nvPr>
            <p:ph type="body" idx="1"/>
          </p:nvPr>
        </p:nvSpPr>
        <p:spPr>
          <a:xfrm>
            <a:off x="457200" y="1362025"/>
            <a:ext cx="8544600" cy="50028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360"/>
              </a:spcBef>
              <a:spcAft>
                <a:spcPts val="0"/>
              </a:spcAft>
              <a:buNone/>
            </a:pPr>
            <a:r>
              <a:rPr lang="fr-FR" sz="2000" u="sng">
                <a:solidFill>
                  <a:schemeClr val="accent6"/>
                </a:solidFill>
              </a:rPr>
              <a:t>DAY 1 : Business Applications</a:t>
            </a:r>
            <a:endParaRPr sz="2000" u="sng">
              <a:solidFill>
                <a:schemeClr val="accent6"/>
              </a:solidFill>
            </a:endParaRPr>
          </a:p>
          <a:p>
            <a:pPr marL="742950" marR="0" lvl="1" indent="-209550" algn="l" rtl="0">
              <a:lnSpc>
                <a:spcPct val="115000"/>
              </a:lnSpc>
              <a:spcBef>
                <a:spcPts val="360"/>
              </a:spcBef>
              <a:spcAft>
                <a:spcPts val="0"/>
              </a:spcAft>
              <a:buSzPts val="2000"/>
              <a:buAutoNum type="alphaLcPeriod"/>
            </a:pPr>
            <a:r>
              <a:rPr lang="fr-FR" sz="2000"/>
              <a:t>General Introduction : The New “Black Gold”</a:t>
            </a:r>
            <a:endParaRPr sz="2000"/>
          </a:p>
          <a:p>
            <a:pPr marL="742950" marR="0" lvl="1" indent="-209550" algn="l" rtl="0">
              <a:lnSpc>
                <a:spcPct val="115000"/>
              </a:lnSpc>
              <a:spcBef>
                <a:spcPts val="360"/>
              </a:spcBef>
              <a:spcAft>
                <a:spcPts val="0"/>
              </a:spcAft>
              <a:buSzPts val="2000"/>
              <a:buAutoNum type="alphaLcPeriod"/>
            </a:pPr>
            <a:r>
              <a:rPr lang="fr-FR" sz="2000"/>
              <a:t>Big Data for All !!!! - Examples of Real Applications</a:t>
            </a:r>
            <a:endParaRPr sz="2000"/>
          </a:p>
          <a:p>
            <a:pPr marL="742950" marR="0" lvl="1" indent="-209550" algn="l" rtl="0">
              <a:lnSpc>
                <a:spcPct val="115000"/>
              </a:lnSpc>
              <a:spcBef>
                <a:spcPts val="360"/>
              </a:spcBef>
              <a:spcAft>
                <a:spcPts val="0"/>
              </a:spcAft>
              <a:buSzPts val="2000"/>
              <a:buAutoNum type="alphaLcPeriod"/>
            </a:pPr>
            <a:r>
              <a:rPr lang="fr-FR" sz="2000"/>
              <a:t>Case Study : SOKOA</a:t>
            </a:r>
            <a:endParaRPr sz="2000"/>
          </a:p>
          <a:p>
            <a:pPr marL="457200" marR="0" lvl="0" indent="0" algn="l" rtl="0">
              <a:lnSpc>
                <a:spcPct val="115000"/>
              </a:lnSpc>
              <a:spcBef>
                <a:spcPts val="360"/>
              </a:spcBef>
              <a:spcAft>
                <a:spcPts val="0"/>
              </a:spcAft>
              <a:buNone/>
            </a:pPr>
            <a:endParaRPr sz="2000"/>
          </a:p>
          <a:p>
            <a:pPr marL="0" marR="0" lvl="0" indent="0" algn="l" rtl="0">
              <a:lnSpc>
                <a:spcPct val="115000"/>
              </a:lnSpc>
              <a:spcBef>
                <a:spcPts val="360"/>
              </a:spcBef>
              <a:spcAft>
                <a:spcPts val="0"/>
              </a:spcAft>
              <a:buNone/>
            </a:pPr>
            <a:r>
              <a:rPr lang="fr-FR" sz="2000" u="sng">
                <a:solidFill>
                  <a:schemeClr val="accent6"/>
                </a:solidFill>
              </a:rPr>
              <a:t>DAY 2 : Artificial Intelligence and Big Data</a:t>
            </a:r>
            <a:endParaRPr sz="2000" u="sng">
              <a:solidFill>
                <a:schemeClr val="accent6"/>
              </a:solidFill>
            </a:endParaRPr>
          </a:p>
          <a:p>
            <a:pPr marL="742950" marR="0" lvl="1" indent="-209550" algn="l" rtl="0">
              <a:lnSpc>
                <a:spcPct val="115000"/>
              </a:lnSpc>
              <a:spcBef>
                <a:spcPts val="360"/>
              </a:spcBef>
              <a:spcAft>
                <a:spcPts val="0"/>
              </a:spcAft>
              <a:buSzPts val="2000"/>
              <a:buAutoNum type="alphaLcPeriod"/>
            </a:pPr>
            <a:r>
              <a:rPr lang="fr-FR" sz="2000"/>
              <a:t>What is Changing?</a:t>
            </a:r>
            <a:endParaRPr sz="2000"/>
          </a:p>
          <a:p>
            <a:pPr marL="742950" marR="0" lvl="1" indent="-209550" algn="l" rtl="0">
              <a:lnSpc>
                <a:spcPct val="115000"/>
              </a:lnSpc>
              <a:spcBef>
                <a:spcPts val="360"/>
              </a:spcBef>
              <a:spcAft>
                <a:spcPts val="0"/>
              </a:spcAft>
              <a:buSzPts val="2000"/>
              <a:buAutoNum type="alphaLcPeriod"/>
            </a:pPr>
            <a:r>
              <a:rPr lang="fr-FR" sz="2000"/>
              <a:t>The Underlying Technologies</a:t>
            </a:r>
            <a:endParaRPr sz="2000"/>
          </a:p>
          <a:p>
            <a:pPr marL="742950" marR="0" lvl="1" indent="-209550" algn="l" rtl="0">
              <a:lnSpc>
                <a:spcPct val="115000"/>
              </a:lnSpc>
              <a:spcBef>
                <a:spcPts val="360"/>
              </a:spcBef>
              <a:spcAft>
                <a:spcPts val="0"/>
              </a:spcAft>
              <a:buSzPts val="2000"/>
              <a:buAutoNum type="alphaLcPeriod"/>
            </a:pPr>
            <a:r>
              <a:rPr lang="fr-FR" sz="2000"/>
              <a:t>Lab : See and use a Big Data Platform</a:t>
            </a:r>
            <a:endParaRPr sz="2000"/>
          </a:p>
          <a:p>
            <a:pPr marL="457200" marR="0" lvl="0" indent="0" algn="l" rtl="0">
              <a:lnSpc>
                <a:spcPct val="115000"/>
              </a:lnSpc>
              <a:spcBef>
                <a:spcPts val="360"/>
              </a:spcBef>
              <a:spcAft>
                <a:spcPts val="0"/>
              </a:spcAft>
              <a:buNone/>
            </a:pPr>
            <a:endParaRPr sz="2000"/>
          </a:p>
          <a:p>
            <a:pPr marL="0" marR="0" lvl="0" indent="0" algn="l" rtl="0">
              <a:lnSpc>
                <a:spcPct val="115000"/>
              </a:lnSpc>
              <a:spcBef>
                <a:spcPts val="360"/>
              </a:spcBef>
              <a:spcAft>
                <a:spcPts val="0"/>
              </a:spcAft>
              <a:buNone/>
            </a:pPr>
            <a:r>
              <a:rPr lang="fr-FR" sz="2000" u="sng">
                <a:solidFill>
                  <a:schemeClr val="accent6"/>
                </a:solidFill>
              </a:rPr>
              <a:t>DAY 3 : How to Successfully Run a AI/Big Data Project</a:t>
            </a:r>
            <a:endParaRPr sz="2000" u="sng">
              <a:solidFill>
                <a:schemeClr val="accent6"/>
              </a:solidFill>
            </a:endParaRPr>
          </a:p>
          <a:p>
            <a:pPr marL="742950" marR="0" lvl="1" indent="-209550" algn="l" rtl="0">
              <a:lnSpc>
                <a:spcPct val="115000"/>
              </a:lnSpc>
              <a:spcBef>
                <a:spcPts val="360"/>
              </a:spcBef>
              <a:spcAft>
                <a:spcPts val="0"/>
              </a:spcAft>
              <a:buSzPts val="2000"/>
              <a:buAutoNum type="alphaLcPeriod"/>
            </a:pPr>
            <a:r>
              <a:rPr lang="fr-FR" sz="2000"/>
              <a:t>The 3 “Pillars”</a:t>
            </a:r>
            <a:endParaRPr sz="2000"/>
          </a:p>
          <a:p>
            <a:pPr marL="742950" marR="0" lvl="1" indent="-209550" algn="l" rtl="0">
              <a:lnSpc>
                <a:spcPct val="115000"/>
              </a:lnSpc>
              <a:spcBef>
                <a:spcPts val="360"/>
              </a:spcBef>
              <a:spcAft>
                <a:spcPts val="0"/>
              </a:spcAft>
              <a:buSzPts val="2000"/>
              <a:buAutoNum type="alphaLcPeriod"/>
            </a:pPr>
            <a:r>
              <a:rPr lang="fr-FR" sz="2000"/>
              <a:t>Project : “Virtual Salesman” Marketing Strategy and Sales Pitch</a:t>
            </a:r>
            <a:endParaRPr sz="2000"/>
          </a:p>
        </p:txBody>
      </p:sp>
      <p:sp>
        <p:nvSpPr>
          <p:cNvPr id="329" name="Google Shape;329;p50"/>
          <p:cNvSpPr txBox="1"/>
          <p:nvPr/>
        </p:nvSpPr>
        <p:spPr>
          <a:xfrm>
            <a:off x="457204" y="284624"/>
            <a:ext cx="8229600" cy="1143300"/>
          </a:xfrm>
          <a:prstGeom prst="rect">
            <a:avLst/>
          </a:prstGeom>
          <a:no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Clr>
                <a:schemeClr val="dk1"/>
              </a:buClr>
              <a:buFont typeface="Arial"/>
              <a:buNone/>
            </a:pPr>
            <a:r>
              <a:rPr lang="fr-FR" sz="2400">
                <a:solidFill>
                  <a:schemeClr val="accent6"/>
                </a:solidFill>
                <a:latin typeface="Dosis"/>
                <a:ea typeface="Dosis"/>
                <a:cs typeface="Dosis"/>
                <a:sym typeface="Dosis"/>
              </a:rPr>
              <a:t>PROGRAM</a:t>
            </a:r>
            <a:endParaRPr/>
          </a:p>
        </p:txBody>
      </p:sp>
      <p:cxnSp>
        <p:nvCxnSpPr>
          <p:cNvPr id="330" name="Google Shape;330;p50"/>
          <p:cNvCxnSpPr/>
          <p:nvPr/>
        </p:nvCxnSpPr>
        <p:spPr>
          <a:xfrm>
            <a:off x="457200" y="575619"/>
            <a:ext cx="0" cy="576000"/>
          </a:xfrm>
          <a:prstGeom prst="straightConnector1">
            <a:avLst/>
          </a:prstGeom>
          <a:noFill/>
          <a:ln w="28575" cap="flat" cmpd="sng">
            <a:solidFill>
              <a:srgbClr val="20C3F3"/>
            </a:solidFill>
            <a:prstDash val="solid"/>
            <a:round/>
            <a:headEnd type="none" w="sm" len="sm"/>
            <a:tailEnd type="none" w="sm" len="sm"/>
          </a:ln>
        </p:spPr>
      </p:cxnSp>
      <p:pic>
        <p:nvPicPr>
          <p:cNvPr id="331" name="Google Shape;331;p50" descr="logo_hupi_rvb (2).png"/>
          <p:cNvPicPr preferRelativeResize="0"/>
          <p:nvPr/>
        </p:nvPicPr>
        <p:blipFill rotWithShape="1">
          <a:blip r:embed="rId3">
            <a:alphaModFix/>
          </a:blip>
          <a:srcRect/>
          <a:stretch/>
        </p:blipFill>
        <p:spPr>
          <a:xfrm>
            <a:off x="8255950" y="144000"/>
            <a:ext cx="745800" cy="492900"/>
          </a:xfrm>
          <a:prstGeom prst="rect">
            <a:avLst/>
          </a:prstGeom>
          <a:noFill/>
          <a:ln>
            <a:noFill/>
          </a:ln>
        </p:spPr>
      </p:pic>
      <p:sp>
        <p:nvSpPr>
          <p:cNvPr id="332" name="Google Shape;332;p50"/>
          <p:cNvSpPr txBox="1">
            <a:spLocks noGrp="1"/>
          </p:cNvSpPr>
          <p:nvPr>
            <p:ph type="sldNum" idx="12"/>
          </p:nvPr>
        </p:nvSpPr>
        <p:spPr>
          <a:xfrm>
            <a:off x="6553200" y="6356349"/>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A4ADB0"/>
              </a:buClr>
              <a:buFont typeface="Calibri"/>
              <a:buNone/>
            </a:pPr>
            <a:fld id="{00000000-1234-1234-1234-123412341234}" type="slidenum">
              <a:rPr lang="fr-FR" sz="1000"/>
              <a:t>2</a:t>
            </a:fld>
            <a:endParaRPr sz="1000"/>
          </a:p>
        </p:txBody>
      </p:sp>
      <p:sp>
        <p:nvSpPr>
          <p:cNvPr id="333" name="Google Shape;333;p50"/>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pic>
        <p:nvPicPr>
          <p:cNvPr id="671" name="Google Shape;671;p68" descr="initiativebigdata.png"/>
          <p:cNvPicPr preferRelativeResize="0"/>
          <p:nvPr/>
        </p:nvPicPr>
        <p:blipFill rotWithShape="1">
          <a:blip r:embed="rId3">
            <a:alphaModFix/>
          </a:blip>
          <a:srcRect/>
          <a:stretch/>
        </p:blipFill>
        <p:spPr>
          <a:xfrm>
            <a:off x="1064824" y="1342910"/>
            <a:ext cx="7227900" cy="5197500"/>
          </a:xfrm>
          <a:prstGeom prst="rect">
            <a:avLst/>
          </a:prstGeom>
          <a:noFill/>
          <a:ln>
            <a:noFill/>
          </a:ln>
        </p:spPr>
      </p:pic>
      <p:sp>
        <p:nvSpPr>
          <p:cNvPr id="672" name="Google Shape;672;p68"/>
          <p:cNvSpPr/>
          <p:nvPr/>
        </p:nvSpPr>
        <p:spPr>
          <a:xfrm>
            <a:off x="316064" y="6536292"/>
            <a:ext cx="8370736" cy="253916"/>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fr-FR" sz="1050" i="1">
                <a:solidFill>
                  <a:schemeClr val="dk1"/>
                </a:solidFill>
                <a:latin typeface="Calibri"/>
                <a:ea typeface="Calibri"/>
                <a:cs typeface="Calibri"/>
                <a:sym typeface="Calibri"/>
              </a:rPr>
              <a:t>Source: IDC (2014) - Chiffres pour la France</a:t>
            </a:r>
            <a:endParaRPr sz="1050">
              <a:solidFill>
                <a:schemeClr val="dk1"/>
              </a:solidFill>
              <a:latin typeface="Calibri"/>
              <a:ea typeface="Calibri"/>
              <a:cs typeface="Calibri"/>
              <a:sym typeface="Calibri"/>
            </a:endParaRPr>
          </a:p>
        </p:txBody>
      </p:sp>
      <p:sp>
        <p:nvSpPr>
          <p:cNvPr id="673" name="Google Shape;673;p68"/>
          <p:cNvSpPr txBox="1"/>
          <p:nvPr/>
        </p:nvSpPr>
        <p:spPr>
          <a:xfrm>
            <a:off x="457204" y="284624"/>
            <a:ext cx="8229600" cy="1143300"/>
          </a:xfrm>
          <a:prstGeom prst="rect">
            <a:avLst/>
          </a:prstGeom>
          <a:no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Clr>
                <a:schemeClr val="dk1"/>
              </a:buClr>
              <a:buFont typeface="Arial"/>
              <a:buNone/>
            </a:pPr>
            <a:r>
              <a:rPr lang="fr-FR" sz="2400">
                <a:solidFill>
                  <a:schemeClr val="accent6"/>
                </a:solidFill>
                <a:latin typeface="Dosis"/>
                <a:ea typeface="Dosis"/>
                <a:cs typeface="Dosis"/>
                <a:sym typeface="Dosis"/>
              </a:rPr>
              <a:t>… EVERY SECTOR CAN BENEFIT</a:t>
            </a:r>
            <a:endParaRPr/>
          </a:p>
        </p:txBody>
      </p:sp>
      <p:cxnSp>
        <p:nvCxnSpPr>
          <p:cNvPr id="674" name="Google Shape;674;p68"/>
          <p:cNvCxnSpPr/>
          <p:nvPr/>
        </p:nvCxnSpPr>
        <p:spPr>
          <a:xfrm>
            <a:off x="457200" y="575619"/>
            <a:ext cx="0" cy="576000"/>
          </a:xfrm>
          <a:prstGeom prst="straightConnector1">
            <a:avLst/>
          </a:prstGeom>
          <a:noFill/>
          <a:ln w="28575" cap="flat" cmpd="sng">
            <a:solidFill>
              <a:srgbClr val="20C3F3"/>
            </a:solidFill>
            <a:prstDash val="solid"/>
            <a:round/>
            <a:headEnd type="none" w="sm" len="sm"/>
            <a:tailEnd type="none" w="sm" len="sm"/>
          </a:ln>
        </p:spPr>
      </p:cxnSp>
      <p:pic>
        <p:nvPicPr>
          <p:cNvPr id="675" name="Google Shape;675;p68" descr="logo_hupi_rvb (2).png"/>
          <p:cNvPicPr preferRelativeResize="0"/>
          <p:nvPr/>
        </p:nvPicPr>
        <p:blipFill rotWithShape="1">
          <a:blip r:embed="rId4">
            <a:alphaModFix/>
          </a:blip>
          <a:srcRect/>
          <a:stretch/>
        </p:blipFill>
        <p:spPr>
          <a:xfrm>
            <a:off x="8255950" y="144000"/>
            <a:ext cx="745800" cy="492900"/>
          </a:xfrm>
          <a:prstGeom prst="rect">
            <a:avLst/>
          </a:prstGeom>
          <a:noFill/>
          <a:ln>
            <a:noFill/>
          </a:ln>
        </p:spPr>
      </p:pic>
      <p:sp>
        <p:nvSpPr>
          <p:cNvPr id="676" name="Google Shape;676;p68"/>
          <p:cNvSpPr txBox="1">
            <a:spLocks noGrp="1"/>
          </p:cNvSpPr>
          <p:nvPr>
            <p:ph type="sldNum" idx="12"/>
          </p:nvPr>
        </p:nvSpPr>
        <p:spPr>
          <a:xfrm>
            <a:off x="6553200" y="6356349"/>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A4ADB0"/>
              </a:buClr>
              <a:buFont typeface="Calibri"/>
              <a:buNone/>
            </a:pPr>
            <a:fld id="{00000000-1234-1234-1234-123412341234}" type="slidenum">
              <a:rPr lang="fr-FR" sz="1000"/>
              <a:t>20</a:t>
            </a:fld>
            <a:endParaRPr sz="1000"/>
          </a:p>
        </p:txBody>
      </p:sp>
      <p:sp>
        <p:nvSpPr>
          <p:cNvPr id="677" name="Google Shape;677;p68"/>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p69"/>
          <p:cNvSpPr txBox="1"/>
          <p:nvPr/>
        </p:nvSpPr>
        <p:spPr>
          <a:xfrm>
            <a:off x="457204" y="284624"/>
            <a:ext cx="8229600" cy="1143300"/>
          </a:xfrm>
          <a:prstGeom prst="rect">
            <a:avLst/>
          </a:prstGeom>
          <a:no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Clr>
                <a:schemeClr val="dk1"/>
              </a:buClr>
              <a:buFont typeface="Arial"/>
              <a:buNone/>
            </a:pPr>
            <a:r>
              <a:rPr lang="fr-FR" sz="2400">
                <a:solidFill>
                  <a:schemeClr val="accent6"/>
                </a:solidFill>
                <a:latin typeface="Dosis"/>
                <a:ea typeface="Dosis"/>
                <a:cs typeface="Dosis"/>
                <a:sym typeface="Dosis"/>
              </a:rPr>
              <a:t>… JOBS WILL BE IMPACTED</a:t>
            </a:r>
            <a:endParaRPr/>
          </a:p>
        </p:txBody>
      </p:sp>
      <p:cxnSp>
        <p:nvCxnSpPr>
          <p:cNvPr id="683" name="Google Shape;683;p69"/>
          <p:cNvCxnSpPr/>
          <p:nvPr/>
        </p:nvCxnSpPr>
        <p:spPr>
          <a:xfrm>
            <a:off x="457200" y="575619"/>
            <a:ext cx="0" cy="576000"/>
          </a:xfrm>
          <a:prstGeom prst="straightConnector1">
            <a:avLst/>
          </a:prstGeom>
          <a:noFill/>
          <a:ln w="28575" cap="flat" cmpd="sng">
            <a:solidFill>
              <a:srgbClr val="20C3F3"/>
            </a:solidFill>
            <a:prstDash val="solid"/>
            <a:round/>
            <a:headEnd type="none" w="sm" len="sm"/>
            <a:tailEnd type="none" w="sm" len="sm"/>
          </a:ln>
        </p:spPr>
      </p:cxnSp>
      <p:pic>
        <p:nvPicPr>
          <p:cNvPr id="684" name="Google Shape;684;p69" descr="logo_hupi_rvb (2).png"/>
          <p:cNvPicPr preferRelativeResize="0"/>
          <p:nvPr/>
        </p:nvPicPr>
        <p:blipFill rotWithShape="1">
          <a:blip r:embed="rId3">
            <a:alphaModFix/>
          </a:blip>
          <a:srcRect/>
          <a:stretch/>
        </p:blipFill>
        <p:spPr>
          <a:xfrm>
            <a:off x="8255950" y="144000"/>
            <a:ext cx="745800" cy="492900"/>
          </a:xfrm>
          <a:prstGeom prst="rect">
            <a:avLst/>
          </a:prstGeom>
          <a:noFill/>
          <a:ln>
            <a:noFill/>
          </a:ln>
        </p:spPr>
      </p:pic>
      <p:sp>
        <p:nvSpPr>
          <p:cNvPr id="685" name="Google Shape;685;p69"/>
          <p:cNvSpPr txBox="1">
            <a:spLocks noGrp="1"/>
          </p:cNvSpPr>
          <p:nvPr>
            <p:ph type="sldNum" idx="12"/>
          </p:nvPr>
        </p:nvSpPr>
        <p:spPr>
          <a:xfrm>
            <a:off x="6553200" y="6356349"/>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A4ADB0"/>
              </a:buClr>
              <a:buFont typeface="Calibri"/>
              <a:buNone/>
            </a:pPr>
            <a:fld id="{00000000-1234-1234-1234-123412341234}" type="slidenum">
              <a:rPr lang="fr-FR" sz="1000"/>
              <a:t>21</a:t>
            </a:fld>
            <a:endParaRPr sz="1000"/>
          </a:p>
        </p:txBody>
      </p:sp>
      <p:pic>
        <p:nvPicPr>
          <p:cNvPr id="686" name="Google Shape;686;p69" descr="AI.jpg"/>
          <p:cNvPicPr preferRelativeResize="0"/>
          <p:nvPr/>
        </p:nvPicPr>
        <p:blipFill>
          <a:blip r:embed="rId4">
            <a:alphaModFix/>
          </a:blip>
          <a:stretch>
            <a:fillRect/>
          </a:stretch>
        </p:blipFill>
        <p:spPr>
          <a:xfrm>
            <a:off x="685800" y="1580325"/>
            <a:ext cx="7277754" cy="4776025"/>
          </a:xfrm>
          <a:prstGeom prst="rect">
            <a:avLst/>
          </a:prstGeom>
          <a:noFill/>
          <a:ln>
            <a:noFill/>
          </a:ln>
        </p:spPr>
      </p:pic>
      <p:sp>
        <p:nvSpPr>
          <p:cNvPr id="687" name="Google Shape;687;p69"/>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70"/>
          <p:cNvSpPr txBox="1"/>
          <p:nvPr/>
        </p:nvSpPr>
        <p:spPr>
          <a:xfrm>
            <a:off x="457204" y="284624"/>
            <a:ext cx="8229600" cy="1143300"/>
          </a:xfrm>
          <a:prstGeom prst="rect">
            <a:avLst/>
          </a:prstGeom>
          <a:no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Clr>
                <a:schemeClr val="dk1"/>
              </a:buClr>
              <a:buFont typeface="Arial"/>
              <a:buNone/>
            </a:pPr>
            <a:r>
              <a:rPr lang="fr-FR" sz="2400">
                <a:solidFill>
                  <a:schemeClr val="accent6"/>
                </a:solidFill>
                <a:latin typeface="Dosis"/>
                <a:ea typeface="Dosis"/>
                <a:cs typeface="Dosis"/>
                <a:sym typeface="Dosis"/>
              </a:rPr>
              <a:t>EXAMPLE OF THE CNCC</a:t>
            </a:r>
            <a:endParaRPr/>
          </a:p>
        </p:txBody>
      </p:sp>
      <p:cxnSp>
        <p:nvCxnSpPr>
          <p:cNvPr id="693" name="Google Shape;693;p70"/>
          <p:cNvCxnSpPr/>
          <p:nvPr/>
        </p:nvCxnSpPr>
        <p:spPr>
          <a:xfrm>
            <a:off x="457200" y="575619"/>
            <a:ext cx="0" cy="576000"/>
          </a:xfrm>
          <a:prstGeom prst="straightConnector1">
            <a:avLst/>
          </a:prstGeom>
          <a:noFill/>
          <a:ln w="28575" cap="flat" cmpd="sng">
            <a:solidFill>
              <a:srgbClr val="20C3F3"/>
            </a:solidFill>
            <a:prstDash val="solid"/>
            <a:round/>
            <a:headEnd type="none" w="sm" len="sm"/>
            <a:tailEnd type="none" w="sm" len="sm"/>
          </a:ln>
        </p:spPr>
      </p:cxnSp>
      <p:pic>
        <p:nvPicPr>
          <p:cNvPr id="694" name="Google Shape;694;p70" descr="logo_hupi_rvb (2).png"/>
          <p:cNvPicPr preferRelativeResize="0"/>
          <p:nvPr/>
        </p:nvPicPr>
        <p:blipFill rotWithShape="1">
          <a:blip r:embed="rId3">
            <a:alphaModFix/>
          </a:blip>
          <a:srcRect/>
          <a:stretch/>
        </p:blipFill>
        <p:spPr>
          <a:xfrm>
            <a:off x="8255950" y="144000"/>
            <a:ext cx="745800" cy="492900"/>
          </a:xfrm>
          <a:prstGeom prst="rect">
            <a:avLst/>
          </a:prstGeom>
          <a:noFill/>
          <a:ln>
            <a:noFill/>
          </a:ln>
        </p:spPr>
      </p:pic>
      <p:sp>
        <p:nvSpPr>
          <p:cNvPr id="695" name="Google Shape;695;p70"/>
          <p:cNvSpPr txBox="1">
            <a:spLocks noGrp="1"/>
          </p:cNvSpPr>
          <p:nvPr>
            <p:ph type="sldNum" idx="12"/>
          </p:nvPr>
        </p:nvSpPr>
        <p:spPr>
          <a:xfrm>
            <a:off x="6553200" y="6356349"/>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A4ADB0"/>
              </a:buClr>
              <a:buFont typeface="Calibri"/>
              <a:buNone/>
            </a:pPr>
            <a:fld id="{00000000-1234-1234-1234-123412341234}" type="slidenum">
              <a:rPr lang="fr-FR" sz="1000"/>
              <a:t>22</a:t>
            </a:fld>
            <a:endParaRPr sz="1000"/>
          </a:p>
        </p:txBody>
      </p:sp>
      <p:pic>
        <p:nvPicPr>
          <p:cNvPr id="696" name="Google Shape;696;p70"/>
          <p:cNvPicPr preferRelativeResize="0"/>
          <p:nvPr/>
        </p:nvPicPr>
        <p:blipFill rotWithShape="1">
          <a:blip r:embed="rId4">
            <a:alphaModFix/>
          </a:blip>
          <a:srcRect/>
          <a:stretch/>
        </p:blipFill>
        <p:spPr>
          <a:xfrm>
            <a:off x="2708800" y="2643751"/>
            <a:ext cx="3740100" cy="1627800"/>
          </a:xfrm>
          <a:prstGeom prst="rect">
            <a:avLst/>
          </a:prstGeom>
          <a:noFill/>
          <a:ln>
            <a:noFill/>
          </a:ln>
        </p:spPr>
      </p:pic>
      <p:sp>
        <p:nvSpPr>
          <p:cNvPr id="697" name="Google Shape;697;p70"/>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Google Shape;702;p71"/>
          <p:cNvSpPr txBox="1"/>
          <p:nvPr/>
        </p:nvSpPr>
        <p:spPr>
          <a:xfrm>
            <a:off x="452675" y="284633"/>
            <a:ext cx="7555500" cy="1143300"/>
          </a:xfrm>
          <a:prstGeom prst="rect">
            <a:avLst/>
          </a:prstGeom>
          <a:no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Clr>
                <a:schemeClr val="dk1"/>
              </a:buClr>
              <a:buFont typeface="Arial"/>
              <a:buNone/>
            </a:pPr>
            <a:r>
              <a:rPr lang="fr-FR" sz="2400">
                <a:solidFill>
                  <a:schemeClr val="accent6"/>
                </a:solidFill>
                <a:latin typeface="Dosis"/>
                <a:ea typeface="Dosis"/>
                <a:cs typeface="Dosis"/>
                <a:sym typeface="Dosis"/>
              </a:rPr>
              <a:t>Solution de Veille Automatique Intelligente pour la Gestion des Risques</a:t>
            </a:r>
            <a:endParaRPr sz="2400"/>
          </a:p>
        </p:txBody>
      </p:sp>
      <p:sp>
        <p:nvSpPr>
          <p:cNvPr id="703" name="Google Shape;703;p71"/>
          <p:cNvSpPr txBox="1">
            <a:spLocks noGrp="1"/>
          </p:cNvSpPr>
          <p:nvPr>
            <p:ph type="sldNum" idx="12"/>
          </p:nvPr>
        </p:nvSpPr>
        <p:spPr>
          <a:xfrm>
            <a:off x="6553200" y="6356349"/>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A4ADB0"/>
              </a:buClr>
              <a:buFont typeface="Calibri"/>
              <a:buNone/>
            </a:pPr>
            <a:fld id="{00000000-1234-1234-1234-123412341234}" type="slidenum">
              <a:rPr lang="fr-FR"/>
              <a:t>23</a:t>
            </a:fld>
            <a:endParaRPr/>
          </a:p>
        </p:txBody>
      </p:sp>
      <p:pic>
        <p:nvPicPr>
          <p:cNvPr id="704" name="Google Shape;704;p71" descr="logo_hupi_rvb (2).png"/>
          <p:cNvPicPr preferRelativeResize="0"/>
          <p:nvPr/>
        </p:nvPicPr>
        <p:blipFill rotWithShape="1">
          <a:blip r:embed="rId3">
            <a:alphaModFix/>
          </a:blip>
          <a:srcRect/>
          <a:stretch/>
        </p:blipFill>
        <p:spPr>
          <a:xfrm>
            <a:off x="8255950" y="144000"/>
            <a:ext cx="745800" cy="492900"/>
          </a:xfrm>
          <a:prstGeom prst="rect">
            <a:avLst/>
          </a:prstGeom>
          <a:noFill/>
          <a:ln>
            <a:noFill/>
          </a:ln>
        </p:spPr>
      </p:pic>
      <p:sp>
        <p:nvSpPr>
          <p:cNvPr id="705" name="Google Shape;705;p71"/>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
        <p:nvSpPr>
          <p:cNvPr id="706" name="Google Shape;706;p71"/>
          <p:cNvSpPr txBox="1"/>
          <p:nvPr/>
        </p:nvSpPr>
        <p:spPr>
          <a:xfrm>
            <a:off x="457200" y="1674900"/>
            <a:ext cx="8216700" cy="388170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None/>
            </a:pPr>
            <a:r>
              <a:rPr lang="fr-FR" sz="1800" b="1">
                <a:solidFill>
                  <a:srgbClr val="738389"/>
                </a:solidFill>
              </a:rPr>
              <a:t>Objectif:</a:t>
            </a:r>
            <a:r>
              <a:rPr lang="fr-FR" sz="1800">
                <a:solidFill>
                  <a:srgbClr val="738389"/>
                </a:solidFill>
              </a:rPr>
              <a:t> Disposer d’un système de </a:t>
            </a:r>
            <a:r>
              <a:rPr lang="fr-FR" sz="1800" b="1">
                <a:solidFill>
                  <a:srgbClr val="738389"/>
                </a:solidFill>
              </a:rPr>
              <a:t>Veille Automatique et Intelligent</a:t>
            </a:r>
            <a:r>
              <a:rPr lang="fr-FR" sz="1800">
                <a:solidFill>
                  <a:srgbClr val="738389"/>
                </a:solidFill>
              </a:rPr>
              <a:t> permettant, pour chaque société de son portefeuille, de :</a:t>
            </a:r>
            <a:endParaRPr sz="1800">
              <a:solidFill>
                <a:srgbClr val="738389"/>
              </a:solidFill>
            </a:endParaRPr>
          </a:p>
          <a:p>
            <a:pPr marL="457200" lvl="0" indent="-342900" algn="l" rtl="0">
              <a:lnSpc>
                <a:spcPct val="150000"/>
              </a:lnSpc>
              <a:spcBef>
                <a:spcPts val="0"/>
              </a:spcBef>
              <a:spcAft>
                <a:spcPts val="0"/>
              </a:spcAft>
              <a:buSzPts val="1800"/>
              <a:buChar char="-"/>
            </a:pPr>
            <a:r>
              <a:rPr lang="fr-FR" sz="1800">
                <a:solidFill>
                  <a:schemeClr val="dk1"/>
                </a:solidFill>
              </a:rPr>
              <a:t>remonter </a:t>
            </a:r>
            <a:r>
              <a:rPr lang="fr-FR" sz="1800">
                <a:solidFill>
                  <a:srgbClr val="738389"/>
                </a:solidFill>
              </a:rPr>
              <a:t>les informations </a:t>
            </a:r>
            <a:r>
              <a:rPr lang="fr-FR" sz="1800" u="sng">
                <a:solidFill>
                  <a:srgbClr val="738389"/>
                </a:solidFill>
              </a:rPr>
              <a:t>externes</a:t>
            </a:r>
            <a:r>
              <a:rPr lang="fr-FR" sz="1800">
                <a:solidFill>
                  <a:srgbClr val="738389"/>
                </a:solidFill>
              </a:rPr>
              <a:t> </a:t>
            </a:r>
            <a:r>
              <a:rPr lang="fr-FR" sz="1800">
                <a:solidFill>
                  <a:schemeClr val="dk1"/>
                </a:solidFill>
              </a:rPr>
              <a:t>pouvant avoir un impact sur l’activité du CAC</a:t>
            </a:r>
            <a:endParaRPr sz="1800">
              <a:solidFill>
                <a:schemeClr val="dk1"/>
              </a:solidFill>
            </a:endParaRPr>
          </a:p>
          <a:p>
            <a:pPr marL="457200" lvl="0" indent="-342900" algn="l" rtl="0">
              <a:lnSpc>
                <a:spcPct val="150000"/>
              </a:lnSpc>
              <a:spcBef>
                <a:spcPts val="0"/>
              </a:spcBef>
              <a:spcAft>
                <a:spcPts val="0"/>
              </a:spcAft>
              <a:buClr>
                <a:schemeClr val="dk1"/>
              </a:buClr>
              <a:buSzPts val="1800"/>
              <a:buChar char="-"/>
            </a:pPr>
            <a:r>
              <a:rPr lang="fr-FR" sz="1800">
                <a:solidFill>
                  <a:schemeClr val="dk1"/>
                </a:solidFill>
              </a:rPr>
              <a:t>croiser et analyser des informations issues de </a:t>
            </a:r>
            <a:r>
              <a:rPr lang="fr-FR" sz="1800" u="sng">
                <a:solidFill>
                  <a:schemeClr val="dk1"/>
                </a:solidFill>
              </a:rPr>
              <a:t>plusieurs sources</a:t>
            </a:r>
            <a:r>
              <a:rPr lang="fr-FR" sz="1800">
                <a:solidFill>
                  <a:schemeClr val="dk1"/>
                </a:solidFill>
              </a:rPr>
              <a:t> : informations légales mais aussi différents réseaux</a:t>
            </a:r>
            <a:endParaRPr sz="1800">
              <a:solidFill>
                <a:schemeClr val="dk1"/>
              </a:solidFill>
            </a:endParaRPr>
          </a:p>
          <a:p>
            <a:pPr marL="457200" lvl="0" indent="-342900" algn="l" rtl="0">
              <a:lnSpc>
                <a:spcPct val="150000"/>
              </a:lnSpc>
              <a:spcBef>
                <a:spcPts val="0"/>
              </a:spcBef>
              <a:spcAft>
                <a:spcPts val="0"/>
              </a:spcAft>
              <a:buClr>
                <a:schemeClr val="dk1"/>
              </a:buClr>
              <a:buSzPts val="1800"/>
              <a:buChar char="-"/>
            </a:pPr>
            <a:r>
              <a:rPr lang="fr-FR" sz="1800">
                <a:solidFill>
                  <a:schemeClr val="dk1"/>
                </a:solidFill>
              </a:rPr>
              <a:t>détecter </a:t>
            </a:r>
            <a:r>
              <a:rPr lang="fr-FR" sz="1800" u="sng">
                <a:solidFill>
                  <a:schemeClr val="dk1"/>
                </a:solidFill>
              </a:rPr>
              <a:t>automatiquement</a:t>
            </a:r>
            <a:r>
              <a:rPr lang="fr-FR" sz="1800">
                <a:solidFill>
                  <a:schemeClr val="dk1"/>
                </a:solidFill>
              </a:rPr>
              <a:t> des points d’attention devant être portés à l’attention du Commissaire aux Comptes dans le cadre de sa mission</a:t>
            </a:r>
            <a:endParaRPr sz="1800">
              <a:solidFill>
                <a:schemeClr val="dk1"/>
              </a:solidFill>
            </a:endParaRPr>
          </a:p>
          <a:p>
            <a:pPr marL="457200" lvl="0" indent="-342900" algn="l" rtl="0">
              <a:lnSpc>
                <a:spcPct val="150000"/>
              </a:lnSpc>
              <a:spcBef>
                <a:spcPts val="0"/>
              </a:spcBef>
              <a:spcAft>
                <a:spcPts val="0"/>
              </a:spcAft>
              <a:buClr>
                <a:schemeClr val="dk1"/>
              </a:buClr>
              <a:buSzPts val="1800"/>
              <a:buChar char="-"/>
            </a:pPr>
            <a:r>
              <a:rPr lang="fr-FR" sz="1800">
                <a:solidFill>
                  <a:schemeClr val="dk1"/>
                </a:solidFill>
              </a:rPr>
              <a:t>d’</a:t>
            </a:r>
            <a:r>
              <a:rPr lang="fr-FR" sz="1800">
                <a:solidFill>
                  <a:srgbClr val="738389"/>
                </a:solidFill>
              </a:rPr>
              <a:t>alerter sur des </a:t>
            </a:r>
            <a:r>
              <a:rPr lang="fr-FR" sz="1800" u="sng">
                <a:solidFill>
                  <a:srgbClr val="738389"/>
                </a:solidFill>
              </a:rPr>
              <a:t>évènements</a:t>
            </a:r>
            <a:r>
              <a:rPr lang="fr-FR" sz="1800">
                <a:solidFill>
                  <a:srgbClr val="738389"/>
                </a:solidFill>
              </a:rPr>
              <a:t> nouveaux, « suspects » ou « inhabituels </a:t>
            </a:r>
            <a:r>
              <a:rPr lang="fr-FR" sz="1800">
                <a:solidFill>
                  <a:schemeClr val="dk1"/>
                </a:solidFill>
              </a:rPr>
              <a:t>»</a:t>
            </a:r>
            <a:endParaRPr sz="1800">
              <a:solidFill>
                <a:srgbClr val="738389"/>
              </a:solidFill>
            </a:endParaRPr>
          </a:p>
          <a:p>
            <a:pPr marL="457200" lvl="0" indent="-342900" algn="l" rtl="0">
              <a:lnSpc>
                <a:spcPct val="150000"/>
              </a:lnSpc>
              <a:spcBef>
                <a:spcPts val="0"/>
              </a:spcBef>
              <a:spcAft>
                <a:spcPts val="0"/>
              </a:spcAft>
              <a:buClr>
                <a:srgbClr val="738389"/>
              </a:buClr>
              <a:buSzPts val="1800"/>
              <a:buChar char="-"/>
            </a:pPr>
            <a:r>
              <a:rPr lang="fr-FR" sz="1800">
                <a:solidFill>
                  <a:srgbClr val="738389"/>
                </a:solidFill>
              </a:rPr>
              <a:t>de scorer par </a:t>
            </a:r>
            <a:r>
              <a:rPr lang="fr-FR" sz="1800" u="sng">
                <a:solidFill>
                  <a:srgbClr val="738389"/>
                </a:solidFill>
              </a:rPr>
              <a:t>importance/pertinence/fiabilité</a:t>
            </a:r>
            <a:r>
              <a:rPr lang="fr-FR" sz="1800">
                <a:solidFill>
                  <a:srgbClr val="738389"/>
                </a:solidFill>
              </a:rPr>
              <a:t> les éléments mis à disposition du CAC</a:t>
            </a:r>
            <a:endParaRPr sz="1800">
              <a:solidFill>
                <a:srgbClr val="738389"/>
              </a:solidFill>
            </a:endParaRPr>
          </a:p>
        </p:txBody>
      </p:sp>
      <p:cxnSp>
        <p:nvCxnSpPr>
          <p:cNvPr id="707" name="Google Shape;707;p71"/>
          <p:cNvCxnSpPr/>
          <p:nvPr/>
        </p:nvCxnSpPr>
        <p:spPr>
          <a:xfrm>
            <a:off x="457200" y="575619"/>
            <a:ext cx="0" cy="576000"/>
          </a:xfrm>
          <a:prstGeom prst="straightConnector1">
            <a:avLst/>
          </a:prstGeom>
          <a:noFill/>
          <a:ln w="28575" cap="flat" cmpd="sng">
            <a:solidFill>
              <a:srgbClr val="20C3F3"/>
            </a:solidFill>
            <a:prstDash val="solid"/>
            <a:round/>
            <a:headEnd type="none" w="sm" len="sm"/>
            <a:tailEnd type="none" w="sm" len="sm"/>
          </a:ln>
        </p:spPr>
      </p:cxnSp>
      <p:pic>
        <p:nvPicPr>
          <p:cNvPr id="708" name="Google Shape;708;p71"/>
          <p:cNvPicPr preferRelativeResize="0"/>
          <p:nvPr/>
        </p:nvPicPr>
        <p:blipFill rotWithShape="1">
          <a:blip r:embed="rId4">
            <a:alphaModFix/>
          </a:blip>
          <a:srcRect/>
          <a:stretch/>
        </p:blipFill>
        <p:spPr>
          <a:xfrm>
            <a:off x="1648425" y="871800"/>
            <a:ext cx="1503000" cy="6540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72"/>
          <p:cNvSpPr txBox="1"/>
          <p:nvPr/>
        </p:nvSpPr>
        <p:spPr>
          <a:xfrm>
            <a:off x="452675" y="284633"/>
            <a:ext cx="7555500" cy="1143300"/>
          </a:xfrm>
          <a:prstGeom prst="rect">
            <a:avLst/>
          </a:prstGeom>
          <a:no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Clr>
                <a:schemeClr val="dk1"/>
              </a:buClr>
              <a:buFont typeface="Arial"/>
              <a:buNone/>
            </a:pPr>
            <a:r>
              <a:rPr lang="fr-FR" sz="2400">
                <a:solidFill>
                  <a:schemeClr val="accent6"/>
                </a:solidFill>
                <a:latin typeface="Dosis"/>
                <a:ea typeface="Dosis"/>
                <a:cs typeface="Dosis"/>
                <a:sym typeface="Dosis"/>
              </a:rPr>
              <a:t>Bénéfices de la Solution de Veille pour les CAC</a:t>
            </a:r>
            <a:endParaRPr sz="2400"/>
          </a:p>
        </p:txBody>
      </p:sp>
      <p:sp>
        <p:nvSpPr>
          <p:cNvPr id="714" name="Google Shape;714;p72"/>
          <p:cNvSpPr txBox="1">
            <a:spLocks noGrp="1"/>
          </p:cNvSpPr>
          <p:nvPr>
            <p:ph type="sldNum" idx="12"/>
          </p:nvPr>
        </p:nvSpPr>
        <p:spPr>
          <a:xfrm>
            <a:off x="6553200" y="6356349"/>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A4ADB0"/>
              </a:buClr>
              <a:buFont typeface="Calibri"/>
              <a:buNone/>
            </a:pPr>
            <a:fld id="{00000000-1234-1234-1234-123412341234}" type="slidenum">
              <a:rPr lang="fr-FR"/>
              <a:t>24</a:t>
            </a:fld>
            <a:endParaRPr/>
          </a:p>
        </p:txBody>
      </p:sp>
      <p:pic>
        <p:nvPicPr>
          <p:cNvPr id="715" name="Google Shape;715;p72" descr="logo_hupi_rvb (2).png"/>
          <p:cNvPicPr preferRelativeResize="0"/>
          <p:nvPr/>
        </p:nvPicPr>
        <p:blipFill rotWithShape="1">
          <a:blip r:embed="rId3">
            <a:alphaModFix/>
          </a:blip>
          <a:srcRect/>
          <a:stretch/>
        </p:blipFill>
        <p:spPr>
          <a:xfrm>
            <a:off x="8255950" y="144000"/>
            <a:ext cx="745800" cy="492900"/>
          </a:xfrm>
          <a:prstGeom prst="rect">
            <a:avLst/>
          </a:prstGeom>
          <a:noFill/>
          <a:ln>
            <a:noFill/>
          </a:ln>
        </p:spPr>
      </p:pic>
      <p:sp>
        <p:nvSpPr>
          <p:cNvPr id="716" name="Google Shape;716;p72"/>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
        <p:nvSpPr>
          <p:cNvPr id="717" name="Google Shape;717;p72"/>
          <p:cNvSpPr txBox="1"/>
          <p:nvPr/>
        </p:nvSpPr>
        <p:spPr>
          <a:xfrm>
            <a:off x="2151200" y="1349813"/>
            <a:ext cx="6708000" cy="78330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None/>
            </a:pPr>
            <a:r>
              <a:rPr lang="fr-FR" sz="1200">
                <a:solidFill>
                  <a:srgbClr val="738389"/>
                </a:solidFill>
              </a:rPr>
              <a:t>Veille active et systématique via une recherche “continue” d’informations dispersées aux 4 coins du web et parfois dissimulées (journaux, sites, communiqués, etc.)</a:t>
            </a:r>
            <a:endParaRPr sz="1200">
              <a:solidFill>
                <a:srgbClr val="738389"/>
              </a:solidFill>
            </a:endParaRPr>
          </a:p>
        </p:txBody>
      </p:sp>
      <p:cxnSp>
        <p:nvCxnSpPr>
          <p:cNvPr id="718" name="Google Shape;718;p72"/>
          <p:cNvCxnSpPr/>
          <p:nvPr/>
        </p:nvCxnSpPr>
        <p:spPr>
          <a:xfrm>
            <a:off x="457200" y="575619"/>
            <a:ext cx="0" cy="576000"/>
          </a:xfrm>
          <a:prstGeom prst="straightConnector1">
            <a:avLst/>
          </a:prstGeom>
          <a:noFill/>
          <a:ln w="28575" cap="flat" cmpd="sng">
            <a:solidFill>
              <a:srgbClr val="20C3F3"/>
            </a:solidFill>
            <a:prstDash val="solid"/>
            <a:round/>
            <a:headEnd type="none" w="sm" len="sm"/>
            <a:tailEnd type="none" w="sm" len="sm"/>
          </a:ln>
        </p:spPr>
      </p:cxnSp>
      <p:sp>
        <p:nvSpPr>
          <p:cNvPr id="719" name="Google Shape;719;p72"/>
          <p:cNvSpPr/>
          <p:nvPr/>
        </p:nvSpPr>
        <p:spPr>
          <a:xfrm>
            <a:off x="466218" y="1374213"/>
            <a:ext cx="1222500" cy="708000"/>
          </a:xfrm>
          <a:prstGeom prst="rect">
            <a:avLst/>
          </a:prstGeom>
          <a:solidFill>
            <a:srgbClr val="0A99C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fr-FR" sz="1200">
                <a:solidFill>
                  <a:schemeClr val="lt1"/>
                </a:solidFill>
                <a:latin typeface="Calibri"/>
                <a:ea typeface="Calibri"/>
                <a:cs typeface="Calibri"/>
                <a:sym typeface="Calibri"/>
              </a:rPr>
              <a:t>Accès à des Informations Dissimulées</a:t>
            </a:r>
            <a:endParaRPr sz="1200"/>
          </a:p>
        </p:txBody>
      </p:sp>
      <p:sp>
        <p:nvSpPr>
          <p:cNvPr id="720" name="Google Shape;720;p72"/>
          <p:cNvSpPr/>
          <p:nvPr/>
        </p:nvSpPr>
        <p:spPr>
          <a:xfrm>
            <a:off x="466218" y="2187013"/>
            <a:ext cx="1222500" cy="708000"/>
          </a:xfrm>
          <a:prstGeom prst="rect">
            <a:avLst/>
          </a:prstGeom>
          <a:solidFill>
            <a:srgbClr val="0A99C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fr-FR" sz="1200">
                <a:solidFill>
                  <a:schemeClr val="lt1"/>
                </a:solidFill>
                <a:latin typeface="Calibri"/>
                <a:ea typeface="Calibri"/>
                <a:cs typeface="Calibri"/>
                <a:sym typeface="Calibri"/>
              </a:rPr>
              <a:t>Vue “croisée” de l’entreprise</a:t>
            </a:r>
            <a:endParaRPr sz="1200"/>
          </a:p>
        </p:txBody>
      </p:sp>
      <p:sp>
        <p:nvSpPr>
          <p:cNvPr id="721" name="Google Shape;721;p72"/>
          <p:cNvSpPr txBox="1"/>
          <p:nvPr/>
        </p:nvSpPr>
        <p:spPr>
          <a:xfrm>
            <a:off x="2151200" y="2122026"/>
            <a:ext cx="6708000" cy="78330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None/>
            </a:pPr>
            <a:r>
              <a:rPr lang="fr-FR" sz="1200">
                <a:solidFill>
                  <a:srgbClr val="738389"/>
                </a:solidFill>
              </a:rPr>
              <a:t>Remontée et croisement d’informations, issues de nombreuses sources de données, de types variées, pour une vision “croisée” et rechercher les incohérences (clients, fournisseurs, etc.)</a:t>
            </a:r>
            <a:endParaRPr sz="1200">
              <a:solidFill>
                <a:srgbClr val="738389"/>
              </a:solidFill>
            </a:endParaRPr>
          </a:p>
        </p:txBody>
      </p:sp>
      <p:sp>
        <p:nvSpPr>
          <p:cNvPr id="722" name="Google Shape;722;p72"/>
          <p:cNvSpPr/>
          <p:nvPr/>
        </p:nvSpPr>
        <p:spPr>
          <a:xfrm>
            <a:off x="466218" y="3024219"/>
            <a:ext cx="1222500" cy="708000"/>
          </a:xfrm>
          <a:prstGeom prst="rect">
            <a:avLst/>
          </a:prstGeom>
          <a:solidFill>
            <a:srgbClr val="0A99C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fr-FR" sz="1200">
                <a:solidFill>
                  <a:schemeClr val="lt1"/>
                </a:solidFill>
                <a:latin typeface="Calibri"/>
                <a:ea typeface="Calibri"/>
                <a:cs typeface="Calibri"/>
                <a:sym typeface="Calibri"/>
              </a:rPr>
              <a:t>Système d’Alertes Temps réel</a:t>
            </a:r>
            <a:endParaRPr sz="1200"/>
          </a:p>
        </p:txBody>
      </p:sp>
      <p:sp>
        <p:nvSpPr>
          <p:cNvPr id="723" name="Google Shape;723;p72"/>
          <p:cNvSpPr txBox="1"/>
          <p:nvPr/>
        </p:nvSpPr>
        <p:spPr>
          <a:xfrm>
            <a:off x="2151200" y="2959230"/>
            <a:ext cx="6708000" cy="78330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None/>
            </a:pPr>
            <a:r>
              <a:rPr lang="fr-FR" sz="1200">
                <a:solidFill>
                  <a:srgbClr val="738389"/>
                </a:solidFill>
              </a:rPr>
              <a:t>Génération d’alertes, ultra qualifiées (priorisées par niveau de sévérité), sur des risques peu apparents, liés à l’entreprise</a:t>
            </a:r>
            <a:endParaRPr sz="1200">
              <a:solidFill>
                <a:srgbClr val="738389"/>
              </a:solidFill>
            </a:endParaRPr>
          </a:p>
        </p:txBody>
      </p:sp>
      <p:sp>
        <p:nvSpPr>
          <p:cNvPr id="724" name="Google Shape;724;p72"/>
          <p:cNvSpPr/>
          <p:nvPr/>
        </p:nvSpPr>
        <p:spPr>
          <a:xfrm>
            <a:off x="466218" y="3865401"/>
            <a:ext cx="1222500" cy="708000"/>
          </a:xfrm>
          <a:prstGeom prst="rect">
            <a:avLst/>
          </a:prstGeom>
          <a:solidFill>
            <a:srgbClr val="0A99C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fr-FR" sz="1200">
                <a:solidFill>
                  <a:schemeClr val="lt1"/>
                </a:solidFill>
                <a:latin typeface="Calibri"/>
                <a:ea typeface="Calibri"/>
                <a:cs typeface="Calibri"/>
                <a:sym typeface="Calibri"/>
              </a:rPr>
              <a:t>Qualification fine des informations remontées</a:t>
            </a:r>
            <a:endParaRPr sz="1200"/>
          </a:p>
        </p:txBody>
      </p:sp>
      <p:sp>
        <p:nvSpPr>
          <p:cNvPr id="725" name="Google Shape;725;p72"/>
          <p:cNvSpPr txBox="1"/>
          <p:nvPr/>
        </p:nvSpPr>
        <p:spPr>
          <a:xfrm>
            <a:off x="2151200" y="3800411"/>
            <a:ext cx="6708000" cy="78330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None/>
            </a:pPr>
            <a:r>
              <a:rPr lang="fr-FR" sz="1200">
                <a:solidFill>
                  <a:srgbClr val="738389"/>
                </a:solidFill>
              </a:rPr>
              <a:t>Organisation et priorisation fine, au sein d’une application dédiée, de l’ensemble des informations remontées, afin de mettre en relief ce qui semble pertinent et important</a:t>
            </a:r>
            <a:endParaRPr sz="1200">
              <a:solidFill>
                <a:srgbClr val="738389"/>
              </a:solidFill>
            </a:endParaRPr>
          </a:p>
        </p:txBody>
      </p:sp>
      <p:sp>
        <p:nvSpPr>
          <p:cNvPr id="726" name="Google Shape;726;p72"/>
          <p:cNvSpPr/>
          <p:nvPr/>
        </p:nvSpPr>
        <p:spPr>
          <a:xfrm>
            <a:off x="466218" y="4702607"/>
            <a:ext cx="1222500" cy="708000"/>
          </a:xfrm>
          <a:prstGeom prst="rect">
            <a:avLst/>
          </a:prstGeom>
          <a:solidFill>
            <a:srgbClr val="0A99C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fr-FR" sz="1200">
                <a:solidFill>
                  <a:schemeClr val="lt1"/>
                </a:solidFill>
                <a:latin typeface="Calibri"/>
                <a:ea typeface="Calibri"/>
                <a:cs typeface="Calibri"/>
                <a:sym typeface="Calibri"/>
              </a:rPr>
              <a:t>Historisation des informations</a:t>
            </a:r>
            <a:endParaRPr sz="1200"/>
          </a:p>
        </p:txBody>
      </p:sp>
      <p:sp>
        <p:nvSpPr>
          <p:cNvPr id="727" name="Google Shape;727;p72"/>
          <p:cNvSpPr txBox="1"/>
          <p:nvPr/>
        </p:nvSpPr>
        <p:spPr>
          <a:xfrm>
            <a:off x="2151200" y="4637615"/>
            <a:ext cx="6708000" cy="78330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None/>
            </a:pPr>
            <a:r>
              <a:rPr lang="fr-FR" sz="1200">
                <a:solidFill>
                  <a:srgbClr val="738389"/>
                </a:solidFill>
              </a:rPr>
              <a:t>Accès à l’historique des informations remontées pour des recherches a posteriori </a:t>
            </a:r>
            <a:endParaRPr sz="1200">
              <a:solidFill>
                <a:srgbClr val="738389"/>
              </a:solidFill>
            </a:endParaRPr>
          </a:p>
        </p:txBody>
      </p:sp>
      <p:sp>
        <p:nvSpPr>
          <p:cNvPr id="728" name="Google Shape;728;p72"/>
          <p:cNvSpPr/>
          <p:nvPr/>
        </p:nvSpPr>
        <p:spPr>
          <a:xfrm>
            <a:off x="466218" y="5515407"/>
            <a:ext cx="1222500" cy="708000"/>
          </a:xfrm>
          <a:prstGeom prst="rect">
            <a:avLst/>
          </a:prstGeom>
          <a:solidFill>
            <a:srgbClr val="0A99C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fr-FR" sz="1200">
                <a:solidFill>
                  <a:schemeClr val="lt1"/>
                </a:solidFill>
                <a:latin typeface="Calibri"/>
                <a:ea typeface="Calibri"/>
                <a:cs typeface="Calibri"/>
                <a:sym typeface="Calibri"/>
              </a:rPr>
              <a:t>Automatisation de l’ensemble du processus</a:t>
            </a:r>
            <a:endParaRPr sz="1200"/>
          </a:p>
        </p:txBody>
      </p:sp>
      <p:sp>
        <p:nvSpPr>
          <p:cNvPr id="729" name="Google Shape;729;p72"/>
          <p:cNvSpPr txBox="1"/>
          <p:nvPr/>
        </p:nvSpPr>
        <p:spPr>
          <a:xfrm>
            <a:off x="2151200" y="5450413"/>
            <a:ext cx="6708000" cy="78330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None/>
            </a:pPr>
            <a:r>
              <a:rPr lang="fr-FR" sz="1200">
                <a:solidFill>
                  <a:srgbClr val="738389"/>
                </a:solidFill>
              </a:rPr>
              <a:t>Toutes ces informations et alertes sont poussées automatiquement, en continu, qualifiées et pré-organisées, de manière ultra-personnalisée, à chaque CAC, sans intervention de celui-ci </a:t>
            </a:r>
            <a:endParaRPr sz="1200">
              <a:solidFill>
                <a:srgbClr val="738389"/>
              </a:solidFill>
            </a:endParaRPr>
          </a:p>
        </p:txBody>
      </p:sp>
      <p:sp>
        <p:nvSpPr>
          <p:cNvPr id="730" name="Google Shape;730;p72"/>
          <p:cNvSpPr/>
          <p:nvPr/>
        </p:nvSpPr>
        <p:spPr>
          <a:xfrm>
            <a:off x="288146" y="2925482"/>
            <a:ext cx="213000" cy="292800"/>
          </a:xfrm>
          <a:prstGeom prst="star5">
            <a:avLst>
              <a:gd name="adj" fmla="val 19098"/>
              <a:gd name="hf" fmla="val 105146"/>
              <a:gd name="vf" fmla="val 110557"/>
            </a:avLst>
          </a:prstGeom>
          <a:solidFill>
            <a:srgbClr val="FF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FFFF00"/>
              </a:highlight>
            </a:endParaRPr>
          </a:p>
        </p:txBody>
      </p:sp>
      <p:sp>
        <p:nvSpPr>
          <p:cNvPr id="731" name="Google Shape;731;p72"/>
          <p:cNvSpPr/>
          <p:nvPr/>
        </p:nvSpPr>
        <p:spPr>
          <a:xfrm>
            <a:off x="288146" y="3762688"/>
            <a:ext cx="213000" cy="292800"/>
          </a:xfrm>
          <a:prstGeom prst="star5">
            <a:avLst>
              <a:gd name="adj" fmla="val 19098"/>
              <a:gd name="hf" fmla="val 105146"/>
              <a:gd name="vf" fmla="val 110557"/>
            </a:avLst>
          </a:prstGeom>
          <a:solidFill>
            <a:srgbClr val="FF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FFFF00"/>
              </a:highlight>
            </a:endParaRPr>
          </a:p>
        </p:txBody>
      </p:sp>
      <p:sp>
        <p:nvSpPr>
          <p:cNvPr id="732" name="Google Shape;732;p72"/>
          <p:cNvSpPr/>
          <p:nvPr/>
        </p:nvSpPr>
        <p:spPr>
          <a:xfrm>
            <a:off x="288146" y="6404288"/>
            <a:ext cx="213000" cy="292800"/>
          </a:xfrm>
          <a:prstGeom prst="star5">
            <a:avLst>
              <a:gd name="adj" fmla="val 19098"/>
              <a:gd name="hf" fmla="val 105146"/>
              <a:gd name="vf" fmla="val 110557"/>
            </a:avLst>
          </a:prstGeom>
          <a:solidFill>
            <a:srgbClr val="FF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FFFF00"/>
              </a:highlight>
            </a:endParaRPr>
          </a:p>
        </p:txBody>
      </p:sp>
      <p:sp>
        <p:nvSpPr>
          <p:cNvPr id="733" name="Google Shape;733;p72"/>
          <p:cNvSpPr txBox="1"/>
          <p:nvPr/>
        </p:nvSpPr>
        <p:spPr>
          <a:xfrm>
            <a:off x="468631" y="6413618"/>
            <a:ext cx="6708000" cy="36510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None/>
            </a:pPr>
            <a:r>
              <a:rPr lang="fr-FR" sz="1000">
                <a:solidFill>
                  <a:srgbClr val="738389"/>
                </a:solidFill>
              </a:rPr>
              <a:t>Algorithme d’Intelligence Artificielle</a:t>
            </a:r>
            <a:endParaRPr sz="1000">
              <a:solidFill>
                <a:srgbClr val="738389"/>
              </a:solidFill>
            </a:endParaRPr>
          </a:p>
        </p:txBody>
      </p:sp>
      <p:pic>
        <p:nvPicPr>
          <p:cNvPr id="734" name="Google Shape;734;p72"/>
          <p:cNvPicPr preferRelativeResize="0"/>
          <p:nvPr/>
        </p:nvPicPr>
        <p:blipFill rotWithShape="1">
          <a:blip r:embed="rId4">
            <a:alphaModFix/>
          </a:blip>
          <a:srcRect/>
          <a:stretch/>
        </p:blipFill>
        <p:spPr>
          <a:xfrm>
            <a:off x="6047975" y="500025"/>
            <a:ext cx="1503000" cy="6540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39" name="Google Shape;739;p73"/>
          <p:cNvSpPr/>
          <p:nvPr/>
        </p:nvSpPr>
        <p:spPr>
          <a:xfrm>
            <a:off x="3806750" y="2817752"/>
            <a:ext cx="2491200" cy="2599200"/>
          </a:xfrm>
          <a:prstGeom prst="rect">
            <a:avLst/>
          </a:prstGeom>
          <a:noFill/>
          <a:ln w="19050" cap="flat" cmpd="sng">
            <a:solidFill>
              <a:srgbClr val="20C3F3"/>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rgbClr val="FFFFFF"/>
              </a:solidFill>
              <a:latin typeface="Arial"/>
              <a:ea typeface="Arial"/>
              <a:cs typeface="Arial"/>
              <a:sym typeface="Arial"/>
            </a:endParaRPr>
          </a:p>
        </p:txBody>
      </p:sp>
      <p:sp>
        <p:nvSpPr>
          <p:cNvPr id="740" name="Google Shape;740;p73"/>
          <p:cNvSpPr txBox="1"/>
          <p:nvPr/>
        </p:nvSpPr>
        <p:spPr>
          <a:xfrm>
            <a:off x="457204" y="284624"/>
            <a:ext cx="8229600" cy="1143300"/>
          </a:xfrm>
          <a:prstGeom prst="rect">
            <a:avLst/>
          </a:prstGeom>
          <a:no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Clr>
                <a:schemeClr val="dk1"/>
              </a:buClr>
              <a:buFont typeface="Arial"/>
              <a:buNone/>
            </a:pPr>
            <a:r>
              <a:rPr lang="fr-FR" sz="2400">
                <a:solidFill>
                  <a:schemeClr val="accent6"/>
                </a:solidFill>
                <a:latin typeface="Dosis"/>
                <a:ea typeface="Dosis"/>
                <a:cs typeface="Dosis"/>
                <a:sym typeface="Dosis"/>
              </a:rPr>
              <a:t>Schéma Fonctionnel</a:t>
            </a:r>
            <a:endParaRPr sz="2400"/>
          </a:p>
        </p:txBody>
      </p:sp>
      <p:cxnSp>
        <p:nvCxnSpPr>
          <p:cNvPr id="741" name="Google Shape;741;p73"/>
          <p:cNvCxnSpPr/>
          <p:nvPr/>
        </p:nvCxnSpPr>
        <p:spPr>
          <a:xfrm>
            <a:off x="457200" y="575619"/>
            <a:ext cx="0" cy="576000"/>
          </a:xfrm>
          <a:prstGeom prst="straightConnector1">
            <a:avLst/>
          </a:prstGeom>
          <a:noFill/>
          <a:ln w="28575" cap="flat" cmpd="sng">
            <a:solidFill>
              <a:srgbClr val="20C3F3"/>
            </a:solidFill>
            <a:prstDash val="solid"/>
            <a:round/>
            <a:headEnd type="none" w="sm" len="sm"/>
            <a:tailEnd type="none" w="sm" len="sm"/>
          </a:ln>
        </p:spPr>
      </p:cxnSp>
      <p:sp>
        <p:nvSpPr>
          <p:cNvPr id="742" name="Google Shape;742;p73"/>
          <p:cNvSpPr txBox="1">
            <a:spLocks noGrp="1"/>
          </p:cNvSpPr>
          <p:nvPr>
            <p:ph type="sldNum" idx="12"/>
          </p:nvPr>
        </p:nvSpPr>
        <p:spPr>
          <a:xfrm>
            <a:off x="6553200" y="6356349"/>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A4ADB0"/>
              </a:buClr>
              <a:buFont typeface="Calibri"/>
              <a:buNone/>
            </a:pPr>
            <a:fld id="{00000000-1234-1234-1234-123412341234}" type="slidenum">
              <a:rPr lang="fr-FR"/>
              <a:t>25</a:t>
            </a:fld>
            <a:endParaRPr/>
          </a:p>
        </p:txBody>
      </p:sp>
      <p:pic>
        <p:nvPicPr>
          <p:cNvPr id="743" name="Google Shape;743;p73" descr="logo_hupi_rvb (2).png"/>
          <p:cNvPicPr preferRelativeResize="0"/>
          <p:nvPr/>
        </p:nvPicPr>
        <p:blipFill rotWithShape="1">
          <a:blip r:embed="rId3">
            <a:alphaModFix/>
          </a:blip>
          <a:srcRect/>
          <a:stretch/>
        </p:blipFill>
        <p:spPr>
          <a:xfrm>
            <a:off x="8255950" y="144000"/>
            <a:ext cx="745800" cy="492900"/>
          </a:xfrm>
          <a:prstGeom prst="rect">
            <a:avLst/>
          </a:prstGeom>
          <a:noFill/>
          <a:ln>
            <a:noFill/>
          </a:ln>
        </p:spPr>
      </p:pic>
      <p:sp>
        <p:nvSpPr>
          <p:cNvPr id="744" name="Google Shape;744;p73"/>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pic>
        <p:nvPicPr>
          <p:cNvPr id="745" name="Google Shape;745;p73" descr="hupiFinaleDecoupe-19.png"/>
          <p:cNvPicPr preferRelativeResize="0"/>
          <p:nvPr/>
        </p:nvPicPr>
        <p:blipFill rotWithShape="1">
          <a:blip r:embed="rId4">
            <a:alphaModFix/>
          </a:blip>
          <a:srcRect/>
          <a:stretch/>
        </p:blipFill>
        <p:spPr>
          <a:xfrm>
            <a:off x="4781482" y="3071003"/>
            <a:ext cx="559500" cy="506100"/>
          </a:xfrm>
          <a:prstGeom prst="rect">
            <a:avLst/>
          </a:prstGeom>
          <a:noFill/>
          <a:ln>
            <a:noFill/>
          </a:ln>
        </p:spPr>
      </p:pic>
      <p:pic>
        <p:nvPicPr>
          <p:cNvPr id="746" name="Google Shape;746;p73" descr="hupiFinaleDecoupe-18.png"/>
          <p:cNvPicPr preferRelativeResize="0"/>
          <p:nvPr/>
        </p:nvPicPr>
        <p:blipFill rotWithShape="1">
          <a:blip r:embed="rId5">
            <a:alphaModFix/>
          </a:blip>
          <a:srcRect/>
          <a:stretch/>
        </p:blipFill>
        <p:spPr>
          <a:xfrm>
            <a:off x="4681206" y="3231347"/>
            <a:ext cx="768900" cy="856800"/>
          </a:xfrm>
          <a:prstGeom prst="rect">
            <a:avLst/>
          </a:prstGeom>
          <a:noFill/>
          <a:ln>
            <a:noFill/>
          </a:ln>
        </p:spPr>
      </p:pic>
      <p:sp>
        <p:nvSpPr>
          <p:cNvPr id="747" name="Google Shape;747;p73"/>
          <p:cNvSpPr txBox="1"/>
          <p:nvPr/>
        </p:nvSpPr>
        <p:spPr>
          <a:xfrm>
            <a:off x="3628550" y="1201501"/>
            <a:ext cx="2745600" cy="7893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738389"/>
              </a:buClr>
              <a:buFont typeface="Arial"/>
              <a:buNone/>
            </a:pPr>
            <a:r>
              <a:rPr lang="fr-FR" sz="1200" b="1" u="sng">
                <a:solidFill>
                  <a:srgbClr val="6FA8DC"/>
                </a:solidFill>
              </a:rPr>
              <a:t>Plateforme HUPI</a:t>
            </a:r>
            <a:endParaRPr b="1" u="sng">
              <a:solidFill>
                <a:srgbClr val="6FA8DC"/>
              </a:solidFill>
            </a:endParaRPr>
          </a:p>
        </p:txBody>
      </p:sp>
      <p:sp>
        <p:nvSpPr>
          <p:cNvPr id="748" name="Google Shape;748;p73"/>
          <p:cNvSpPr txBox="1"/>
          <p:nvPr/>
        </p:nvSpPr>
        <p:spPr>
          <a:xfrm>
            <a:off x="6713289" y="1201501"/>
            <a:ext cx="2745600" cy="7893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738389"/>
              </a:buClr>
              <a:buFont typeface="Arial"/>
              <a:buNone/>
            </a:pPr>
            <a:r>
              <a:rPr lang="fr-FR" sz="1200" b="1" u="sng">
                <a:solidFill>
                  <a:srgbClr val="6FA8DC"/>
                </a:solidFill>
              </a:rPr>
              <a:t>Application pour les CAC</a:t>
            </a:r>
            <a:endParaRPr b="1" u="sng">
              <a:solidFill>
                <a:srgbClr val="6FA8DC"/>
              </a:solidFill>
            </a:endParaRPr>
          </a:p>
        </p:txBody>
      </p:sp>
      <p:sp>
        <p:nvSpPr>
          <p:cNvPr id="749" name="Google Shape;749;p73"/>
          <p:cNvSpPr txBox="1"/>
          <p:nvPr/>
        </p:nvSpPr>
        <p:spPr>
          <a:xfrm>
            <a:off x="656750" y="1201501"/>
            <a:ext cx="2745600" cy="7893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738389"/>
              </a:buClr>
              <a:buFont typeface="Arial"/>
              <a:buNone/>
            </a:pPr>
            <a:r>
              <a:rPr lang="fr-FR" sz="1200" b="1" u="sng">
                <a:solidFill>
                  <a:srgbClr val="6FA8DC"/>
                </a:solidFill>
              </a:rPr>
              <a:t>Sources de Données</a:t>
            </a:r>
            <a:endParaRPr b="1" u="sng">
              <a:solidFill>
                <a:srgbClr val="6FA8DC"/>
              </a:solidFill>
            </a:endParaRPr>
          </a:p>
        </p:txBody>
      </p:sp>
      <p:pic>
        <p:nvPicPr>
          <p:cNvPr id="750" name="Google Shape;750;p73"/>
          <p:cNvPicPr preferRelativeResize="0"/>
          <p:nvPr/>
        </p:nvPicPr>
        <p:blipFill>
          <a:blip r:embed="rId6">
            <a:alphaModFix/>
          </a:blip>
          <a:stretch>
            <a:fillRect/>
          </a:stretch>
        </p:blipFill>
        <p:spPr>
          <a:xfrm>
            <a:off x="2205713" y="2857449"/>
            <a:ext cx="407101" cy="503825"/>
          </a:xfrm>
          <a:prstGeom prst="rect">
            <a:avLst/>
          </a:prstGeom>
          <a:noFill/>
          <a:ln>
            <a:noFill/>
          </a:ln>
        </p:spPr>
      </p:pic>
      <p:cxnSp>
        <p:nvCxnSpPr>
          <p:cNvPr id="751" name="Google Shape;751;p73"/>
          <p:cNvCxnSpPr/>
          <p:nvPr/>
        </p:nvCxnSpPr>
        <p:spPr>
          <a:xfrm>
            <a:off x="6297950" y="4218952"/>
            <a:ext cx="1322100" cy="6300"/>
          </a:xfrm>
          <a:prstGeom prst="straightConnector1">
            <a:avLst/>
          </a:prstGeom>
          <a:noFill/>
          <a:ln w="9525" cap="flat" cmpd="sng">
            <a:solidFill>
              <a:srgbClr val="000000"/>
            </a:solidFill>
            <a:prstDash val="solid"/>
            <a:round/>
            <a:headEnd type="none" w="med" len="med"/>
            <a:tailEnd type="triangle" w="med" len="med"/>
          </a:ln>
        </p:spPr>
      </p:cxnSp>
      <p:cxnSp>
        <p:nvCxnSpPr>
          <p:cNvPr id="752" name="Google Shape;752;p73"/>
          <p:cNvCxnSpPr>
            <a:stCxn id="750" idx="3"/>
          </p:cNvCxnSpPr>
          <p:nvPr/>
        </p:nvCxnSpPr>
        <p:spPr>
          <a:xfrm>
            <a:off x="2612814" y="3109361"/>
            <a:ext cx="1183200" cy="15600"/>
          </a:xfrm>
          <a:prstGeom prst="straightConnector1">
            <a:avLst/>
          </a:prstGeom>
          <a:noFill/>
          <a:ln w="9525" cap="flat" cmpd="sng">
            <a:solidFill>
              <a:srgbClr val="000000"/>
            </a:solidFill>
            <a:prstDash val="solid"/>
            <a:round/>
            <a:headEnd type="triangle" w="med" len="med"/>
            <a:tailEnd type="triangle" w="med" len="med"/>
          </a:ln>
        </p:spPr>
      </p:cxnSp>
      <p:pic>
        <p:nvPicPr>
          <p:cNvPr id="753" name="Google Shape;753;p73"/>
          <p:cNvPicPr preferRelativeResize="0"/>
          <p:nvPr/>
        </p:nvPicPr>
        <p:blipFill>
          <a:blip r:embed="rId6">
            <a:alphaModFix/>
          </a:blip>
          <a:stretch>
            <a:fillRect/>
          </a:stretch>
        </p:blipFill>
        <p:spPr>
          <a:xfrm>
            <a:off x="2214898" y="3670249"/>
            <a:ext cx="407101" cy="503825"/>
          </a:xfrm>
          <a:prstGeom prst="rect">
            <a:avLst/>
          </a:prstGeom>
          <a:noFill/>
          <a:ln>
            <a:noFill/>
          </a:ln>
        </p:spPr>
      </p:pic>
      <p:pic>
        <p:nvPicPr>
          <p:cNvPr id="754" name="Google Shape;754;p73"/>
          <p:cNvPicPr preferRelativeResize="0"/>
          <p:nvPr/>
        </p:nvPicPr>
        <p:blipFill>
          <a:blip r:embed="rId6">
            <a:alphaModFix/>
          </a:blip>
          <a:stretch>
            <a:fillRect/>
          </a:stretch>
        </p:blipFill>
        <p:spPr>
          <a:xfrm>
            <a:off x="2214898" y="4584649"/>
            <a:ext cx="407101" cy="503825"/>
          </a:xfrm>
          <a:prstGeom prst="rect">
            <a:avLst/>
          </a:prstGeom>
          <a:noFill/>
          <a:ln>
            <a:noFill/>
          </a:ln>
        </p:spPr>
      </p:pic>
      <p:sp>
        <p:nvSpPr>
          <p:cNvPr id="755" name="Google Shape;755;p73"/>
          <p:cNvSpPr txBox="1"/>
          <p:nvPr/>
        </p:nvSpPr>
        <p:spPr>
          <a:xfrm>
            <a:off x="3945867" y="4082119"/>
            <a:ext cx="2187600" cy="486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738389"/>
              </a:buClr>
              <a:buFont typeface="Arial"/>
              <a:buNone/>
            </a:pPr>
            <a:r>
              <a:rPr lang="fr-FR" sz="1200">
                <a:solidFill>
                  <a:srgbClr val="738389"/>
                </a:solidFill>
              </a:rPr>
              <a:t>Algo Intelligence Artificielle : </a:t>
            </a:r>
            <a:endParaRPr sz="1200">
              <a:solidFill>
                <a:srgbClr val="738389"/>
              </a:solidFill>
            </a:endParaRPr>
          </a:p>
          <a:p>
            <a:pPr marL="0" marR="0" lvl="0" indent="0" algn="ctr" rtl="0">
              <a:lnSpc>
                <a:spcPct val="100000"/>
              </a:lnSpc>
              <a:spcBef>
                <a:spcPts val="0"/>
              </a:spcBef>
              <a:spcAft>
                <a:spcPts val="0"/>
              </a:spcAft>
              <a:buClr>
                <a:srgbClr val="738389"/>
              </a:buClr>
              <a:buFont typeface="Arial"/>
              <a:buNone/>
            </a:pPr>
            <a:r>
              <a:rPr lang="fr-FR" sz="1200">
                <a:solidFill>
                  <a:srgbClr val="738389"/>
                </a:solidFill>
              </a:rPr>
              <a:t>Scoring des Infos Remontées</a:t>
            </a:r>
            <a:endParaRPr sz="1200">
              <a:solidFill>
                <a:srgbClr val="738389"/>
              </a:solidFill>
            </a:endParaRPr>
          </a:p>
        </p:txBody>
      </p:sp>
      <p:sp>
        <p:nvSpPr>
          <p:cNvPr id="756" name="Google Shape;756;p73"/>
          <p:cNvSpPr txBox="1"/>
          <p:nvPr/>
        </p:nvSpPr>
        <p:spPr>
          <a:xfrm>
            <a:off x="6393500" y="3167718"/>
            <a:ext cx="1207200" cy="486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Font typeface="Arial"/>
              <a:buNone/>
            </a:pPr>
            <a:r>
              <a:rPr lang="fr-FR" sz="1200">
                <a:solidFill>
                  <a:schemeClr val="dk1"/>
                </a:solidFill>
              </a:rPr>
              <a:t>Portefeuille clients /infos associées</a:t>
            </a:r>
            <a:endParaRPr/>
          </a:p>
        </p:txBody>
      </p:sp>
      <p:sp>
        <p:nvSpPr>
          <p:cNvPr id="757" name="Google Shape;757;p73"/>
          <p:cNvSpPr txBox="1"/>
          <p:nvPr/>
        </p:nvSpPr>
        <p:spPr>
          <a:xfrm>
            <a:off x="6393500" y="4590118"/>
            <a:ext cx="1207200" cy="486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738389"/>
              </a:buClr>
              <a:buFont typeface="Arial"/>
              <a:buNone/>
            </a:pPr>
            <a:r>
              <a:rPr lang="fr-FR" sz="1200" b="1">
                <a:solidFill>
                  <a:srgbClr val="38761D"/>
                </a:solidFill>
              </a:rPr>
              <a:t>Info et alertes “scorées” par importance / pertinence</a:t>
            </a:r>
            <a:endParaRPr b="1">
              <a:solidFill>
                <a:srgbClr val="38761D"/>
              </a:solidFill>
            </a:endParaRPr>
          </a:p>
        </p:txBody>
      </p:sp>
      <p:sp>
        <p:nvSpPr>
          <p:cNvPr id="758" name="Google Shape;758;p73"/>
          <p:cNvSpPr txBox="1"/>
          <p:nvPr/>
        </p:nvSpPr>
        <p:spPr>
          <a:xfrm>
            <a:off x="160411" y="2059133"/>
            <a:ext cx="2075400" cy="3999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FR" sz="1200" b="1">
                <a:solidFill>
                  <a:schemeClr val="dk1"/>
                </a:solidFill>
              </a:rPr>
              <a:t>Banque de France</a:t>
            </a:r>
            <a:r>
              <a:rPr lang="fr-FR" sz="1200">
                <a:solidFill>
                  <a:schemeClr val="dk1"/>
                </a:solidFill>
              </a:rPr>
              <a:t> guide.fiben.fr</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fr-FR" sz="1200" b="1">
                <a:solidFill>
                  <a:schemeClr val="dk1"/>
                </a:solidFill>
              </a:rPr>
              <a:t>Infogreffe</a:t>
            </a:r>
            <a:r>
              <a:rPr lang="fr-FR" sz="1200">
                <a:solidFill>
                  <a:schemeClr val="dk1"/>
                </a:solidFill>
              </a:rPr>
              <a:t>, data-infogreffe : offre payante et gratuite</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fr-FR" sz="1200" b="1">
                <a:solidFill>
                  <a:schemeClr val="dk1"/>
                </a:solidFill>
              </a:rPr>
              <a:t>Ministère de la Justice</a:t>
            </a:r>
            <a:r>
              <a:rPr lang="fr-FR" sz="1200">
                <a:solidFill>
                  <a:schemeClr val="dk1"/>
                </a:solidFill>
              </a:rPr>
              <a:t>, data-gouv.fr</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fr-FR" sz="1200" b="1">
                <a:solidFill>
                  <a:schemeClr val="dk1"/>
                </a:solidFill>
              </a:rPr>
              <a:t>INSEE, </a:t>
            </a:r>
            <a:r>
              <a:rPr lang="fr-FR" sz="1200">
                <a:solidFill>
                  <a:schemeClr val="dk1"/>
                </a:solidFill>
              </a:rPr>
              <a:t>Sirene</a:t>
            </a:r>
            <a:endParaRPr sz="1200">
              <a:solidFill>
                <a:schemeClr val="dk1"/>
              </a:solidFill>
            </a:endParaRPr>
          </a:p>
          <a:p>
            <a:pPr marL="0" lvl="0" indent="0" algn="l" rtl="0">
              <a:spcBef>
                <a:spcPts val="0"/>
              </a:spcBef>
              <a:spcAft>
                <a:spcPts val="0"/>
              </a:spcAft>
              <a:buNone/>
            </a:pPr>
            <a:endParaRPr sz="1200" b="1">
              <a:solidFill>
                <a:schemeClr val="dk1"/>
              </a:solidFill>
            </a:endParaRPr>
          </a:p>
          <a:p>
            <a:pPr marL="0" lvl="0" indent="0" algn="l" rtl="0">
              <a:spcBef>
                <a:spcPts val="0"/>
              </a:spcBef>
              <a:spcAft>
                <a:spcPts val="0"/>
              </a:spcAft>
              <a:buNone/>
            </a:pPr>
            <a:r>
              <a:rPr lang="fr-FR" sz="1200" b="1">
                <a:solidFill>
                  <a:schemeClr val="dk1"/>
                </a:solidFill>
              </a:rPr>
              <a:t>Presse sur le web</a:t>
            </a:r>
            <a:endParaRPr sz="1200" b="1">
              <a:solidFill>
                <a:schemeClr val="dk1"/>
              </a:solidFill>
            </a:endParaRPr>
          </a:p>
          <a:p>
            <a:pPr marL="0" lvl="0" indent="0" algn="l" rtl="0">
              <a:spcBef>
                <a:spcPts val="0"/>
              </a:spcBef>
              <a:spcAft>
                <a:spcPts val="0"/>
              </a:spcAft>
              <a:buNone/>
            </a:pPr>
            <a:endParaRPr sz="1200" b="1">
              <a:solidFill>
                <a:schemeClr val="dk1"/>
              </a:solidFill>
            </a:endParaRPr>
          </a:p>
          <a:p>
            <a:pPr marL="0" lvl="0" indent="0" algn="l" rtl="0">
              <a:spcBef>
                <a:spcPts val="0"/>
              </a:spcBef>
              <a:spcAft>
                <a:spcPts val="0"/>
              </a:spcAft>
              <a:buNone/>
            </a:pPr>
            <a:r>
              <a:rPr lang="fr-FR" sz="1200" b="1">
                <a:solidFill>
                  <a:schemeClr val="dk1"/>
                </a:solidFill>
              </a:rPr>
              <a:t>Site de l’entreprise</a:t>
            </a:r>
            <a:endParaRPr sz="1200" b="1">
              <a:solidFill>
                <a:schemeClr val="dk1"/>
              </a:solidFill>
            </a:endParaRPr>
          </a:p>
          <a:p>
            <a:pPr marL="0" lvl="0" indent="0" algn="l" rtl="0">
              <a:spcBef>
                <a:spcPts val="0"/>
              </a:spcBef>
              <a:spcAft>
                <a:spcPts val="0"/>
              </a:spcAft>
              <a:buNone/>
            </a:pPr>
            <a:endParaRPr sz="1200" b="1">
              <a:solidFill>
                <a:schemeClr val="dk1"/>
              </a:solidFill>
            </a:endParaRPr>
          </a:p>
          <a:p>
            <a:pPr marL="0" lvl="0" indent="0" algn="l" rtl="0">
              <a:spcBef>
                <a:spcPts val="0"/>
              </a:spcBef>
              <a:spcAft>
                <a:spcPts val="0"/>
              </a:spcAft>
              <a:buNone/>
            </a:pPr>
            <a:r>
              <a:rPr lang="fr-FR" sz="1200" b="1">
                <a:solidFill>
                  <a:schemeClr val="dk1"/>
                </a:solidFill>
              </a:rPr>
              <a:t>Réseaux Sociaux?</a:t>
            </a:r>
            <a:endParaRPr sz="1200" b="1">
              <a:solidFill>
                <a:schemeClr val="dk1"/>
              </a:solidFill>
            </a:endParaRPr>
          </a:p>
          <a:p>
            <a:pPr marL="0" lvl="0" indent="0" algn="l" rtl="0">
              <a:spcBef>
                <a:spcPts val="0"/>
              </a:spcBef>
              <a:spcAft>
                <a:spcPts val="0"/>
              </a:spcAft>
              <a:buNone/>
            </a:pPr>
            <a:endParaRPr sz="1200" b="1">
              <a:solidFill>
                <a:schemeClr val="dk1"/>
              </a:solidFill>
            </a:endParaRPr>
          </a:p>
          <a:p>
            <a:pPr marL="0" lvl="0" indent="0" algn="l" rtl="0">
              <a:spcBef>
                <a:spcPts val="0"/>
              </a:spcBef>
              <a:spcAft>
                <a:spcPts val="0"/>
              </a:spcAft>
              <a:buNone/>
            </a:pPr>
            <a:r>
              <a:rPr lang="fr-FR" sz="1200" b="1">
                <a:solidFill>
                  <a:schemeClr val="dk1"/>
                </a:solidFill>
              </a:rPr>
              <a:t>Autres...</a:t>
            </a:r>
            <a:endParaRPr sz="1200" b="1">
              <a:solidFill>
                <a:schemeClr val="dk1"/>
              </a:solidFill>
            </a:endParaRPr>
          </a:p>
        </p:txBody>
      </p:sp>
      <p:pic>
        <p:nvPicPr>
          <p:cNvPr id="759" name="Google Shape;759;p73"/>
          <p:cNvPicPr preferRelativeResize="0"/>
          <p:nvPr/>
        </p:nvPicPr>
        <p:blipFill>
          <a:blip r:embed="rId7">
            <a:alphaModFix/>
          </a:blip>
          <a:stretch>
            <a:fillRect/>
          </a:stretch>
        </p:blipFill>
        <p:spPr>
          <a:xfrm>
            <a:off x="7755943" y="3355650"/>
            <a:ext cx="977975" cy="1027100"/>
          </a:xfrm>
          <a:prstGeom prst="rect">
            <a:avLst/>
          </a:prstGeom>
          <a:noFill/>
          <a:ln>
            <a:noFill/>
          </a:ln>
        </p:spPr>
      </p:pic>
      <p:sp>
        <p:nvSpPr>
          <p:cNvPr id="760" name="Google Shape;760;p73"/>
          <p:cNvSpPr txBox="1"/>
          <p:nvPr/>
        </p:nvSpPr>
        <p:spPr>
          <a:xfrm>
            <a:off x="2576375" y="3433383"/>
            <a:ext cx="1207200" cy="486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738389"/>
              </a:buClr>
              <a:buFont typeface="Arial"/>
              <a:buNone/>
            </a:pPr>
            <a:r>
              <a:rPr lang="fr-FR" sz="1200" b="1">
                <a:solidFill>
                  <a:srgbClr val="4A86E8"/>
                </a:solidFill>
              </a:rPr>
              <a:t>Flux en continu...</a:t>
            </a:r>
            <a:endParaRPr b="1">
              <a:solidFill>
                <a:srgbClr val="4A86E8"/>
              </a:solidFill>
            </a:endParaRPr>
          </a:p>
        </p:txBody>
      </p:sp>
      <p:sp>
        <p:nvSpPr>
          <p:cNvPr id="761" name="Google Shape;761;p73"/>
          <p:cNvSpPr txBox="1"/>
          <p:nvPr/>
        </p:nvSpPr>
        <p:spPr>
          <a:xfrm>
            <a:off x="2491900" y="4347799"/>
            <a:ext cx="1406700" cy="486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738389"/>
              </a:buClr>
              <a:buFont typeface="Arial"/>
              <a:buNone/>
            </a:pPr>
            <a:r>
              <a:rPr lang="fr-FR" sz="1200" b="1">
                <a:solidFill>
                  <a:srgbClr val="4A86E8"/>
                </a:solidFill>
              </a:rPr>
              <a:t>...et en automatique</a:t>
            </a:r>
            <a:endParaRPr b="1">
              <a:solidFill>
                <a:srgbClr val="4A86E8"/>
              </a:solidFill>
            </a:endParaRPr>
          </a:p>
        </p:txBody>
      </p:sp>
      <p:cxnSp>
        <p:nvCxnSpPr>
          <p:cNvPr id="762" name="Google Shape;762;p73"/>
          <p:cNvCxnSpPr/>
          <p:nvPr/>
        </p:nvCxnSpPr>
        <p:spPr>
          <a:xfrm>
            <a:off x="2612814" y="4107732"/>
            <a:ext cx="1183200" cy="15600"/>
          </a:xfrm>
          <a:prstGeom prst="straightConnector1">
            <a:avLst/>
          </a:prstGeom>
          <a:noFill/>
          <a:ln w="9525" cap="flat" cmpd="sng">
            <a:solidFill>
              <a:srgbClr val="000000"/>
            </a:solidFill>
            <a:prstDash val="solid"/>
            <a:round/>
            <a:headEnd type="triangle" w="med" len="med"/>
            <a:tailEnd type="triangle" w="med" len="med"/>
          </a:ln>
        </p:spPr>
      </p:cxnSp>
      <p:cxnSp>
        <p:nvCxnSpPr>
          <p:cNvPr id="763" name="Google Shape;763;p73"/>
          <p:cNvCxnSpPr/>
          <p:nvPr/>
        </p:nvCxnSpPr>
        <p:spPr>
          <a:xfrm>
            <a:off x="2612814" y="5022132"/>
            <a:ext cx="1183200" cy="15600"/>
          </a:xfrm>
          <a:prstGeom prst="straightConnector1">
            <a:avLst/>
          </a:prstGeom>
          <a:noFill/>
          <a:ln w="9525" cap="flat" cmpd="sng">
            <a:solidFill>
              <a:srgbClr val="000000"/>
            </a:solidFill>
            <a:prstDash val="solid"/>
            <a:round/>
            <a:headEnd type="triangle" w="med" len="med"/>
            <a:tailEnd type="triangle" w="med" len="med"/>
          </a:ln>
        </p:spPr>
      </p:cxnSp>
      <p:cxnSp>
        <p:nvCxnSpPr>
          <p:cNvPr id="764" name="Google Shape;764;p73"/>
          <p:cNvCxnSpPr/>
          <p:nvPr/>
        </p:nvCxnSpPr>
        <p:spPr>
          <a:xfrm>
            <a:off x="6297950" y="3812552"/>
            <a:ext cx="1322100" cy="6300"/>
          </a:xfrm>
          <a:prstGeom prst="straightConnector1">
            <a:avLst/>
          </a:prstGeom>
          <a:noFill/>
          <a:ln w="9525" cap="flat" cmpd="sng">
            <a:solidFill>
              <a:srgbClr val="000000"/>
            </a:solidFill>
            <a:prstDash val="solid"/>
            <a:round/>
            <a:headEnd type="triangle" w="med" len="med"/>
            <a:tailEnd type="none" w="med" len="med"/>
          </a:ln>
        </p:spPr>
      </p:cxnSp>
      <p:sp>
        <p:nvSpPr>
          <p:cNvPr id="765" name="Google Shape;765;p73"/>
          <p:cNvSpPr/>
          <p:nvPr/>
        </p:nvSpPr>
        <p:spPr>
          <a:xfrm>
            <a:off x="2999800" y="2043200"/>
            <a:ext cx="321600" cy="294000"/>
          </a:xfrm>
          <a:prstGeom prst="ellipse">
            <a:avLst/>
          </a:prstGeom>
          <a:solidFill>
            <a:srgbClr val="B6D7A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FR"/>
              <a:t>1</a:t>
            </a:r>
            <a:endParaRPr/>
          </a:p>
        </p:txBody>
      </p:sp>
      <p:sp>
        <p:nvSpPr>
          <p:cNvPr id="766" name="Google Shape;766;p73"/>
          <p:cNvSpPr/>
          <p:nvPr/>
        </p:nvSpPr>
        <p:spPr>
          <a:xfrm>
            <a:off x="4904800" y="2043200"/>
            <a:ext cx="321600" cy="294000"/>
          </a:xfrm>
          <a:prstGeom prst="ellipse">
            <a:avLst/>
          </a:prstGeom>
          <a:solidFill>
            <a:srgbClr val="B6D7A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FR"/>
              <a:t>2</a:t>
            </a:r>
            <a:endParaRPr/>
          </a:p>
        </p:txBody>
      </p:sp>
      <p:sp>
        <p:nvSpPr>
          <p:cNvPr id="767" name="Google Shape;767;p73"/>
          <p:cNvSpPr/>
          <p:nvPr/>
        </p:nvSpPr>
        <p:spPr>
          <a:xfrm>
            <a:off x="7952800" y="2043200"/>
            <a:ext cx="321600" cy="294000"/>
          </a:xfrm>
          <a:prstGeom prst="ellipse">
            <a:avLst/>
          </a:prstGeom>
          <a:solidFill>
            <a:srgbClr val="B6D7A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FR"/>
              <a:t>3</a:t>
            </a:r>
            <a:endParaRPr/>
          </a:p>
        </p:txBody>
      </p:sp>
      <p:sp>
        <p:nvSpPr>
          <p:cNvPr id="768" name="Google Shape;768;p73"/>
          <p:cNvSpPr txBox="1"/>
          <p:nvPr/>
        </p:nvSpPr>
        <p:spPr>
          <a:xfrm>
            <a:off x="2090047" y="2306406"/>
            <a:ext cx="2187600" cy="486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738389"/>
              </a:buClr>
              <a:buFont typeface="Arial"/>
              <a:buNone/>
            </a:pPr>
            <a:r>
              <a:rPr lang="fr-FR" sz="1200" b="1">
                <a:solidFill>
                  <a:srgbClr val="6AA84F"/>
                </a:solidFill>
              </a:rPr>
              <a:t>Collecte</a:t>
            </a:r>
            <a:endParaRPr sz="1200" b="1">
              <a:solidFill>
                <a:srgbClr val="6AA84F"/>
              </a:solidFill>
            </a:endParaRPr>
          </a:p>
        </p:txBody>
      </p:sp>
      <p:sp>
        <p:nvSpPr>
          <p:cNvPr id="769" name="Google Shape;769;p73"/>
          <p:cNvSpPr txBox="1"/>
          <p:nvPr/>
        </p:nvSpPr>
        <p:spPr>
          <a:xfrm>
            <a:off x="3995047" y="2306406"/>
            <a:ext cx="2187600" cy="486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738389"/>
              </a:buClr>
              <a:buFont typeface="Arial"/>
              <a:buNone/>
            </a:pPr>
            <a:r>
              <a:rPr lang="fr-FR" sz="1200" b="1">
                <a:solidFill>
                  <a:srgbClr val="6AA84F"/>
                </a:solidFill>
              </a:rPr>
              <a:t>Traitement</a:t>
            </a:r>
            <a:endParaRPr sz="1200" b="1">
              <a:solidFill>
                <a:srgbClr val="6AA84F"/>
              </a:solidFill>
            </a:endParaRPr>
          </a:p>
        </p:txBody>
      </p:sp>
      <p:sp>
        <p:nvSpPr>
          <p:cNvPr id="770" name="Google Shape;770;p73"/>
          <p:cNvSpPr txBox="1"/>
          <p:nvPr/>
        </p:nvSpPr>
        <p:spPr>
          <a:xfrm>
            <a:off x="7043047" y="2306406"/>
            <a:ext cx="2187600" cy="486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738389"/>
              </a:buClr>
              <a:buFont typeface="Arial"/>
              <a:buNone/>
            </a:pPr>
            <a:r>
              <a:rPr lang="fr-FR" sz="1200" b="1">
                <a:solidFill>
                  <a:srgbClr val="6AA84F"/>
                </a:solidFill>
              </a:rPr>
              <a:t>Restitution</a:t>
            </a:r>
            <a:endParaRPr sz="1200" b="1">
              <a:solidFill>
                <a:srgbClr val="6AA84F"/>
              </a:solidFill>
            </a:endParaRPr>
          </a:p>
        </p:txBody>
      </p:sp>
      <p:sp>
        <p:nvSpPr>
          <p:cNvPr id="771" name="Google Shape;771;p73"/>
          <p:cNvSpPr txBox="1"/>
          <p:nvPr/>
        </p:nvSpPr>
        <p:spPr>
          <a:xfrm>
            <a:off x="3945867" y="4894919"/>
            <a:ext cx="2187600" cy="486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738389"/>
              </a:buClr>
              <a:buFont typeface="Arial"/>
              <a:buNone/>
            </a:pPr>
            <a:r>
              <a:rPr lang="fr-FR" sz="1200" i="1">
                <a:solidFill>
                  <a:srgbClr val="738389"/>
                </a:solidFill>
              </a:rPr>
              <a:t>Historisation </a:t>
            </a:r>
            <a:endParaRPr sz="1200" i="1">
              <a:solidFill>
                <a:srgbClr val="738389"/>
              </a:solidFill>
            </a:endParaRPr>
          </a:p>
          <a:p>
            <a:pPr marL="0" marR="0" lvl="0" indent="0" algn="ctr" rtl="0">
              <a:lnSpc>
                <a:spcPct val="100000"/>
              </a:lnSpc>
              <a:spcBef>
                <a:spcPts val="0"/>
              </a:spcBef>
              <a:spcAft>
                <a:spcPts val="0"/>
              </a:spcAft>
              <a:buClr>
                <a:srgbClr val="738389"/>
              </a:buClr>
              <a:buFont typeface="Arial"/>
              <a:buNone/>
            </a:pPr>
            <a:r>
              <a:rPr lang="fr-FR" sz="1200" i="1">
                <a:solidFill>
                  <a:srgbClr val="738389"/>
                </a:solidFill>
              </a:rPr>
              <a:t>(Liens, infos clés extraites)</a:t>
            </a:r>
            <a:endParaRPr sz="1200" i="1">
              <a:solidFill>
                <a:srgbClr val="738389"/>
              </a:solidFill>
            </a:endParaRPr>
          </a:p>
        </p:txBody>
      </p:sp>
      <p:pic>
        <p:nvPicPr>
          <p:cNvPr id="772" name="Google Shape;772;p73"/>
          <p:cNvPicPr preferRelativeResize="0"/>
          <p:nvPr/>
        </p:nvPicPr>
        <p:blipFill rotWithShape="1">
          <a:blip r:embed="rId8">
            <a:alphaModFix/>
          </a:blip>
          <a:srcRect/>
          <a:stretch/>
        </p:blipFill>
        <p:spPr>
          <a:xfrm>
            <a:off x="3152375" y="500025"/>
            <a:ext cx="1503000" cy="654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777" name="Google Shape;777;p74"/>
          <p:cNvSpPr txBox="1">
            <a:spLocks noGrp="1"/>
          </p:cNvSpPr>
          <p:nvPr>
            <p:ph type="title"/>
          </p:nvPr>
        </p:nvSpPr>
        <p:spPr>
          <a:xfrm>
            <a:off x="376450" y="249625"/>
            <a:ext cx="4185900" cy="62508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accent6"/>
              </a:buClr>
              <a:buFont typeface="Dosis"/>
              <a:buNone/>
            </a:pPr>
            <a:r>
              <a:rPr lang="fr-FR" sz="4800" b="0" i="0" u="none" strike="noStrike" cap="none">
                <a:solidFill>
                  <a:schemeClr val="accent6"/>
                </a:solidFill>
                <a:latin typeface="Dosis"/>
                <a:ea typeface="Dosis"/>
                <a:cs typeface="Dosis"/>
                <a:sym typeface="Dosis"/>
              </a:rPr>
              <a:t>QUESTIONS ?</a:t>
            </a:r>
            <a:endParaRPr sz="5400" b="0" i="0" u="none" strike="noStrike" cap="none">
              <a:solidFill>
                <a:schemeClr val="accent6"/>
              </a:solidFill>
              <a:latin typeface="Dosis"/>
              <a:ea typeface="Dosis"/>
              <a:cs typeface="Dosis"/>
              <a:sym typeface="Dosis"/>
            </a:endParaRPr>
          </a:p>
        </p:txBody>
      </p:sp>
      <p:cxnSp>
        <p:nvCxnSpPr>
          <p:cNvPr id="778" name="Google Shape;778;p74"/>
          <p:cNvCxnSpPr/>
          <p:nvPr/>
        </p:nvCxnSpPr>
        <p:spPr>
          <a:xfrm>
            <a:off x="4562475" y="2411616"/>
            <a:ext cx="0" cy="2160300"/>
          </a:xfrm>
          <a:prstGeom prst="straightConnector1">
            <a:avLst/>
          </a:prstGeom>
          <a:noFill/>
          <a:ln w="28575" cap="flat" cmpd="sng">
            <a:solidFill>
              <a:schemeClr val="accent6"/>
            </a:solidFill>
            <a:prstDash val="solid"/>
            <a:round/>
            <a:headEnd type="none" w="sm" len="sm"/>
            <a:tailEnd type="none" w="sm" len="sm"/>
          </a:ln>
        </p:spPr>
      </p:cxnSp>
      <p:pic>
        <p:nvPicPr>
          <p:cNvPr id="779" name="Google Shape;779;p74" descr="questions.png"/>
          <p:cNvPicPr preferRelativeResize="0"/>
          <p:nvPr/>
        </p:nvPicPr>
        <p:blipFill rotWithShape="1">
          <a:blip r:embed="rId3">
            <a:alphaModFix/>
          </a:blip>
          <a:srcRect/>
          <a:stretch/>
        </p:blipFill>
        <p:spPr>
          <a:xfrm>
            <a:off x="4850908" y="1293876"/>
            <a:ext cx="3922800" cy="3709500"/>
          </a:xfrm>
          <a:prstGeom prst="rect">
            <a:avLst/>
          </a:prstGeom>
          <a:noFill/>
          <a:ln>
            <a:noFill/>
          </a:ln>
        </p:spPr>
      </p:pic>
      <p:sp>
        <p:nvSpPr>
          <p:cNvPr id="780" name="Google Shape;780;p74"/>
          <p:cNvSpPr txBox="1">
            <a:spLocks noGrp="1"/>
          </p:cNvSpPr>
          <p:nvPr>
            <p:ph type="sldNum" idx="12"/>
          </p:nvPr>
        </p:nvSpPr>
        <p:spPr>
          <a:xfrm>
            <a:off x="6553200" y="6356349"/>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A4ADB0"/>
              </a:buClr>
              <a:buFont typeface="Calibri"/>
              <a:buNone/>
            </a:pPr>
            <a:fld id="{00000000-1234-1234-1234-123412341234}" type="slidenum">
              <a:rPr lang="fr-FR" sz="1000"/>
              <a:t>26</a:t>
            </a:fld>
            <a:endParaRPr sz="1000"/>
          </a:p>
        </p:txBody>
      </p:sp>
      <p:pic>
        <p:nvPicPr>
          <p:cNvPr id="781" name="Google Shape;781;p74" descr="logo_hupi_rvb (2).png"/>
          <p:cNvPicPr preferRelativeResize="0"/>
          <p:nvPr/>
        </p:nvPicPr>
        <p:blipFill rotWithShape="1">
          <a:blip r:embed="rId4">
            <a:alphaModFix/>
          </a:blip>
          <a:srcRect/>
          <a:stretch/>
        </p:blipFill>
        <p:spPr>
          <a:xfrm>
            <a:off x="8255950" y="144000"/>
            <a:ext cx="745800" cy="492900"/>
          </a:xfrm>
          <a:prstGeom prst="rect">
            <a:avLst/>
          </a:prstGeom>
          <a:noFill/>
          <a:ln>
            <a:noFill/>
          </a:ln>
        </p:spPr>
      </p:pic>
      <p:sp>
        <p:nvSpPr>
          <p:cNvPr id="782" name="Google Shape;782;p74"/>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pic>
        <p:nvPicPr>
          <p:cNvPr id="787" name="Google Shape;787;p75" descr="hupiFinaleDecoupe-08.png"/>
          <p:cNvPicPr preferRelativeResize="0"/>
          <p:nvPr/>
        </p:nvPicPr>
        <p:blipFill rotWithShape="1">
          <a:blip r:embed="rId3">
            <a:alphaModFix/>
          </a:blip>
          <a:srcRect/>
          <a:stretch/>
        </p:blipFill>
        <p:spPr>
          <a:xfrm>
            <a:off x="4400415" y="2278534"/>
            <a:ext cx="3759970" cy="2480536"/>
          </a:xfrm>
          <a:prstGeom prst="rect">
            <a:avLst/>
          </a:prstGeom>
          <a:noFill/>
          <a:ln>
            <a:noFill/>
          </a:ln>
        </p:spPr>
      </p:pic>
      <p:pic>
        <p:nvPicPr>
          <p:cNvPr id="788" name="Google Shape;788;p75" descr="logo_hupi_rvb (2).png"/>
          <p:cNvPicPr preferRelativeResize="0"/>
          <p:nvPr/>
        </p:nvPicPr>
        <p:blipFill rotWithShape="1">
          <a:blip r:embed="rId4">
            <a:alphaModFix/>
          </a:blip>
          <a:srcRect/>
          <a:stretch/>
        </p:blipFill>
        <p:spPr>
          <a:xfrm>
            <a:off x="8255950" y="144000"/>
            <a:ext cx="745800" cy="492900"/>
          </a:xfrm>
          <a:prstGeom prst="rect">
            <a:avLst/>
          </a:prstGeom>
          <a:noFill/>
          <a:ln>
            <a:noFill/>
          </a:ln>
        </p:spPr>
      </p:pic>
      <p:sp>
        <p:nvSpPr>
          <p:cNvPr id="789" name="Google Shape;789;p75"/>
          <p:cNvSpPr txBox="1">
            <a:spLocks noGrp="1"/>
          </p:cNvSpPr>
          <p:nvPr>
            <p:ph type="title"/>
          </p:nvPr>
        </p:nvSpPr>
        <p:spPr>
          <a:xfrm>
            <a:off x="-1270174" y="249632"/>
            <a:ext cx="5832600" cy="62508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accent6"/>
              </a:buClr>
              <a:buFont typeface="Dosis"/>
              <a:buNone/>
            </a:pPr>
            <a:r>
              <a:rPr lang="fr-FR" sz="4000"/>
              <a:t>b. BIG DATA </a:t>
            </a:r>
            <a:endParaRPr sz="4000"/>
          </a:p>
          <a:p>
            <a:pPr marL="0" marR="0" lvl="0" indent="0" algn="r" rtl="0">
              <a:spcBef>
                <a:spcPts val="0"/>
              </a:spcBef>
              <a:spcAft>
                <a:spcPts val="0"/>
              </a:spcAft>
              <a:buClr>
                <a:schemeClr val="accent6"/>
              </a:buClr>
              <a:buFont typeface="Dosis"/>
              <a:buNone/>
            </a:pPr>
            <a:r>
              <a:rPr lang="fr-FR" sz="4000"/>
              <a:t>FOR ALL</a:t>
            </a:r>
            <a:endParaRPr sz="4000" b="0" i="0" u="none" strike="noStrike" cap="none">
              <a:solidFill>
                <a:schemeClr val="accent6"/>
              </a:solidFill>
              <a:latin typeface="Dosis"/>
              <a:ea typeface="Dosis"/>
              <a:cs typeface="Dosis"/>
              <a:sym typeface="Dosis"/>
            </a:endParaRPr>
          </a:p>
        </p:txBody>
      </p:sp>
      <p:cxnSp>
        <p:nvCxnSpPr>
          <p:cNvPr id="790" name="Google Shape;790;p75"/>
          <p:cNvCxnSpPr/>
          <p:nvPr/>
        </p:nvCxnSpPr>
        <p:spPr>
          <a:xfrm>
            <a:off x="4562475" y="2411616"/>
            <a:ext cx="0" cy="2160300"/>
          </a:xfrm>
          <a:prstGeom prst="straightConnector1">
            <a:avLst/>
          </a:prstGeom>
          <a:noFill/>
          <a:ln w="28575" cap="flat" cmpd="sng">
            <a:solidFill>
              <a:schemeClr val="accent6"/>
            </a:solidFill>
            <a:prstDash val="solid"/>
            <a:round/>
            <a:headEnd type="none" w="sm" len="sm"/>
            <a:tailEnd type="none" w="sm" len="sm"/>
          </a:ln>
        </p:spPr>
      </p:cxnSp>
      <p:sp>
        <p:nvSpPr>
          <p:cNvPr id="791" name="Google Shape;791;p75"/>
          <p:cNvSpPr txBox="1">
            <a:spLocks noGrp="1"/>
          </p:cNvSpPr>
          <p:nvPr>
            <p:ph type="sldNum" idx="12"/>
          </p:nvPr>
        </p:nvSpPr>
        <p:spPr>
          <a:xfrm>
            <a:off x="6553200" y="6356349"/>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A4ADB0"/>
              </a:buClr>
              <a:buFont typeface="Calibri"/>
              <a:buNone/>
            </a:pPr>
            <a:fld id="{00000000-1234-1234-1234-123412341234}" type="slidenum">
              <a:rPr lang="fr-FR" sz="1000"/>
              <a:t>27</a:t>
            </a:fld>
            <a:endParaRPr sz="1000"/>
          </a:p>
        </p:txBody>
      </p:sp>
      <p:sp>
        <p:nvSpPr>
          <p:cNvPr id="792" name="Google Shape;792;p75"/>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797" name="Google Shape;797;p76"/>
          <p:cNvSpPr txBox="1"/>
          <p:nvPr/>
        </p:nvSpPr>
        <p:spPr>
          <a:xfrm>
            <a:off x="457204" y="284624"/>
            <a:ext cx="8229600" cy="1143300"/>
          </a:xfrm>
          <a:prstGeom prst="rect">
            <a:avLst/>
          </a:prstGeom>
          <a:no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Clr>
                <a:schemeClr val="dk1"/>
              </a:buClr>
              <a:buFont typeface="Arial"/>
              <a:buNone/>
            </a:pPr>
            <a:r>
              <a:rPr lang="fr-FR" sz="2400">
                <a:solidFill>
                  <a:schemeClr val="accent6"/>
                </a:solidFill>
                <a:latin typeface="Dosis"/>
                <a:ea typeface="Dosis"/>
                <a:cs typeface="Dosis"/>
                <a:sym typeface="Dosis"/>
              </a:rPr>
              <a:t>APPLICATIONS EVERYWHERE</a:t>
            </a:r>
            <a:endParaRPr/>
          </a:p>
        </p:txBody>
      </p:sp>
      <p:cxnSp>
        <p:nvCxnSpPr>
          <p:cNvPr id="798" name="Google Shape;798;p76"/>
          <p:cNvCxnSpPr/>
          <p:nvPr/>
        </p:nvCxnSpPr>
        <p:spPr>
          <a:xfrm>
            <a:off x="457200" y="575619"/>
            <a:ext cx="0" cy="576000"/>
          </a:xfrm>
          <a:prstGeom prst="straightConnector1">
            <a:avLst/>
          </a:prstGeom>
          <a:noFill/>
          <a:ln w="28575" cap="flat" cmpd="sng">
            <a:solidFill>
              <a:srgbClr val="20C3F3"/>
            </a:solidFill>
            <a:prstDash val="solid"/>
            <a:round/>
            <a:headEnd type="none" w="sm" len="sm"/>
            <a:tailEnd type="none" w="sm" len="sm"/>
          </a:ln>
        </p:spPr>
      </p:cxnSp>
      <p:pic>
        <p:nvPicPr>
          <p:cNvPr id="799" name="Google Shape;799;p76" descr="logo_hupi_rvb (2).png"/>
          <p:cNvPicPr preferRelativeResize="0"/>
          <p:nvPr/>
        </p:nvPicPr>
        <p:blipFill rotWithShape="1">
          <a:blip r:embed="rId3">
            <a:alphaModFix/>
          </a:blip>
          <a:srcRect/>
          <a:stretch/>
        </p:blipFill>
        <p:spPr>
          <a:xfrm>
            <a:off x="8255950" y="144000"/>
            <a:ext cx="745800" cy="492900"/>
          </a:xfrm>
          <a:prstGeom prst="rect">
            <a:avLst/>
          </a:prstGeom>
          <a:noFill/>
          <a:ln>
            <a:noFill/>
          </a:ln>
        </p:spPr>
      </p:pic>
      <p:pic>
        <p:nvPicPr>
          <p:cNvPr id="800" name="Google Shape;800;p76" descr="Capture d’écran 2017-02-08 à 08.51.09.png"/>
          <p:cNvPicPr preferRelativeResize="0"/>
          <p:nvPr/>
        </p:nvPicPr>
        <p:blipFill>
          <a:blip r:embed="rId4">
            <a:alphaModFix/>
          </a:blip>
          <a:stretch>
            <a:fillRect/>
          </a:stretch>
        </p:blipFill>
        <p:spPr>
          <a:xfrm>
            <a:off x="766875" y="1365074"/>
            <a:ext cx="7610259" cy="5125276"/>
          </a:xfrm>
          <a:prstGeom prst="rect">
            <a:avLst/>
          </a:prstGeom>
          <a:noFill/>
          <a:ln>
            <a:noFill/>
          </a:ln>
        </p:spPr>
      </p:pic>
      <p:sp>
        <p:nvSpPr>
          <p:cNvPr id="801" name="Google Shape;801;p76"/>
          <p:cNvSpPr txBox="1">
            <a:spLocks noGrp="1"/>
          </p:cNvSpPr>
          <p:nvPr>
            <p:ph type="sldNum" idx="12"/>
          </p:nvPr>
        </p:nvSpPr>
        <p:spPr>
          <a:xfrm>
            <a:off x="6553200" y="6356349"/>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A4ADB0"/>
              </a:buClr>
              <a:buFont typeface="Calibri"/>
              <a:buNone/>
            </a:pPr>
            <a:fld id="{00000000-1234-1234-1234-123412341234}" type="slidenum">
              <a:rPr lang="fr-FR" sz="1000"/>
              <a:t>28</a:t>
            </a:fld>
            <a:endParaRPr sz="1000"/>
          </a:p>
        </p:txBody>
      </p:sp>
      <p:sp>
        <p:nvSpPr>
          <p:cNvPr id="802" name="Google Shape;802;p76"/>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807" name="Google Shape;807;p77"/>
          <p:cNvSpPr txBox="1">
            <a:spLocks noGrp="1"/>
          </p:cNvSpPr>
          <p:nvPr>
            <p:ph type="body" idx="1"/>
          </p:nvPr>
        </p:nvSpPr>
        <p:spPr>
          <a:xfrm>
            <a:off x="457200" y="1668948"/>
            <a:ext cx="8229600" cy="4526100"/>
          </a:xfrm>
          <a:prstGeom prst="rect">
            <a:avLst/>
          </a:prstGeom>
          <a:noFill/>
          <a:ln>
            <a:noFill/>
          </a:ln>
        </p:spPr>
        <p:txBody>
          <a:bodyPr spcFirstLastPara="1" wrap="square" lIns="91425" tIns="45700" rIns="91425" bIns="45700" anchor="t" anchorCtr="0">
            <a:noAutofit/>
          </a:bodyPr>
          <a:lstStyle/>
          <a:p>
            <a:pPr marL="0" marR="0" lvl="0" indent="0" algn="l" rtl="0">
              <a:spcBef>
                <a:spcPts val="360"/>
              </a:spcBef>
              <a:spcAft>
                <a:spcPts val="0"/>
              </a:spcAft>
              <a:buClr>
                <a:schemeClr val="accent6"/>
              </a:buClr>
              <a:buSzPts val="2160"/>
              <a:buFont typeface="Noto Sans Symbols"/>
              <a:buNone/>
            </a:pPr>
            <a:endParaRPr sz="1800" b="0" i="0" u="none" strike="noStrike" cap="none">
              <a:solidFill>
                <a:schemeClr val="dk1"/>
              </a:solidFill>
              <a:latin typeface="Arial"/>
              <a:ea typeface="Arial"/>
              <a:cs typeface="Arial"/>
              <a:sym typeface="Arial"/>
            </a:endParaRPr>
          </a:p>
          <a:p>
            <a:pPr marL="342900" marR="0" lvl="0" indent="-342900" algn="l" rtl="0">
              <a:spcBef>
                <a:spcPts val="360"/>
              </a:spcBef>
              <a:spcAft>
                <a:spcPts val="0"/>
              </a:spcAft>
              <a:buClr>
                <a:schemeClr val="accent6"/>
              </a:buClr>
              <a:buSzPts val="2160"/>
              <a:buFont typeface="Noto Sans Symbols"/>
              <a:buChar char="▪"/>
            </a:pPr>
            <a:r>
              <a:rPr lang="fr-FR"/>
              <a:t>SCIENTIFIC RESEARCH (MEDICAL, ENVIRONMENTAL, …)</a:t>
            </a:r>
            <a:endParaRPr/>
          </a:p>
          <a:p>
            <a:pPr marL="0" marR="0" lvl="0" indent="0" algn="l" rtl="0">
              <a:spcBef>
                <a:spcPts val="360"/>
              </a:spcBef>
              <a:spcAft>
                <a:spcPts val="0"/>
              </a:spcAft>
              <a:buNone/>
            </a:pPr>
            <a:endParaRPr/>
          </a:p>
          <a:p>
            <a:pPr marL="342900" marR="0" lvl="0" indent="-342900" algn="l" rtl="0">
              <a:spcBef>
                <a:spcPts val="360"/>
              </a:spcBef>
              <a:spcAft>
                <a:spcPts val="0"/>
              </a:spcAft>
              <a:buClr>
                <a:schemeClr val="accent6"/>
              </a:buClr>
              <a:buSzPts val="2160"/>
              <a:buFont typeface="Noto Sans Symbols"/>
              <a:buChar char="▪"/>
            </a:pPr>
            <a:r>
              <a:rPr lang="fr-FR"/>
              <a:t>EDUCATION</a:t>
            </a:r>
            <a:endParaRPr/>
          </a:p>
          <a:p>
            <a:pPr marL="342900" marR="0" lvl="0" indent="-205740" algn="l" rtl="0">
              <a:spcBef>
                <a:spcPts val="360"/>
              </a:spcBef>
              <a:spcAft>
                <a:spcPts val="0"/>
              </a:spcAft>
              <a:buClr>
                <a:schemeClr val="accent6"/>
              </a:buClr>
              <a:buSzPts val="2160"/>
              <a:buFont typeface="Noto Sans Symbols"/>
              <a:buNone/>
            </a:pPr>
            <a:endParaRPr sz="1800" b="0" i="0" u="none" strike="noStrike" cap="none">
              <a:solidFill>
                <a:schemeClr val="dk1"/>
              </a:solidFill>
              <a:latin typeface="Arial"/>
              <a:ea typeface="Arial"/>
              <a:cs typeface="Arial"/>
              <a:sym typeface="Arial"/>
            </a:endParaRPr>
          </a:p>
          <a:p>
            <a:pPr marL="342900" marR="0" lvl="0" indent="-342900" algn="l" rtl="0">
              <a:spcBef>
                <a:spcPts val="360"/>
              </a:spcBef>
              <a:spcAft>
                <a:spcPts val="0"/>
              </a:spcAft>
              <a:buClr>
                <a:schemeClr val="accent6"/>
              </a:buClr>
              <a:buSzPts val="2160"/>
              <a:buFont typeface="Noto Sans Symbols"/>
              <a:buChar char="▪"/>
            </a:pPr>
            <a:r>
              <a:rPr lang="fr-FR"/>
              <a:t>GOVERNMENT POLICIES</a:t>
            </a:r>
            <a:endParaRPr/>
          </a:p>
          <a:p>
            <a:pPr marL="342900" marR="0" lvl="0" indent="-205740" algn="l" rtl="0">
              <a:spcBef>
                <a:spcPts val="360"/>
              </a:spcBef>
              <a:spcAft>
                <a:spcPts val="0"/>
              </a:spcAft>
              <a:buClr>
                <a:schemeClr val="accent6"/>
              </a:buClr>
              <a:buSzPts val="2160"/>
              <a:buFont typeface="Noto Sans Symbols"/>
              <a:buNone/>
            </a:pPr>
            <a:endParaRPr sz="1800" b="0" i="0" u="none" strike="noStrike" cap="none">
              <a:solidFill>
                <a:schemeClr val="dk1"/>
              </a:solidFill>
              <a:latin typeface="Arial"/>
              <a:ea typeface="Arial"/>
              <a:cs typeface="Arial"/>
              <a:sym typeface="Arial"/>
            </a:endParaRPr>
          </a:p>
          <a:p>
            <a:pPr marL="342900" marR="0" lvl="0" indent="-342900" algn="l" rtl="0">
              <a:spcBef>
                <a:spcPts val="360"/>
              </a:spcBef>
              <a:spcAft>
                <a:spcPts val="0"/>
              </a:spcAft>
              <a:buClr>
                <a:schemeClr val="accent6"/>
              </a:buClr>
              <a:buSzPts val="2160"/>
              <a:buFont typeface="Noto Sans Symbols"/>
              <a:buChar char="▪"/>
            </a:pPr>
            <a:r>
              <a:rPr lang="fr-FR" sz="1800" b="0" i="0" u="none" strike="noStrike" cap="none">
                <a:solidFill>
                  <a:schemeClr val="dk1"/>
                </a:solidFill>
                <a:latin typeface="Arial"/>
                <a:ea typeface="Arial"/>
                <a:cs typeface="Arial"/>
                <a:sym typeface="Arial"/>
              </a:rPr>
              <a:t>GOUVERNANCE</a:t>
            </a:r>
            <a:endParaRPr/>
          </a:p>
          <a:p>
            <a:pPr marL="342900" marR="0" lvl="0" indent="-205740" algn="l" rtl="0">
              <a:spcBef>
                <a:spcPts val="360"/>
              </a:spcBef>
              <a:spcAft>
                <a:spcPts val="0"/>
              </a:spcAft>
              <a:buClr>
                <a:schemeClr val="accent6"/>
              </a:buClr>
              <a:buSzPts val="2160"/>
              <a:buFont typeface="Noto Sans Symbols"/>
              <a:buNone/>
            </a:pPr>
            <a:endParaRPr sz="1800" b="0" i="0" u="none" strike="noStrike" cap="none">
              <a:solidFill>
                <a:schemeClr val="dk1"/>
              </a:solidFill>
              <a:latin typeface="Arial"/>
              <a:ea typeface="Arial"/>
              <a:cs typeface="Arial"/>
              <a:sym typeface="Arial"/>
            </a:endParaRPr>
          </a:p>
          <a:p>
            <a:pPr marL="342900" marR="0" lvl="0" indent="-342900" algn="l" rtl="0">
              <a:spcBef>
                <a:spcPts val="360"/>
              </a:spcBef>
              <a:spcAft>
                <a:spcPts val="0"/>
              </a:spcAft>
              <a:buClr>
                <a:schemeClr val="accent6"/>
              </a:buClr>
              <a:buSzPts val="2160"/>
              <a:buFont typeface="Noto Sans Symbols"/>
              <a:buChar char="▪"/>
            </a:pPr>
            <a:r>
              <a:rPr lang="fr-FR"/>
              <a:t>SMART</a:t>
            </a:r>
            <a:r>
              <a:rPr lang="fr-FR" sz="1800" b="0" i="0" u="none" strike="noStrike" cap="none">
                <a:solidFill>
                  <a:schemeClr val="dk1"/>
                </a:solidFill>
                <a:latin typeface="Arial"/>
                <a:ea typeface="Arial"/>
                <a:cs typeface="Arial"/>
                <a:sym typeface="Arial"/>
              </a:rPr>
              <a:t> </a:t>
            </a:r>
            <a:r>
              <a:rPr lang="fr-FR"/>
              <a:t>CITY</a:t>
            </a:r>
            <a:endParaRPr/>
          </a:p>
          <a:p>
            <a:pPr marL="342900" marR="0" lvl="0" indent="-205740" algn="l" rtl="0">
              <a:spcBef>
                <a:spcPts val="360"/>
              </a:spcBef>
              <a:spcAft>
                <a:spcPts val="0"/>
              </a:spcAft>
              <a:buClr>
                <a:schemeClr val="accent6"/>
              </a:buClr>
              <a:buSzPts val="2160"/>
              <a:buFont typeface="Noto Sans Symbols"/>
              <a:buNone/>
            </a:pPr>
            <a:endParaRPr sz="1800" b="0" i="0" u="none" strike="noStrike" cap="none">
              <a:solidFill>
                <a:schemeClr val="dk1"/>
              </a:solidFill>
              <a:latin typeface="Arial"/>
              <a:ea typeface="Arial"/>
              <a:cs typeface="Arial"/>
              <a:sym typeface="Arial"/>
            </a:endParaRPr>
          </a:p>
          <a:p>
            <a:pPr marL="342900" marR="0" lvl="0" indent="-342900" algn="l" rtl="0">
              <a:spcBef>
                <a:spcPts val="360"/>
              </a:spcBef>
              <a:spcAft>
                <a:spcPts val="0"/>
              </a:spcAft>
              <a:buClr>
                <a:schemeClr val="accent6"/>
              </a:buClr>
              <a:buSzPts val="2160"/>
              <a:buFont typeface="Noto Sans Symbols"/>
              <a:buChar char="▪"/>
            </a:pPr>
            <a:r>
              <a:rPr lang="fr-FR" sz="1800" b="0" i="0" u="none" strike="noStrike" cap="none">
                <a:solidFill>
                  <a:schemeClr val="dk1"/>
                </a:solidFill>
                <a:latin typeface="Arial"/>
                <a:ea typeface="Arial"/>
                <a:cs typeface="Arial"/>
                <a:sym typeface="Arial"/>
              </a:rPr>
              <a:t>ETC.</a:t>
            </a:r>
            <a:endParaRPr sz="1800" b="0" i="0" u="none" strike="noStrike" cap="none">
              <a:solidFill>
                <a:schemeClr val="dk1"/>
              </a:solidFill>
              <a:latin typeface="Arial"/>
              <a:ea typeface="Arial"/>
              <a:cs typeface="Arial"/>
              <a:sym typeface="Arial"/>
            </a:endParaRPr>
          </a:p>
        </p:txBody>
      </p:sp>
      <p:sp>
        <p:nvSpPr>
          <p:cNvPr id="808" name="Google Shape;808;p77"/>
          <p:cNvSpPr txBox="1"/>
          <p:nvPr/>
        </p:nvSpPr>
        <p:spPr>
          <a:xfrm>
            <a:off x="457204" y="284624"/>
            <a:ext cx="8229600" cy="1143300"/>
          </a:xfrm>
          <a:prstGeom prst="rect">
            <a:avLst/>
          </a:prstGeom>
          <a:no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Clr>
                <a:schemeClr val="dk1"/>
              </a:buClr>
              <a:buFont typeface="Arial"/>
              <a:buNone/>
            </a:pPr>
            <a:r>
              <a:rPr lang="fr-FR" sz="2400">
                <a:solidFill>
                  <a:schemeClr val="accent6"/>
                </a:solidFill>
                <a:latin typeface="Dosis"/>
                <a:ea typeface="Dosis"/>
                <a:cs typeface="Dosis"/>
                <a:sym typeface="Dosis"/>
              </a:rPr>
              <a:t>...REALLY EVERYWHERE...</a:t>
            </a:r>
            <a:endParaRPr/>
          </a:p>
        </p:txBody>
      </p:sp>
      <p:cxnSp>
        <p:nvCxnSpPr>
          <p:cNvPr id="809" name="Google Shape;809;p77"/>
          <p:cNvCxnSpPr/>
          <p:nvPr/>
        </p:nvCxnSpPr>
        <p:spPr>
          <a:xfrm>
            <a:off x="457200" y="575619"/>
            <a:ext cx="0" cy="576000"/>
          </a:xfrm>
          <a:prstGeom prst="straightConnector1">
            <a:avLst/>
          </a:prstGeom>
          <a:noFill/>
          <a:ln w="28575" cap="flat" cmpd="sng">
            <a:solidFill>
              <a:srgbClr val="20C3F3"/>
            </a:solidFill>
            <a:prstDash val="solid"/>
            <a:round/>
            <a:headEnd type="none" w="sm" len="sm"/>
            <a:tailEnd type="none" w="sm" len="sm"/>
          </a:ln>
        </p:spPr>
      </p:cxnSp>
      <p:pic>
        <p:nvPicPr>
          <p:cNvPr id="810" name="Google Shape;810;p77" descr="logo_hupi_rvb (2).png"/>
          <p:cNvPicPr preferRelativeResize="0"/>
          <p:nvPr/>
        </p:nvPicPr>
        <p:blipFill rotWithShape="1">
          <a:blip r:embed="rId3">
            <a:alphaModFix/>
          </a:blip>
          <a:srcRect/>
          <a:stretch/>
        </p:blipFill>
        <p:spPr>
          <a:xfrm>
            <a:off x="8255950" y="144000"/>
            <a:ext cx="745800" cy="492900"/>
          </a:xfrm>
          <a:prstGeom prst="rect">
            <a:avLst/>
          </a:prstGeom>
          <a:noFill/>
          <a:ln>
            <a:noFill/>
          </a:ln>
        </p:spPr>
      </p:pic>
      <p:sp>
        <p:nvSpPr>
          <p:cNvPr id="811" name="Google Shape;811;p77"/>
          <p:cNvSpPr txBox="1">
            <a:spLocks noGrp="1"/>
          </p:cNvSpPr>
          <p:nvPr>
            <p:ph type="sldNum" idx="12"/>
          </p:nvPr>
        </p:nvSpPr>
        <p:spPr>
          <a:xfrm>
            <a:off x="6553200" y="6356349"/>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A4ADB0"/>
              </a:buClr>
              <a:buFont typeface="Calibri"/>
              <a:buNone/>
            </a:pPr>
            <a:fld id="{00000000-1234-1234-1234-123412341234}" type="slidenum">
              <a:rPr lang="fr-FR" sz="1000"/>
              <a:t>29</a:t>
            </a:fld>
            <a:endParaRPr sz="1000"/>
          </a:p>
        </p:txBody>
      </p:sp>
      <p:sp>
        <p:nvSpPr>
          <p:cNvPr id="812" name="Google Shape;812;p77"/>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51"/>
          <p:cNvSpPr/>
          <p:nvPr/>
        </p:nvSpPr>
        <p:spPr>
          <a:xfrm>
            <a:off x="7945015" y="110592"/>
            <a:ext cx="573000" cy="1073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pic>
        <p:nvPicPr>
          <p:cNvPr id="339" name="Google Shape;339;p51" descr="Machine Leaning.jpg"/>
          <p:cNvPicPr preferRelativeResize="0"/>
          <p:nvPr/>
        </p:nvPicPr>
        <p:blipFill>
          <a:blip r:embed="rId3">
            <a:alphaModFix/>
          </a:blip>
          <a:stretch>
            <a:fillRect/>
          </a:stretch>
        </p:blipFill>
        <p:spPr>
          <a:xfrm>
            <a:off x="3677600" y="3891692"/>
            <a:ext cx="1840919" cy="1143300"/>
          </a:xfrm>
          <a:prstGeom prst="rect">
            <a:avLst/>
          </a:prstGeom>
          <a:noFill/>
          <a:ln>
            <a:noFill/>
          </a:ln>
        </p:spPr>
      </p:pic>
      <p:sp>
        <p:nvSpPr>
          <p:cNvPr id="340" name="Google Shape;340;p51"/>
          <p:cNvSpPr txBox="1"/>
          <p:nvPr/>
        </p:nvSpPr>
        <p:spPr>
          <a:xfrm>
            <a:off x="986950" y="1769800"/>
            <a:ext cx="7110600" cy="1961400"/>
          </a:xfrm>
          <a:prstGeom prst="rect">
            <a:avLst/>
          </a:prstGeom>
          <a:noFill/>
          <a:ln>
            <a:noFill/>
          </a:ln>
        </p:spPr>
        <p:txBody>
          <a:bodyPr spcFirstLastPara="1" wrap="square" lIns="68550" tIns="34275" rIns="68550" bIns="34275" anchor="ctr" anchorCtr="0">
            <a:noAutofit/>
          </a:bodyPr>
          <a:lstStyle/>
          <a:p>
            <a:pPr marL="0" marR="0" lvl="0" indent="0" algn="ctr" rtl="0">
              <a:lnSpc>
                <a:spcPct val="115000"/>
              </a:lnSpc>
              <a:spcBef>
                <a:spcPts val="0"/>
              </a:spcBef>
              <a:spcAft>
                <a:spcPts val="0"/>
              </a:spcAft>
              <a:buClr>
                <a:srgbClr val="738389"/>
              </a:buClr>
              <a:buFont typeface="Arial"/>
              <a:buNone/>
            </a:pPr>
            <a:r>
              <a:rPr lang="fr-FR" sz="3000" i="1">
                <a:solidFill>
                  <a:srgbClr val="20C3F3"/>
                </a:solidFill>
                <a:latin typeface="Calibri"/>
                <a:ea typeface="Calibri"/>
                <a:cs typeface="Calibri"/>
                <a:sym typeface="Calibri"/>
              </a:rPr>
              <a:t>ARTIFICIAL INTELLIGENCE, BIG DATA, HAVE YOU EVER HEARD OF IT???</a:t>
            </a:r>
            <a:endParaRPr sz="3000" i="1">
              <a:solidFill>
                <a:srgbClr val="FF0000"/>
              </a:solidFill>
              <a:latin typeface="Calibri"/>
              <a:ea typeface="Calibri"/>
              <a:cs typeface="Calibri"/>
              <a:sym typeface="Calibri"/>
            </a:endParaRPr>
          </a:p>
        </p:txBody>
      </p:sp>
      <p:pic>
        <p:nvPicPr>
          <p:cNvPr id="341" name="Google Shape;341;p51" descr="logo_hupi_rvb (2).png"/>
          <p:cNvPicPr preferRelativeResize="0"/>
          <p:nvPr/>
        </p:nvPicPr>
        <p:blipFill rotWithShape="1">
          <a:blip r:embed="rId4">
            <a:alphaModFix/>
          </a:blip>
          <a:srcRect/>
          <a:stretch/>
        </p:blipFill>
        <p:spPr>
          <a:xfrm>
            <a:off x="8255950" y="144000"/>
            <a:ext cx="745800" cy="492900"/>
          </a:xfrm>
          <a:prstGeom prst="rect">
            <a:avLst/>
          </a:prstGeom>
          <a:noFill/>
          <a:ln>
            <a:noFill/>
          </a:ln>
        </p:spPr>
      </p:pic>
      <p:sp>
        <p:nvSpPr>
          <p:cNvPr id="342" name="Google Shape;342;p51"/>
          <p:cNvSpPr txBox="1"/>
          <p:nvPr/>
        </p:nvSpPr>
        <p:spPr>
          <a:xfrm>
            <a:off x="457200" y="284631"/>
            <a:ext cx="8229600" cy="1143300"/>
          </a:xfrm>
          <a:prstGeom prst="rect">
            <a:avLst/>
          </a:prstGeom>
          <a:no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Clr>
                <a:schemeClr val="accent6"/>
              </a:buClr>
              <a:buFont typeface="Dosis"/>
              <a:buNone/>
            </a:pPr>
            <a:r>
              <a:rPr lang="fr-FR" sz="2400">
                <a:solidFill>
                  <a:srgbClr val="20C3F3"/>
                </a:solidFill>
                <a:latin typeface="Dosis"/>
                <a:ea typeface="Dosis"/>
                <a:cs typeface="Dosis"/>
                <a:sym typeface="Dosis"/>
              </a:rPr>
              <a:t>DISCUSSION</a:t>
            </a:r>
            <a:endParaRPr sz="2400">
              <a:latin typeface="Dosis"/>
              <a:ea typeface="Dosis"/>
              <a:cs typeface="Dosis"/>
              <a:sym typeface="Dosis"/>
            </a:endParaRPr>
          </a:p>
        </p:txBody>
      </p:sp>
      <p:cxnSp>
        <p:nvCxnSpPr>
          <p:cNvPr id="343" name="Google Shape;343;p51"/>
          <p:cNvCxnSpPr/>
          <p:nvPr/>
        </p:nvCxnSpPr>
        <p:spPr>
          <a:xfrm>
            <a:off x="457200" y="575619"/>
            <a:ext cx="0" cy="576000"/>
          </a:xfrm>
          <a:prstGeom prst="straightConnector1">
            <a:avLst/>
          </a:prstGeom>
          <a:noFill/>
          <a:ln w="28575" cap="flat" cmpd="sng">
            <a:solidFill>
              <a:schemeClr val="accent6"/>
            </a:solidFill>
            <a:prstDash val="solid"/>
            <a:round/>
            <a:headEnd type="none" w="sm" len="sm"/>
            <a:tailEnd type="none" w="sm" len="sm"/>
          </a:ln>
        </p:spPr>
      </p:cxnSp>
      <p:sp>
        <p:nvSpPr>
          <p:cNvPr id="344" name="Google Shape;344;p51"/>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16"/>
        <p:cNvGrpSpPr/>
        <p:nvPr/>
      </p:nvGrpSpPr>
      <p:grpSpPr>
        <a:xfrm>
          <a:off x="0" y="0"/>
          <a:ext cx="0" cy="0"/>
          <a:chOff x="0" y="0"/>
          <a:chExt cx="0" cy="0"/>
        </a:xfrm>
      </p:grpSpPr>
      <p:sp>
        <p:nvSpPr>
          <p:cNvPr id="817" name="Google Shape;817;p78"/>
          <p:cNvSpPr txBox="1">
            <a:spLocks noGrp="1"/>
          </p:cNvSpPr>
          <p:nvPr>
            <p:ph type="body" idx="1"/>
          </p:nvPr>
        </p:nvSpPr>
        <p:spPr>
          <a:xfrm>
            <a:off x="457200" y="2006917"/>
            <a:ext cx="4097100" cy="4526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accent2"/>
              </a:buClr>
              <a:buFont typeface="Arial"/>
              <a:buNone/>
            </a:pPr>
            <a:endParaRPr sz="2000" b="0" i="0" u="none" strike="noStrike" cap="none">
              <a:solidFill>
                <a:schemeClr val="dk1"/>
              </a:solidFill>
              <a:latin typeface="Arial"/>
              <a:ea typeface="Arial"/>
              <a:cs typeface="Arial"/>
              <a:sym typeface="Arial"/>
            </a:endParaRPr>
          </a:p>
          <a:p>
            <a:pPr marL="0" marR="0" lvl="0" indent="0" algn="ctr" rtl="0">
              <a:spcBef>
                <a:spcPts val="400"/>
              </a:spcBef>
              <a:spcAft>
                <a:spcPts val="0"/>
              </a:spcAft>
              <a:buClr>
                <a:schemeClr val="accent2"/>
              </a:buClr>
              <a:buFont typeface="Arial"/>
              <a:buNone/>
            </a:pPr>
            <a:endParaRPr sz="2000" b="0" i="0" u="none" strike="noStrike" cap="none">
              <a:solidFill>
                <a:schemeClr val="dk1"/>
              </a:solidFill>
              <a:latin typeface="Arial"/>
              <a:ea typeface="Arial"/>
              <a:cs typeface="Arial"/>
              <a:sym typeface="Arial"/>
            </a:endParaRPr>
          </a:p>
          <a:p>
            <a:pPr marL="0" marR="0" lvl="0" indent="0" algn="ctr" rtl="0">
              <a:spcBef>
                <a:spcPts val="400"/>
              </a:spcBef>
              <a:spcAft>
                <a:spcPts val="0"/>
              </a:spcAft>
              <a:buClr>
                <a:schemeClr val="accent2"/>
              </a:buClr>
              <a:buFont typeface="Arial"/>
              <a:buNone/>
            </a:pPr>
            <a:endParaRPr sz="2000" b="0" i="0" u="none" strike="noStrike" cap="none">
              <a:solidFill>
                <a:schemeClr val="dk1"/>
              </a:solidFill>
              <a:latin typeface="Arial"/>
              <a:ea typeface="Arial"/>
              <a:cs typeface="Arial"/>
              <a:sym typeface="Arial"/>
            </a:endParaRPr>
          </a:p>
          <a:p>
            <a:pPr marL="0" marR="0" lvl="0" indent="0" algn="ctr" rtl="0">
              <a:spcBef>
                <a:spcPts val="400"/>
              </a:spcBef>
              <a:spcAft>
                <a:spcPts val="0"/>
              </a:spcAft>
              <a:buClr>
                <a:schemeClr val="accent2"/>
              </a:buClr>
              <a:buFont typeface="Arial"/>
              <a:buNone/>
            </a:pPr>
            <a:r>
              <a:rPr lang="fr-FR" sz="2000" b="0" i="0" u="none" strike="noStrike" cap="none">
                <a:solidFill>
                  <a:schemeClr val="dk1"/>
                </a:solidFill>
                <a:latin typeface="Arial"/>
                <a:ea typeface="Arial"/>
                <a:cs typeface="Arial"/>
                <a:sym typeface="Arial"/>
              </a:rPr>
              <a:t>Match.com </a:t>
            </a:r>
            <a:r>
              <a:rPr lang="fr-FR" sz="2000"/>
              <a:t>has a group </a:t>
            </a:r>
            <a:endParaRPr sz="2000"/>
          </a:p>
          <a:p>
            <a:pPr marL="0" marR="0" lvl="0" indent="0" algn="ctr" rtl="0">
              <a:spcBef>
                <a:spcPts val="400"/>
              </a:spcBef>
              <a:spcAft>
                <a:spcPts val="0"/>
              </a:spcAft>
              <a:buClr>
                <a:schemeClr val="accent2"/>
              </a:buClr>
              <a:buFont typeface="Arial"/>
              <a:buNone/>
            </a:pPr>
            <a:r>
              <a:rPr lang="fr-FR" sz="2000"/>
              <a:t>of </a:t>
            </a:r>
            <a:r>
              <a:rPr lang="fr-FR" sz="2000" b="0" i="0" u="none" strike="noStrike" cap="none">
                <a:solidFill>
                  <a:schemeClr val="dk1"/>
                </a:solidFill>
                <a:latin typeface="Arial"/>
                <a:ea typeface="Arial"/>
                <a:cs typeface="Arial"/>
                <a:sym typeface="Arial"/>
              </a:rPr>
              <a:t>data scientists </a:t>
            </a:r>
            <a:endParaRPr sz="2000" b="0" i="0" u="none" strike="noStrike" cap="none">
              <a:solidFill>
                <a:schemeClr val="dk1"/>
              </a:solidFill>
              <a:latin typeface="Arial"/>
              <a:ea typeface="Arial"/>
              <a:cs typeface="Arial"/>
              <a:sym typeface="Arial"/>
            </a:endParaRPr>
          </a:p>
          <a:p>
            <a:pPr marL="0" marR="0" lvl="0" indent="0" algn="ctr" rtl="0">
              <a:spcBef>
                <a:spcPts val="400"/>
              </a:spcBef>
              <a:spcAft>
                <a:spcPts val="0"/>
              </a:spcAft>
              <a:buClr>
                <a:schemeClr val="accent2"/>
              </a:buClr>
              <a:buFont typeface="Arial"/>
              <a:buNone/>
            </a:pPr>
            <a:r>
              <a:rPr lang="fr-FR" sz="2000"/>
              <a:t>improving continuously</a:t>
            </a:r>
            <a:r>
              <a:rPr lang="fr-FR" sz="2000" b="0" i="0" u="none" strike="noStrike" cap="none">
                <a:solidFill>
                  <a:schemeClr val="dk1"/>
                </a:solidFill>
                <a:latin typeface="Arial"/>
                <a:ea typeface="Arial"/>
                <a:cs typeface="Arial"/>
                <a:sym typeface="Arial"/>
              </a:rPr>
              <a:t> </a:t>
            </a:r>
            <a:endParaRPr sz="2000" b="0" i="0" u="none" strike="noStrike" cap="none">
              <a:solidFill>
                <a:schemeClr val="dk1"/>
              </a:solidFill>
              <a:latin typeface="Arial"/>
              <a:ea typeface="Arial"/>
              <a:cs typeface="Arial"/>
              <a:sym typeface="Arial"/>
            </a:endParaRPr>
          </a:p>
          <a:p>
            <a:pPr marL="0" marR="0" lvl="0" indent="0" algn="ctr" rtl="0">
              <a:spcBef>
                <a:spcPts val="400"/>
              </a:spcBef>
              <a:spcAft>
                <a:spcPts val="0"/>
              </a:spcAft>
              <a:buClr>
                <a:schemeClr val="accent2"/>
              </a:buClr>
              <a:buFont typeface="Arial"/>
              <a:buNone/>
            </a:pPr>
            <a:r>
              <a:rPr lang="fr-FR" sz="2000"/>
              <a:t>the</a:t>
            </a:r>
            <a:r>
              <a:rPr lang="fr-FR" sz="2000" b="0" i="0" u="none" strike="noStrike" cap="none">
                <a:solidFill>
                  <a:schemeClr val="dk1"/>
                </a:solidFill>
                <a:latin typeface="Arial"/>
                <a:ea typeface="Arial"/>
                <a:cs typeface="Arial"/>
                <a:sym typeface="Arial"/>
              </a:rPr>
              <a:t> 15 algorithms </a:t>
            </a:r>
            <a:endParaRPr sz="2000" b="0" i="0" u="none" strike="noStrike" cap="none">
              <a:solidFill>
                <a:schemeClr val="dk1"/>
              </a:solidFill>
              <a:latin typeface="Arial"/>
              <a:ea typeface="Arial"/>
              <a:cs typeface="Arial"/>
              <a:sym typeface="Arial"/>
            </a:endParaRPr>
          </a:p>
          <a:p>
            <a:pPr marL="0" marR="0" lvl="0" indent="0" algn="ctr" rtl="0">
              <a:spcBef>
                <a:spcPts val="400"/>
              </a:spcBef>
              <a:spcAft>
                <a:spcPts val="0"/>
              </a:spcAft>
              <a:buClr>
                <a:schemeClr val="accent2"/>
              </a:buClr>
              <a:buFont typeface="Arial"/>
              <a:buNone/>
            </a:pPr>
            <a:r>
              <a:rPr lang="fr-FR" sz="2000" b="0" i="0" u="none" strike="noStrike" cap="none">
                <a:solidFill>
                  <a:schemeClr val="dk1"/>
                </a:solidFill>
                <a:latin typeface="Arial"/>
                <a:ea typeface="Arial"/>
                <a:cs typeface="Arial"/>
                <a:sym typeface="Arial"/>
              </a:rPr>
              <a:t>« matching » entre </a:t>
            </a:r>
            <a:r>
              <a:rPr lang="fr-FR" sz="2000"/>
              <a:t>people</a:t>
            </a:r>
            <a:endParaRPr/>
          </a:p>
          <a:p>
            <a:pPr marL="0" marR="0" lvl="0" indent="0" algn="ctr" rtl="0">
              <a:spcBef>
                <a:spcPts val="400"/>
              </a:spcBef>
              <a:spcAft>
                <a:spcPts val="0"/>
              </a:spcAft>
              <a:buClr>
                <a:schemeClr val="accent2"/>
              </a:buClr>
              <a:buFont typeface="Arial"/>
              <a:buNone/>
            </a:pPr>
            <a:endParaRPr sz="2000" b="0" i="0" u="none" strike="noStrike" cap="none">
              <a:solidFill>
                <a:schemeClr val="dk1"/>
              </a:solidFill>
              <a:latin typeface="Arial"/>
              <a:ea typeface="Arial"/>
              <a:cs typeface="Arial"/>
              <a:sym typeface="Arial"/>
            </a:endParaRPr>
          </a:p>
          <a:p>
            <a:pPr marL="0" marR="0" lvl="0" indent="0" algn="ctr" rtl="0">
              <a:spcBef>
                <a:spcPts val="400"/>
              </a:spcBef>
              <a:spcAft>
                <a:spcPts val="0"/>
              </a:spcAft>
              <a:buClr>
                <a:schemeClr val="accent2"/>
              </a:buClr>
              <a:buFont typeface="Arial"/>
              <a:buNone/>
            </a:pPr>
            <a:endParaRPr sz="2000" b="0" i="0" u="none" strike="noStrike" cap="none">
              <a:solidFill>
                <a:schemeClr val="dk1"/>
              </a:solidFill>
              <a:latin typeface="Arial"/>
              <a:ea typeface="Arial"/>
              <a:cs typeface="Arial"/>
              <a:sym typeface="Arial"/>
            </a:endParaRPr>
          </a:p>
          <a:p>
            <a:pPr marL="0" marR="0" lvl="0" indent="0" algn="ctr" rtl="0">
              <a:spcBef>
                <a:spcPts val="400"/>
              </a:spcBef>
              <a:spcAft>
                <a:spcPts val="0"/>
              </a:spcAft>
              <a:buClr>
                <a:schemeClr val="accent2"/>
              </a:buClr>
              <a:buFont typeface="Arial"/>
              <a:buNone/>
            </a:pPr>
            <a:endParaRPr sz="2000" b="0" i="0" u="none" strike="noStrike" cap="none">
              <a:solidFill>
                <a:schemeClr val="dk1"/>
              </a:solidFill>
              <a:latin typeface="Arial"/>
              <a:ea typeface="Arial"/>
              <a:cs typeface="Arial"/>
              <a:sym typeface="Arial"/>
            </a:endParaRPr>
          </a:p>
          <a:p>
            <a:pPr marL="0" marR="0" lvl="0" indent="0" algn="ctr" rtl="0">
              <a:spcBef>
                <a:spcPts val="400"/>
              </a:spcBef>
              <a:spcAft>
                <a:spcPts val="0"/>
              </a:spcAft>
              <a:buClr>
                <a:schemeClr val="accent2"/>
              </a:buClr>
              <a:buFont typeface="Arial"/>
              <a:buNone/>
            </a:pPr>
            <a:endParaRPr sz="2000" b="0" i="0" u="none" strike="noStrike" cap="none">
              <a:solidFill>
                <a:schemeClr val="dk1"/>
              </a:solidFill>
              <a:latin typeface="Arial"/>
              <a:ea typeface="Arial"/>
              <a:cs typeface="Arial"/>
              <a:sym typeface="Arial"/>
            </a:endParaRPr>
          </a:p>
          <a:p>
            <a:pPr marL="0" marR="0" lvl="0" indent="0" algn="ctr" rtl="0">
              <a:spcBef>
                <a:spcPts val="400"/>
              </a:spcBef>
              <a:spcAft>
                <a:spcPts val="0"/>
              </a:spcAft>
              <a:buClr>
                <a:schemeClr val="accent2"/>
              </a:buClr>
              <a:buFont typeface="Arial"/>
              <a:buNone/>
            </a:pPr>
            <a:endParaRPr sz="2000" b="0" i="0" u="none" strike="noStrike" cap="none">
              <a:solidFill>
                <a:schemeClr val="dk1"/>
              </a:solidFill>
              <a:latin typeface="Arial"/>
              <a:ea typeface="Arial"/>
              <a:cs typeface="Arial"/>
              <a:sym typeface="Arial"/>
            </a:endParaRPr>
          </a:p>
          <a:p>
            <a:pPr marL="0" marR="0" lvl="0" indent="0" algn="ctr" rtl="0">
              <a:spcBef>
                <a:spcPts val="400"/>
              </a:spcBef>
              <a:spcAft>
                <a:spcPts val="0"/>
              </a:spcAft>
              <a:buClr>
                <a:schemeClr val="accent2"/>
              </a:buClr>
              <a:buFont typeface="Arial"/>
              <a:buNone/>
            </a:pPr>
            <a:endParaRPr sz="2000" b="0" i="0" u="none" strike="noStrike" cap="none">
              <a:solidFill>
                <a:schemeClr val="dk1"/>
              </a:solidFill>
              <a:latin typeface="Arial"/>
              <a:ea typeface="Arial"/>
              <a:cs typeface="Arial"/>
              <a:sym typeface="Arial"/>
            </a:endParaRPr>
          </a:p>
          <a:p>
            <a:pPr marL="0" marR="0" lvl="0" indent="0" algn="ctr" rtl="0">
              <a:spcBef>
                <a:spcPts val="400"/>
              </a:spcBef>
              <a:spcAft>
                <a:spcPts val="0"/>
              </a:spcAft>
              <a:buClr>
                <a:schemeClr val="accent2"/>
              </a:buClr>
              <a:buFont typeface="Arial"/>
              <a:buNone/>
            </a:pPr>
            <a:endParaRPr sz="2000" b="0" i="0" u="none" strike="noStrike" cap="none">
              <a:solidFill>
                <a:schemeClr val="dk1"/>
              </a:solidFill>
              <a:latin typeface="Arial"/>
              <a:ea typeface="Arial"/>
              <a:cs typeface="Arial"/>
              <a:sym typeface="Arial"/>
            </a:endParaRPr>
          </a:p>
          <a:p>
            <a:pPr marL="0" marR="0" lvl="0" indent="0" algn="ctr" rtl="0">
              <a:spcBef>
                <a:spcPts val="400"/>
              </a:spcBef>
              <a:spcAft>
                <a:spcPts val="0"/>
              </a:spcAft>
              <a:buClr>
                <a:schemeClr val="accent2"/>
              </a:buClr>
              <a:buFont typeface="Arial"/>
              <a:buNone/>
            </a:pPr>
            <a:endParaRPr sz="2000" b="0" i="0" u="none" strike="noStrike" cap="none">
              <a:solidFill>
                <a:schemeClr val="dk1"/>
              </a:solidFill>
              <a:latin typeface="Arial"/>
              <a:ea typeface="Arial"/>
              <a:cs typeface="Arial"/>
              <a:sym typeface="Arial"/>
            </a:endParaRPr>
          </a:p>
          <a:p>
            <a:pPr marL="0" marR="0" lvl="0" indent="0" algn="ctr" rtl="0">
              <a:spcBef>
                <a:spcPts val="400"/>
              </a:spcBef>
              <a:spcAft>
                <a:spcPts val="0"/>
              </a:spcAft>
              <a:buClr>
                <a:schemeClr val="accent2"/>
              </a:buClr>
              <a:buFont typeface="Arial"/>
              <a:buNone/>
            </a:pPr>
            <a:endParaRPr sz="2000" b="0" i="0" u="none" strike="noStrike" cap="none">
              <a:solidFill>
                <a:schemeClr val="dk1"/>
              </a:solidFill>
              <a:latin typeface="Arial"/>
              <a:ea typeface="Arial"/>
              <a:cs typeface="Arial"/>
              <a:sym typeface="Arial"/>
            </a:endParaRPr>
          </a:p>
          <a:p>
            <a:pPr marL="0" marR="0" lvl="0" indent="0" algn="ctr" rtl="0">
              <a:spcBef>
                <a:spcPts val="400"/>
              </a:spcBef>
              <a:spcAft>
                <a:spcPts val="0"/>
              </a:spcAft>
              <a:buClr>
                <a:schemeClr val="accent2"/>
              </a:buClr>
              <a:buFont typeface="Arial"/>
              <a:buNone/>
            </a:pPr>
            <a:endParaRPr sz="2000" b="0" i="0" u="none" strike="noStrike" cap="none">
              <a:solidFill>
                <a:schemeClr val="dk1"/>
              </a:solidFill>
              <a:latin typeface="Arial"/>
              <a:ea typeface="Arial"/>
              <a:cs typeface="Arial"/>
              <a:sym typeface="Arial"/>
            </a:endParaRPr>
          </a:p>
          <a:p>
            <a:pPr marL="0" marR="0" lvl="0" indent="0" algn="ctr" rtl="0">
              <a:spcBef>
                <a:spcPts val="400"/>
              </a:spcBef>
              <a:spcAft>
                <a:spcPts val="0"/>
              </a:spcAft>
              <a:buClr>
                <a:schemeClr val="accent2"/>
              </a:buClr>
              <a:buFont typeface="Arial"/>
              <a:buNone/>
            </a:pPr>
            <a:endParaRPr sz="2000" b="0" i="0" u="none" strike="noStrike" cap="none">
              <a:solidFill>
                <a:schemeClr val="dk1"/>
              </a:solidFill>
              <a:latin typeface="Arial"/>
              <a:ea typeface="Arial"/>
              <a:cs typeface="Arial"/>
              <a:sym typeface="Arial"/>
            </a:endParaRPr>
          </a:p>
          <a:p>
            <a:pPr marL="0" marR="0" lvl="0" indent="0" algn="ctr" rtl="0">
              <a:spcBef>
                <a:spcPts val="400"/>
              </a:spcBef>
              <a:spcAft>
                <a:spcPts val="0"/>
              </a:spcAft>
              <a:buClr>
                <a:schemeClr val="accent2"/>
              </a:buClr>
              <a:buFont typeface="Arial"/>
              <a:buNone/>
            </a:pPr>
            <a:endParaRPr sz="2000" b="0" i="0" u="none" strike="noStrike" cap="none">
              <a:solidFill>
                <a:schemeClr val="dk1"/>
              </a:solidFill>
              <a:latin typeface="Arial"/>
              <a:ea typeface="Arial"/>
              <a:cs typeface="Arial"/>
              <a:sym typeface="Arial"/>
            </a:endParaRPr>
          </a:p>
          <a:p>
            <a:pPr marL="0" marR="0" lvl="0" indent="0" algn="ctr" rtl="0">
              <a:spcBef>
                <a:spcPts val="400"/>
              </a:spcBef>
              <a:spcAft>
                <a:spcPts val="0"/>
              </a:spcAft>
              <a:buClr>
                <a:schemeClr val="accent2"/>
              </a:buClr>
              <a:buFont typeface="Arial"/>
              <a:buNone/>
            </a:pPr>
            <a:endParaRPr sz="2000" b="0" i="0" u="none" strike="noStrike" cap="none">
              <a:solidFill>
                <a:schemeClr val="dk1"/>
              </a:solidFill>
              <a:latin typeface="Arial"/>
              <a:ea typeface="Arial"/>
              <a:cs typeface="Arial"/>
              <a:sym typeface="Arial"/>
            </a:endParaRPr>
          </a:p>
          <a:p>
            <a:pPr marL="0" marR="0" lvl="0" indent="0" algn="ctr" rtl="0">
              <a:spcBef>
                <a:spcPts val="400"/>
              </a:spcBef>
              <a:spcAft>
                <a:spcPts val="0"/>
              </a:spcAft>
              <a:buClr>
                <a:schemeClr val="accent2"/>
              </a:buClr>
              <a:buFont typeface="Arial"/>
              <a:buNone/>
            </a:pPr>
            <a:endParaRPr sz="2000" b="1" i="0" u="none" strike="noStrike" cap="none">
              <a:solidFill>
                <a:schemeClr val="dk1"/>
              </a:solidFill>
              <a:latin typeface="Arial"/>
              <a:ea typeface="Arial"/>
              <a:cs typeface="Arial"/>
              <a:sym typeface="Arial"/>
            </a:endParaRPr>
          </a:p>
          <a:p>
            <a:pPr marL="628650" marR="0" lvl="1" indent="-158750" algn="ctr" rtl="0">
              <a:spcBef>
                <a:spcPts val="400"/>
              </a:spcBef>
              <a:spcAft>
                <a:spcPts val="0"/>
              </a:spcAft>
              <a:buClr>
                <a:schemeClr val="accent6"/>
              </a:buClr>
              <a:buSzPts val="2000"/>
              <a:buFont typeface="Noto Sans Symbols"/>
              <a:buNone/>
            </a:pPr>
            <a:endParaRPr sz="2000" b="0" i="0" u="none" strike="noStrike" cap="none">
              <a:solidFill>
                <a:schemeClr val="dk1"/>
              </a:solidFill>
              <a:latin typeface="Arial"/>
              <a:ea typeface="Arial"/>
              <a:cs typeface="Arial"/>
              <a:sym typeface="Arial"/>
            </a:endParaRPr>
          </a:p>
          <a:p>
            <a:pPr marL="628650" marR="0" lvl="1" indent="-158750" algn="ctr" rtl="0">
              <a:spcBef>
                <a:spcPts val="400"/>
              </a:spcBef>
              <a:spcAft>
                <a:spcPts val="0"/>
              </a:spcAft>
              <a:buClr>
                <a:schemeClr val="accent6"/>
              </a:buClr>
              <a:buSzPts val="2000"/>
              <a:buFont typeface="Noto Sans Symbols"/>
              <a:buNone/>
            </a:pPr>
            <a:endParaRPr sz="2000" b="0" i="0" u="none" strike="noStrike" cap="none">
              <a:solidFill>
                <a:schemeClr val="dk1"/>
              </a:solidFill>
              <a:latin typeface="Arial"/>
              <a:ea typeface="Arial"/>
              <a:cs typeface="Arial"/>
              <a:sym typeface="Arial"/>
            </a:endParaRPr>
          </a:p>
          <a:p>
            <a:pPr marL="742950" marR="0" lvl="1" indent="-158750" algn="ctr" rtl="0">
              <a:spcBef>
                <a:spcPts val="500"/>
              </a:spcBef>
              <a:spcAft>
                <a:spcPts val="0"/>
              </a:spcAft>
              <a:buClr>
                <a:schemeClr val="accent6"/>
              </a:buClr>
              <a:buSzPts val="2000"/>
              <a:buFont typeface="Noto Sans Symbols"/>
              <a:buNone/>
            </a:pPr>
            <a:endParaRPr sz="2000" b="0" i="0" u="none" strike="noStrike" cap="none">
              <a:solidFill>
                <a:schemeClr val="dk1"/>
              </a:solidFill>
              <a:latin typeface="Arial"/>
              <a:ea typeface="Arial"/>
              <a:cs typeface="Arial"/>
              <a:sym typeface="Arial"/>
            </a:endParaRPr>
          </a:p>
          <a:p>
            <a:pPr marL="342900" marR="0" lvl="0" indent="-215900" algn="ctr" rtl="0">
              <a:spcBef>
                <a:spcPts val="400"/>
              </a:spcBef>
              <a:spcAft>
                <a:spcPts val="0"/>
              </a:spcAft>
              <a:buClr>
                <a:schemeClr val="dk1"/>
              </a:buClr>
              <a:buSzPts val="2000"/>
              <a:buFont typeface="Arial"/>
              <a:buNone/>
            </a:pPr>
            <a:endParaRPr sz="2000" b="0" i="0" u="none" strike="noStrike" cap="none">
              <a:solidFill>
                <a:schemeClr val="dk1"/>
              </a:solidFill>
              <a:latin typeface="Arial"/>
              <a:ea typeface="Arial"/>
              <a:cs typeface="Arial"/>
              <a:sym typeface="Arial"/>
            </a:endParaRPr>
          </a:p>
        </p:txBody>
      </p:sp>
      <p:pic>
        <p:nvPicPr>
          <p:cNvPr id="818" name="Google Shape;818;p78" descr="Capture d’écran 2015-07-06 à 16.24.29.png"/>
          <p:cNvPicPr preferRelativeResize="0"/>
          <p:nvPr/>
        </p:nvPicPr>
        <p:blipFill rotWithShape="1">
          <a:blip r:embed="rId3">
            <a:alphaModFix/>
          </a:blip>
          <a:srcRect/>
          <a:stretch/>
        </p:blipFill>
        <p:spPr>
          <a:xfrm>
            <a:off x="4554360" y="2884128"/>
            <a:ext cx="4137900" cy="2245500"/>
          </a:xfrm>
          <a:prstGeom prst="rect">
            <a:avLst/>
          </a:prstGeom>
          <a:noFill/>
          <a:ln>
            <a:noFill/>
          </a:ln>
        </p:spPr>
      </p:pic>
      <p:sp>
        <p:nvSpPr>
          <p:cNvPr id="819" name="Google Shape;819;p78"/>
          <p:cNvSpPr txBox="1"/>
          <p:nvPr/>
        </p:nvSpPr>
        <p:spPr>
          <a:xfrm>
            <a:off x="385425" y="6376350"/>
            <a:ext cx="2845800" cy="430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050">
                <a:solidFill>
                  <a:schemeClr val="dk1"/>
                </a:solidFill>
                <a:latin typeface="Arial"/>
                <a:ea typeface="Arial"/>
                <a:cs typeface="Arial"/>
                <a:sym typeface="Arial"/>
              </a:rPr>
              <a:t>Source : MIT Sloan Managemen</a:t>
            </a:r>
            <a:r>
              <a:rPr lang="fr-FR" sz="1050">
                <a:solidFill>
                  <a:schemeClr val="dk1"/>
                </a:solidFill>
              </a:rPr>
              <a:t>t</a:t>
            </a:r>
            <a:r>
              <a:rPr lang="fr-FR" sz="1050">
                <a:solidFill>
                  <a:schemeClr val="dk1"/>
                </a:solidFill>
                <a:latin typeface="Arial"/>
                <a:ea typeface="Arial"/>
                <a:cs typeface="Arial"/>
                <a:sym typeface="Arial"/>
              </a:rPr>
              <a:t> Review</a:t>
            </a:r>
            <a:endParaRPr sz="1050">
              <a:solidFill>
                <a:schemeClr val="dk1"/>
              </a:solidFill>
              <a:latin typeface="Arial"/>
              <a:ea typeface="Arial"/>
              <a:cs typeface="Arial"/>
              <a:sym typeface="Arial"/>
            </a:endParaRPr>
          </a:p>
        </p:txBody>
      </p:sp>
      <p:pic>
        <p:nvPicPr>
          <p:cNvPr id="820" name="Google Shape;820;p78" descr="coeur-d-amoureux-.jpg"/>
          <p:cNvPicPr preferRelativeResize="0"/>
          <p:nvPr/>
        </p:nvPicPr>
        <p:blipFill rotWithShape="1">
          <a:blip r:embed="rId4">
            <a:alphaModFix/>
          </a:blip>
          <a:srcRect/>
          <a:stretch/>
        </p:blipFill>
        <p:spPr>
          <a:xfrm>
            <a:off x="1684750" y="1780463"/>
            <a:ext cx="954000" cy="1020000"/>
          </a:xfrm>
          <a:prstGeom prst="rect">
            <a:avLst/>
          </a:prstGeom>
          <a:noFill/>
          <a:ln>
            <a:noFill/>
          </a:ln>
        </p:spPr>
      </p:pic>
      <p:sp>
        <p:nvSpPr>
          <p:cNvPr id="821" name="Google Shape;821;p78"/>
          <p:cNvSpPr txBox="1"/>
          <p:nvPr/>
        </p:nvSpPr>
        <p:spPr>
          <a:xfrm>
            <a:off x="457204" y="284624"/>
            <a:ext cx="8229600" cy="1143300"/>
          </a:xfrm>
          <a:prstGeom prst="rect">
            <a:avLst/>
          </a:prstGeom>
          <a:no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Clr>
                <a:schemeClr val="dk1"/>
              </a:buClr>
              <a:buFont typeface="Arial"/>
              <a:buNone/>
            </a:pPr>
            <a:r>
              <a:rPr lang="fr-FR" sz="2400">
                <a:solidFill>
                  <a:schemeClr val="accent6"/>
                </a:solidFill>
                <a:latin typeface="Dosis"/>
                <a:ea typeface="Dosis"/>
                <a:cs typeface="Dosis"/>
                <a:sym typeface="Dosis"/>
              </a:rPr>
              <a:t>...EVEN IN THE SEARCH FOR LOVE</a:t>
            </a:r>
            <a:endParaRPr/>
          </a:p>
        </p:txBody>
      </p:sp>
      <p:cxnSp>
        <p:nvCxnSpPr>
          <p:cNvPr id="822" name="Google Shape;822;p78"/>
          <p:cNvCxnSpPr/>
          <p:nvPr/>
        </p:nvCxnSpPr>
        <p:spPr>
          <a:xfrm>
            <a:off x="457200" y="575619"/>
            <a:ext cx="0" cy="576000"/>
          </a:xfrm>
          <a:prstGeom prst="straightConnector1">
            <a:avLst/>
          </a:prstGeom>
          <a:noFill/>
          <a:ln w="28575" cap="flat" cmpd="sng">
            <a:solidFill>
              <a:srgbClr val="20C3F3"/>
            </a:solidFill>
            <a:prstDash val="solid"/>
            <a:round/>
            <a:headEnd type="none" w="sm" len="sm"/>
            <a:tailEnd type="none" w="sm" len="sm"/>
          </a:ln>
        </p:spPr>
      </p:cxnSp>
      <p:pic>
        <p:nvPicPr>
          <p:cNvPr id="823" name="Google Shape;823;p78" descr="logo_hupi_rvb (2).png"/>
          <p:cNvPicPr preferRelativeResize="0"/>
          <p:nvPr/>
        </p:nvPicPr>
        <p:blipFill rotWithShape="1">
          <a:blip r:embed="rId5">
            <a:alphaModFix/>
          </a:blip>
          <a:srcRect/>
          <a:stretch/>
        </p:blipFill>
        <p:spPr>
          <a:xfrm>
            <a:off x="8255950" y="144000"/>
            <a:ext cx="745800" cy="492900"/>
          </a:xfrm>
          <a:prstGeom prst="rect">
            <a:avLst/>
          </a:prstGeom>
          <a:noFill/>
          <a:ln>
            <a:noFill/>
          </a:ln>
        </p:spPr>
      </p:pic>
      <p:sp>
        <p:nvSpPr>
          <p:cNvPr id="824" name="Google Shape;824;p78"/>
          <p:cNvSpPr txBox="1">
            <a:spLocks noGrp="1"/>
          </p:cNvSpPr>
          <p:nvPr>
            <p:ph type="sldNum" idx="12"/>
          </p:nvPr>
        </p:nvSpPr>
        <p:spPr>
          <a:xfrm>
            <a:off x="6553200" y="6356349"/>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A4ADB0"/>
              </a:buClr>
              <a:buFont typeface="Calibri"/>
              <a:buNone/>
            </a:pPr>
            <a:fld id="{00000000-1234-1234-1234-123412341234}" type="slidenum">
              <a:rPr lang="fr-FR" sz="1000"/>
              <a:t>30</a:t>
            </a:fld>
            <a:endParaRPr sz="1000"/>
          </a:p>
        </p:txBody>
      </p:sp>
      <p:sp>
        <p:nvSpPr>
          <p:cNvPr id="825" name="Google Shape;825;p78"/>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pic>
        <p:nvPicPr>
          <p:cNvPr id="830" name="Google Shape;830;p79" descr="logo_hupi_rvb (2).png"/>
          <p:cNvPicPr preferRelativeResize="0"/>
          <p:nvPr/>
        </p:nvPicPr>
        <p:blipFill rotWithShape="1">
          <a:blip r:embed="rId3">
            <a:alphaModFix/>
          </a:blip>
          <a:srcRect/>
          <a:stretch/>
        </p:blipFill>
        <p:spPr>
          <a:xfrm>
            <a:off x="8255950" y="144000"/>
            <a:ext cx="745800" cy="492900"/>
          </a:xfrm>
          <a:prstGeom prst="rect">
            <a:avLst/>
          </a:prstGeom>
          <a:noFill/>
          <a:ln>
            <a:noFill/>
          </a:ln>
        </p:spPr>
      </p:pic>
      <p:sp>
        <p:nvSpPr>
          <p:cNvPr id="831" name="Google Shape;831;p79"/>
          <p:cNvSpPr txBox="1">
            <a:spLocks noGrp="1"/>
          </p:cNvSpPr>
          <p:nvPr>
            <p:ph type="sldNum" idx="12"/>
          </p:nvPr>
        </p:nvSpPr>
        <p:spPr>
          <a:xfrm>
            <a:off x="6553200" y="6356349"/>
            <a:ext cx="21336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A4ADB0"/>
              </a:buClr>
              <a:buFont typeface="Calibri"/>
              <a:buNone/>
            </a:pPr>
            <a:fld id="{00000000-1234-1234-1234-123412341234}" type="slidenum">
              <a:rPr lang="fr-FR" sz="1000"/>
              <a:t>31</a:t>
            </a:fld>
            <a:endParaRPr sz="1000"/>
          </a:p>
        </p:txBody>
      </p:sp>
      <p:sp>
        <p:nvSpPr>
          <p:cNvPr id="832" name="Google Shape;832;p79"/>
          <p:cNvSpPr txBox="1"/>
          <p:nvPr/>
        </p:nvSpPr>
        <p:spPr>
          <a:xfrm>
            <a:off x="184396" y="2187232"/>
            <a:ext cx="8759400" cy="1200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3600" u="sng">
                <a:solidFill>
                  <a:srgbClr val="738389"/>
                </a:solidFill>
                <a:latin typeface="Dosis"/>
                <a:ea typeface="Dosis"/>
                <a:cs typeface="Dosis"/>
                <a:sym typeface="Dosis"/>
              </a:rPr>
              <a:t>FOCUS ON E-COMMERCE</a:t>
            </a:r>
            <a:endParaRPr u="sng"/>
          </a:p>
        </p:txBody>
      </p:sp>
      <p:pic>
        <p:nvPicPr>
          <p:cNvPr id="833" name="Google Shape;833;p79" descr="Capture d’écran 2016-09-06 à 16.35.09.png"/>
          <p:cNvPicPr preferRelativeResize="0"/>
          <p:nvPr/>
        </p:nvPicPr>
        <p:blipFill rotWithShape="1">
          <a:blip r:embed="rId4">
            <a:alphaModFix/>
          </a:blip>
          <a:srcRect/>
          <a:stretch/>
        </p:blipFill>
        <p:spPr>
          <a:xfrm>
            <a:off x="624252" y="501069"/>
            <a:ext cx="1121100" cy="1069200"/>
          </a:xfrm>
          <a:prstGeom prst="rect">
            <a:avLst/>
          </a:prstGeom>
          <a:noFill/>
          <a:ln>
            <a:noFill/>
          </a:ln>
        </p:spPr>
      </p:pic>
      <p:pic>
        <p:nvPicPr>
          <p:cNvPr id="834" name="Google Shape;834;p79"/>
          <p:cNvPicPr preferRelativeResize="0"/>
          <p:nvPr/>
        </p:nvPicPr>
        <p:blipFill>
          <a:blip r:embed="rId5">
            <a:alphaModFix/>
          </a:blip>
          <a:stretch>
            <a:fillRect/>
          </a:stretch>
        </p:blipFill>
        <p:spPr>
          <a:xfrm>
            <a:off x="2574389" y="4693767"/>
            <a:ext cx="2355085" cy="1186763"/>
          </a:xfrm>
          <a:prstGeom prst="rect">
            <a:avLst/>
          </a:prstGeom>
          <a:noFill/>
          <a:ln>
            <a:noFill/>
          </a:ln>
        </p:spPr>
      </p:pic>
      <p:sp>
        <p:nvSpPr>
          <p:cNvPr id="835" name="Google Shape;835;p79"/>
          <p:cNvSpPr txBox="1"/>
          <p:nvPr/>
        </p:nvSpPr>
        <p:spPr>
          <a:xfrm>
            <a:off x="242350" y="5011750"/>
            <a:ext cx="2584200" cy="703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2400" i="1">
                <a:solidFill>
                  <a:srgbClr val="738389"/>
                </a:solidFill>
                <a:latin typeface="Dosis"/>
                <a:ea typeface="Dosis"/>
                <a:cs typeface="Dosis"/>
                <a:sym typeface="Dosis"/>
              </a:rPr>
              <a:t>Our Partners :</a:t>
            </a:r>
            <a:endParaRPr sz="2400" i="1"/>
          </a:p>
        </p:txBody>
      </p:sp>
      <p:pic>
        <p:nvPicPr>
          <p:cNvPr id="836" name="Google Shape;836;p79"/>
          <p:cNvPicPr preferRelativeResize="0"/>
          <p:nvPr/>
        </p:nvPicPr>
        <p:blipFill rotWithShape="1">
          <a:blip r:embed="rId6">
            <a:alphaModFix/>
          </a:blip>
          <a:srcRect t="16779" b="-16780"/>
          <a:stretch/>
        </p:blipFill>
        <p:spPr>
          <a:xfrm>
            <a:off x="4632476" y="4874325"/>
            <a:ext cx="1610451" cy="785549"/>
          </a:xfrm>
          <a:prstGeom prst="rect">
            <a:avLst/>
          </a:prstGeom>
          <a:noFill/>
          <a:ln>
            <a:noFill/>
          </a:ln>
        </p:spPr>
      </p:pic>
      <p:pic>
        <p:nvPicPr>
          <p:cNvPr id="837" name="Google Shape;837;p79" descr="Goazen.jpg"/>
          <p:cNvPicPr preferRelativeResize="0"/>
          <p:nvPr/>
        </p:nvPicPr>
        <p:blipFill rotWithShape="1">
          <a:blip r:embed="rId7">
            <a:alphaModFix/>
          </a:blip>
          <a:srcRect/>
          <a:stretch/>
        </p:blipFill>
        <p:spPr>
          <a:xfrm>
            <a:off x="6553200" y="4968533"/>
            <a:ext cx="1441625" cy="594018"/>
          </a:xfrm>
          <a:prstGeom prst="rect">
            <a:avLst/>
          </a:prstGeom>
          <a:noFill/>
          <a:ln>
            <a:noFill/>
          </a:ln>
        </p:spPr>
      </p:pic>
      <p:sp>
        <p:nvSpPr>
          <p:cNvPr id="838" name="Google Shape;838;p79"/>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pic>
        <p:nvPicPr>
          <p:cNvPr id="843" name="Google Shape;843;p80" descr="logo_hupi_rvb (2).png"/>
          <p:cNvPicPr preferRelativeResize="0"/>
          <p:nvPr/>
        </p:nvPicPr>
        <p:blipFill rotWithShape="1">
          <a:blip r:embed="rId3">
            <a:alphaModFix/>
          </a:blip>
          <a:srcRect/>
          <a:stretch/>
        </p:blipFill>
        <p:spPr>
          <a:xfrm>
            <a:off x="8255950" y="144000"/>
            <a:ext cx="745800" cy="492900"/>
          </a:xfrm>
          <a:prstGeom prst="rect">
            <a:avLst/>
          </a:prstGeom>
          <a:noFill/>
          <a:ln>
            <a:noFill/>
          </a:ln>
        </p:spPr>
      </p:pic>
      <p:sp>
        <p:nvSpPr>
          <p:cNvPr id="844" name="Google Shape;844;p80"/>
          <p:cNvSpPr txBox="1">
            <a:spLocks noGrp="1"/>
          </p:cNvSpPr>
          <p:nvPr>
            <p:ph type="sldNum" idx="12"/>
          </p:nvPr>
        </p:nvSpPr>
        <p:spPr>
          <a:xfrm>
            <a:off x="6553200" y="6356349"/>
            <a:ext cx="21336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A4ADB0"/>
              </a:buClr>
              <a:buFont typeface="Calibri"/>
              <a:buNone/>
            </a:pPr>
            <a:fld id="{00000000-1234-1234-1234-123412341234}" type="slidenum">
              <a:rPr lang="fr-FR" sz="1000"/>
              <a:t>32</a:t>
            </a:fld>
            <a:endParaRPr sz="1000"/>
          </a:p>
        </p:txBody>
      </p:sp>
      <p:sp>
        <p:nvSpPr>
          <p:cNvPr id="845" name="Google Shape;845;p80"/>
          <p:cNvSpPr txBox="1"/>
          <p:nvPr/>
        </p:nvSpPr>
        <p:spPr>
          <a:xfrm>
            <a:off x="457204" y="284624"/>
            <a:ext cx="8229600" cy="1143300"/>
          </a:xfrm>
          <a:prstGeom prst="rect">
            <a:avLst/>
          </a:prstGeom>
          <a:no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Clr>
                <a:schemeClr val="dk1"/>
              </a:buClr>
              <a:buFont typeface="Arial"/>
              <a:buNone/>
            </a:pPr>
            <a:r>
              <a:rPr lang="fr-FR" sz="2400">
                <a:solidFill>
                  <a:schemeClr val="accent6"/>
                </a:solidFill>
                <a:latin typeface="Dosis"/>
                <a:ea typeface="Dosis"/>
                <a:cs typeface="Dosis"/>
                <a:sym typeface="Dosis"/>
              </a:rPr>
              <a:t>FOCUS ON E-COMMERCE: </a:t>
            </a:r>
            <a:endParaRPr sz="2400">
              <a:solidFill>
                <a:schemeClr val="accent6"/>
              </a:solidFill>
              <a:latin typeface="Dosis"/>
              <a:ea typeface="Dosis"/>
              <a:cs typeface="Dosis"/>
              <a:sym typeface="Dosis"/>
            </a:endParaRPr>
          </a:p>
          <a:p>
            <a:pPr marL="0" marR="0" lvl="0" indent="0" algn="l" rtl="0">
              <a:lnSpc>
                <a:spcPct val="100000"/>
              </a:lnSpc>
              <a:spcBef>
                <a:spcPts val="0"/>
              </a:spcBef>
              <a:spcAft>
                <a:spcPts val="0"/>
              </a:spcAft>
              <a:buClr>
                <a:schemeClr val="dk1"/>
              </a:buClr>
              <a:buFont typeface="Arial"/>
              <a:buNone/>
            </a:pPr>
            <a:r>
              <a:rPr lang="fr-FR" sz="2400">
                <a:solidFill>
                  <a:schemeClr val="accent6"/>
                </a:solidFill>
                <a:latin typeface="Dosis"/>
                <a:ea typeface="Dosis"/>
                <a:cs typeface="Dosis"/>
                <a:sym typeface="Dosis"/>
              </a:rPr>
              <a:t>VISITS, VISITS BUT FEW PURCHASES</a:t>
            </a:r>
            <a:endParaRPr sz="2400">
              <a:solidFill>
                <a:schemeClr val="accent6"/>
              </a:solidFill>
              <a:latin typeface="Dosis"/>
              <a:ea typeface="Dosis"/>
              <a:cs typeface="Dosis"/>
              <a:sym typeface="Dosis"/>
            </a:endParaRPr>
          </a:p>
        </p:txBody>
      </p:sp>
      <p:cxnSp>
        <p:nvCxnSpPr>
          <p:cNvPr id="846" name="Google Shape;846;p80"/>
          <p:cNvCxnSpPr/>
          <p:nvPr/>
        </p:nvCxnSpPr>
        <p:spPr>
          <a:xfrm>
            <a:off x="457200" y="575619"/>
            <a:ext cx="0" cy="576000"/>
          </a:xfrm>
          <a:prstGeom prst="straightConnector1">
            <a:avLst/>
          </a:prstGeom>
          <a:noFill/>
          <a:ln w="28575" cap="flat" cmpd="sng">
            <a:solidFill>
              <a:srgbClr val="20C3F3"/>
            </a:solidFill>
            <a:prstDash val="solid"/>
            <a:round/>
            <a:headEnd type="none" w="sm" len="sm"/>
            <a:tailEnd type="none" w="sm" len="sm"/>
          </a:ln>
        </p:spPr>
      </p:cxnSp>
      <p:sp>
        <p:nvSpPr>
          <p:cNvPr id="847" name="Google Shape;847;p80"/>
          <p:cNvSpPr txBox="1"/>
          <p:nvPr/>
        </p:nvSpPr>
        <p:spPr>
          <a:xfrm>
            <a:off x="324475" y="3345633"/>
            <a:ext cx="2218200" cy="16929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Font typeface="Arial"/>
              <a:buNone/>
            </a:pPr>
            <a:r>
              <a:rPr lang="fr-FR" sz="1800">
                <a:solidFill>
                  <a:schemeClr val="dk1"/>
                </a:solidFill>
              </a:rPr>
              <a:t>85% of the visitors who do not find their product in less than 2 minutes leave the site...</a:t>
            </a:r>
            <a:endParaRPr sz="1800"/>
          </a:p>
        </p:txBody>
      </p:sp>
      <p:pic>
        <p:nvPicPr>
          <p:cNvPr id="848" name="Google Shape;848;p80" descr="magasin.jpg"/>
          <p:cNvPicPr preferRelativeResize="0"/>
          <p:nvPr/>
        </p:nvPicPr>
        <p:blipFill>
          <a:blip r:embed="rId4">
            <a:alphaModFix/>
          </a:blip>
          <a:stretch>
            <a:fillRect/>
          </a:stretch>
        </p:blipFill>
        <p:spPr>
          <a:xfrm>
            <a:off x="3610426" y="3135135"/>
            <a:ext cx="3500775" cy="2329600"/>
          </a:xfrm>
          <a:prstGeom prst="rect">
            <a:avLst/>
          </a:prstGeom>
          <a:noFill/>
          <a:ln>
            <a:noFill/>
          </a:ln>
        </p:spPr>
      </p:pic>
      <p:pic>
        <p:nvPicPr>
          <p:cNvPr id="849" name="Google Shape;849;p80" descr="hupiFinaleDecoupe-06-3.png"/>
          <p:cNvPicPr preferRelativeResize="0"/>
          <p:nvPr/>
        </p:nvPicPr>
        <p:blipFill>
          <a:blip r:embed="rId5">
            <a:alphaModFix/>
          </a:blip>
          <a:stretch>
            <a:fillRect/>
          </a:stretch>
        </p:blipFill>
        <p:spPr>
          <a:xfrm>
            <a:off x="2300671" y="3211167"/>
            <a:ext cx="1364325" cy="2082750"/>
          </a:xfrm>
          <a:prstGeom prst="rect">
            <a:avLst/>
          </a:prstGeom>
          <a:noFill/>
          <a:ln>
            <a:noFill/>
          </a:ln>
        </p:spPr>
      </p:pic>
      <p:sp>
        <p:nvSpPr>
          <p:cNvPr id="850" name="Google Shape;850;p80"/>
          <p:cNvSpPr txBox="1"/>
          <p:nvPr/>
        </p:nvSpPr>
        <p:spPr>
          <a:xfrm>
            <a:off x="7211000" y="3148633"/>
            <a:ext cx="1866900" cy="3105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fr-FR" sz="1800">
                <a:solidFill>
                  <a:schemeClr val="dk1"/>
                </a:solidFill>
              </a:rPr>
              <a:t>… and 60% of them will never come back</a:t>
            </a:r>
            <a:endParaRPr sz="1800"/>
          </a:p>
        </p:txBody>
      </p:sp>
      <p:sp>
        <p:nvSpPr>
          <p:cNvPr id="851" name="Google Shape;851;p80"/>
          <p:cNvSpPr/>
          <p:nvPr/>
        </p:nvSpPr>
        <p:spPr>
          <a:xfrm>
            <a:off x="457200" y="1654667"/>
            <a:ext cx="8544600" cy="998700"/>
          </a:xfrm>
          <a:prstGeom prst="rect">
            <a:avLst/>
          </a:prstGeom>
          <a:solidFill>
            <a:srgbClr val="1E7292"/>
          </a:solid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1100"/>
              <a:buFont typeface="Arial"/>
              <a:buNone/>
            </a:pPr>
            <a:r>
              <a:rPr lang="fr-FR" sz="2000">
                <a:solidFill>
                  <a:srgbClr val="FFFFFF"/>
                </a:solidFill>
              </a:rPr>
              <a:t>98% of the visitors of an e-commerce website do not make a purchase</a:t>
            </a:r>
            <a:endParaRPr sz="1600" b="1" u="sng">
              <a:solidFill>
                <a:srgbClr val="FFFFFF"/>
              </a:solidFill>
            </a:endParaRPr>
          </a:p>
        </p:txBody>
      </p:sp>
      <p:sp>
        <p:nvSpPr>
          <p:cNvPr id="852" name="Google Shape;852;p80"/>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cxnSp>
        <p:nvCxnSpPr>
          <p:cNvPr id="857" name="Google Shape;857;p81"/>
          <p:cNvCxnSpPr/>
          <p:nvPr/>
        </p:nvCxnSpPr>
        <p:spPr>
          <a:xfrm>
            <a:off x="457200" y="575619"/>
            <a:ext cx="0" cy="576000"/>
          </a:xfrm>
          <a:prstGeom prst="straightConnector1">
            <a:avLst/>
          </a:prstGeom>
          <a:noFill/>
          <a:ln w="28575" cap="flat" cmpd="sng">
            <a:solidFill>
              <a:srgbClr val="20C3F3"/>
            </a:solidFill>
            <a:prstDash val="solid"/>
            <a:round/>
            <a:headEnd type="none" w="sm" len="sm"/>
            <a:tailEnd type="none" w="sm" len="sm"/>
          </a:ln>
        </p:spPr>
      </p:cxnSp>
      <p:sp>
        <p:nvSpPr>
          <p:cNvPr id="858" name="Google Shape;858;p81"/>
          <p:cNvSpPr/>
          <p:nvPr/>
        </p:nvSpPr>
        <p:spPr>
          <a:xfrm>
            <a:off x="413075" y="1408100"/>
            <a:ext cx="8401200" cy="1751100"/>
          </a:xfrm>
          <a:prstGeom prst="rect">
            <a:avLst/>
          </a:prstGeom>
          <a:solidFill>
            <a:srgbClr val="77DAF8"/>
          </a:solidFill>
          <a:ln>
            <a:noFill/>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Font typeface="Arial"/>
              <a:buNone/>
            </a:pPr>
            <a:r>
              <a:rPr lang="fr-FR" sz="1600"/>
              <a:t>Optimize the conversion rate and the average basket size</a:t>
            </a:r>
            <a:r>
              <a:rPr lang="fr-FR" sz="1600" b="0" i="0" u="none" strike="noStrike" cap="none">
                <a:solidFill>
                  <a:srgbClr val="000000"/>
                </a:solidFill>
                <a:latin typeface="Arial"/>
                <a:ea typeface="Arial"/>
                <a:cs typeface="Arial"/>
                <a:sym typeface="Arial"/>
              </a:rPr>
              <a:t>... </a:t>
            </a:r>
            <a:endParaRPr sz="1600" b="0" i="0" u="none" strike="noStrike" cap="none">
              <a:solidFill>
                <a:srgbClr val="000000"/>
              </a:solidFill>
              <a:latin typeface="Arial"/>
              <a:ea typeface="Arial"/>
              <a:cs typeface="Arial"/>
              <a:sym typeface="Arial"/>
            </a:endParaRPr>
          </a:p>
          <a:p>
            <a:pPr marL="0" marR="0" lvl="0" indent="0" algn="ctr" rtl="0">
              <a:lnSpc>
                <a:spcPct val="150000"/>
              </a:lnSpc>
              <a:spcBef>
                <a:spcPts val="0"/>
              </a:spcBef>
              <a:spcAft>
                <a:spcPts val="0"/>
              </a:spcAft>
              <a:buClr>
                <a:srgbClr val="000000"/>
              </a:buClr>
              <a:buFont typeface="Arial"/>
              <a:buNone/>
            </a:pPr>
            <a:r>
              <a:rPr lang="fr-FR" sz="1600"/>
              <a:t>… through the</a:t>
            </a:r>
            <a:r>
              <a:rPr lang="fr-FR" sz="1600" b="0" i="0" u="none" strike="noStrike" cap="none">
                <a:solidFill>
                  <a:srgbClr val="000000"/>
                </a:solidFill>
                <a:latin typeface="Arial"/>
                <a:ea typeface="Arial"/>
                <a:cs typeface="Arial"/>
                <a:sym typeface="Arial"/>
              </a:rPr>
              <a:t> « Ultra</a:t>
            </a:r>
            <a:r>
              <a:rPr lang="fr-FR" sz="1600"/>
              <a:t>-</a:t>
            </a:r>
            <a:r>
              <a:rPr lang="fr-FR" sz="1600" b="0" i="0" u="none" strike="noStrike" cap="none">
                <a:solidFill>
                  <a:srgbClr val="000000"/>
                </a:solidFill>
                <a:latin typeface="Arial"/>
                <a:ea typeface="Arial"/>
                <a:cs typeface="Arial"/>
                <a:sym typeface="Arial"/>
              </a:rPr>
              <a:t>personali</a:t>
            </a:r>
            <a:r>
              <a:rPr lang="fr-FR" sz="1600"/>
              <a:t>z</a:t>
            </a:r>
            <a:r>
              <a:rPr lang="fr-FR" sz="1600" b="0" i="0" u="none" strike="noStrike" cap="none">
                <a:solidFill>
                  <a:srgbClr val="000000"/>
                </a:solidFill>
                <a:latin typeface="Arial"/>
                <a:ea typeface="Arial"/>
                <a:cs typeface="Arial"/>
                <a:sym typeface="Arial"/>
              </a:rPr>
              <a:t>ation » of the client relatio</a:t>
            </a:r>
            <a:r>
              <a:rPr lang="fr-FR" sz="1600"/>
              <a:t>nship in real time</a:t>
            </a:r>
            <a:r>
              <a:rPr lang="fr-FR" sz="1600" b="0" i="0" u="none" strike="noStrike" cap="none">
                <a:solidFill>
                  <a:srgbClr val="000000"/>
                </a:solidFill>
                <a:latin typeface="Arial"/>
                <a:ea typeface="Arial"/>
                <a:cs typeface="Arial"/>
                <a:sym typeface="Arial"/>
              </a:rPr>
              <a:t>... </a:t>
            </a:r>
            <a:endParaRPr sz="1600" b="0" i="0" u="none" strike="noStrike" cap="none">
              <a:solidFill>
                <a:srgbClr val="000000"/>
              </a:solidFill>
              <a:latin typeface="Arial"/>
              <a:ea typeface="Arial"/>
              <a:cs typeface="Arial"/>
              <a:sym typeface="Arial"/>
            </a:endParaRPr>
          </a:p>
          <a:p>
            <a:pPr marL="0" marR="0" lvl="0" indent="0" algn="ctr" rtl="0">
              <a:lnSpc>
                <a:spcPct val="150000"/>
              </a:lnSpc>
              <a:spcBef>
                <a:spcPts val="0"/>
              </a:spcBef>
              <a:spcAft>
                <a:spcPts val="0"/>
              </a:spcAft>
              <a:buClr>
                <a:srgbClr val="000000"/>
              </a:buClr>
              <a:buFont typeface="Arial"/>
              <a:buNone/>
            </a:pPr>
            <a:r>
              <a:rPr lang="fr-FR" sz="1600"/>
              <a:t>… by showing the right product, at the right time, to the right visitor</a:t>
            </a:r>
            <a:endParaRPr sz="1400" b="0" i="0" u="none" strike="noStrike" cap="none">
              <a:solidFill>
                <a:srgbClr val="000000"/>
              </a:solidFill>
              <a:latin typeface="Arial"/>
              <a:ea typeface="Arial"/>
              <a:cs typeface="Arial"/>
              <a:sym typeface="Arial"/>
            </a:endParaRPr>
          </a:p>
        </p:txBody>
      </p:sp>
      <p:sp>
        <p:nvSpPr>
          <p:cNvPr id="859" name="Google Shape;859;p81"/>
          <p:cNvSpPr/>
          <p:nvPr/>
        </p:nvSpPr>
        <p:spPr>
          <a:xfrm>
            <a:off x="388314" y="4296280"/>
            <a:ext cx="4342500" cy="2280000"/>
          </a:xfrm>
          <a:prstGeom prst="rect">
            <a:avLst/>
          </a:prstGeom>
          <a:solidFill>
            <a:srgbClr val="1E7292"/>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Font typeface="Arial"/>
              <a:buNone/>
            </a:pPr>
            <a:r>
              <a:rPr lang="fr-FR" sz="1600" b="1" u="sng">
                <a:solidFill>
                  <a:schemeClr val="dk2"/>
                </a:solidFill>
              </a:rPr>
              <a:t>With the Virtual Salesman</a:t>
            </a:r>
            <a:endParaRPr/>
          </a:p>
          <a:p>
            <a:pPr marL="0" marR="0" lvl="0" indent="0" algn="ctr" rtl="0">
              <a:lnSpc>
                <a:spcPct val="115000"/>
              </a:lnSpc>
              <a:spcBef>
                <a:spcPts val="0"/>
              </a:spcBef>
              <a:spcAft>
                <a:spcPts val="0"/>
              </a:spcAft>
              <a:buClr>
                <a:srgbClr val="000000"/>
              </a:buClr>
              <a:buFont typeface="Arial"/>
              <a:buNone/>
            </a:pPr>
            <a:endParaRPr sz="1600" b="1" i="0" u="none" strike="noStrike" cap="none">
              <a:solidFill>
                <a:schemeClr val="dk2"/>
              </a:solidFill>
              <a:latin typeface="Arial"/>
              <a:ea typeface="Arial"/>
              <a:cs typeface="Arial"/>
              <a:sym typeface="Arial"/>
            </a:endParaRPr>
          </a:p>
          <a:p>
            <a:pPr marL="0" marR="0" lvl="0" indent="0" algn="ctr" rtl="0">
              <a:lnSpc>
                <a:spcPct val="115000"/>
              </a:lnSpc>
              <a:spcBef>
                <a:spcPts val="0"/>
              </a:spcBef>
              <a:spcAft>
                <a:spcPts val="0"/>
              </a:spcAft>
              <a:buClr>
                <a:srgbClr val="000000"/>
              </a:buClr>
              <a:buFont typeface="Arial"/>
              <a:buNone/>
            </a:pPr>
            <a:r>
              <a:rPr lang="fr-FR" sz="1600" b="1">
                <a:solidFill>
                  <a:schemeClr val="dk2"/>
                </a:solidFill>
              </a:rPr>
              <a:t>Personalized product recommendation</a:t>
            </a:r>
            <a:r>
              <a:rPr lang="fr-FR" sz="1600" b="1" i="0" u="none" strike="noStrike" cap="none">
                <a:solidFill>
                  <a:schemeClr val="dk2"/>
                </a:solidFill>
                <a:latin typeface="Arial"/>
                <a:ea typeface="Arial"/>
                <a:cs typeface="Arial"/>
                <a:sym typeface="Arial"/>
              </a:rPr>
              <a:t>, </a:t>
            </a:r>
            <a:endParaRPr sz="1600" b="1" i="0" u="none" strike="noStrike" cap="none">
              <a:solidFill>
                <a:schemeClr val="dk2"/>
              </a:solidFill>
              <a:latin typeface="Arial"/>
              <a:ea typeface="Arial"/>
              <a:cs typeface="Arial"/>
              <a:sym typeface="Arial"/>
            </a:endParaRPr>
          </a:p>
          <a:p>
            <a:pPr marL="0" marR="0" lvl="0" indent="0" algn="ctr" rtl="0">
              <a:lnSpc>
                <a:spcPct val="115000"/>
              </a:lnSpc>
              <a:spcBef>
                <a:spcPts val="0"/>
              </a:spcBef>
              <a:spcAft>
                <a:spcPts val="0"/>
              </a:spcAft>
              <a:buClr>
                <a:srgbClr val="000000"/>
              </a:buClr>
              <a:buFont typeface="Arial"/>
              <a:buNone/>
            </a:pPr>
            <a:r>
              <a:rPr lang="fr-FR" sz="1600" b="1">
                <a:solidFill>
                  <a:schemeClr val="dk2"/>
                </a:solidFill>
              </a:rPr>
              <a:t>i</a:t>
            </a:r>
            <a:r>
              <a:rPr lang="fr-FR" sz="1600" b="1" i="0" u="none" strike="noStrike" cap="none">
                <a:solidFill>
                  <a:schemeClr val="dk2"/>
                </a:solidFill>
                <a:latin typeface="Arial"/>
                <a:ea typeface="Arial"/>
                <a:cs typeface="Arial"/>
                <a:sym typeface="Arial"/>
              </a:rPr>
              <a:t>n automati</a:t>
            </a:r>
            <a:r>
              <a:rPr lang="fr-FR" sz="1600" b="1">
                <a:solidFill>
                  <a:schemeClr val="dk2"/>
                </a:solidFill>
              </a:rPr>
              <a:t>c</a:t>
            </a:r>
            <a:r>
              <a:rPr lang="fr-FR" sz="1600" b="1" i="0" u="none" strike="noStrike" cap="none">
                <a:solidFill>
                  <a:schemeClr val="dk2"/>
                </a:solidFill>
                <a:latin typeface="Arial"/>
                <a:ea typeface="Arial"/>
                <a:cs typeface="Arial"/>
                <a:sym typeface="Arial"/>
              </a:rPr>
              <a:t> </a:t>
            </a:r>
            <a:r>
              <a:rPr lang="fr-FR" sz="1600" b="1">
                <a:solidFill>
                  <a:schemeClr val="dk2"/>
                </a:solidFill>
              </a:rPr>
              <a:t>and in</a:t>
            </a:r>
            <a:r>
              <a:rPr lang="fr-FR" sz="1600" b="1" i="0" u="none" strike="noStrike" cap="none">
                <a:solidFill>
                  <a:schemeClr val="dk2"/>
                </a:solidFill>
                <a:latin typeface="Arial"/>
                <a:ea typeface="Arial"/>
                <a:cs typeface="Arial"/>
                <a:sym typeface="Arial"/>
              </a:rPr>
              <a:t> </a:t>
            </a:r>
            <a:r>
              <a:rPr lang="fr-FR" sz="1600" b="1">
                <a:solidFill>
                  <a:schemeClr val="dk2"/>
                </a:solidFill>
              </a:rPr>
              <a:t>real time</a:t>
            </a:r>
            <a:endParaRPr sz="1600" b="1" i="0" u="none" strike="noStrike" cap="none">
              <a:solidFill>
                <a:schemeClr val="dk2"/>
              </a:solidFill>
              <a:latin typeface="Arial"/>
              <a:ea typeface="Arial"/>
              <a:cs typeface="Arial"/>
              <a:sym typeface="Arial"/>
            </a:endParaRPr>
          </a:p>
        </p:txBody>
      </p:sp>
      <p:pic>
        <p:nvPicPr>
          <p:cNvPr id="860" name="Google Shape;860;p81" descr="hupiFinaleDecoupe-19.png"/>
          <p:cNvPicPr preferRelativeResize="0"/>
          <p:nvPr/>
        </p:nvPicPr>
        <p:blipFill rotWithShape="1">
          <a:blip r:embed="rId3">
            <a:alphaModFix/>
          </a:blip>
          <a:srcRect/>
          <a:stretch/>
        </p:blipFill>
        <p:spPr>
          <a:xfrm>
            <a:off x="4063191" y="4296251"/>
            <a:ext cx="712800" cy="644700"/>
          </a:xfrm>
          <a:prstGeom prst="rect">
            <a:avLst/>
          </a:prstGeom>
          <a:noFill/>
          <a:ln>
            <a:noFill/>
          </a:ln>
        </p:spPr>
      </p:pic>
      <p:sp>
        <p:nvSpPr>
          <p:cNvPr id="861" name="Google Shape;861;p81"/>
          <p:cNvSpPr/>
          <p:nvPr/>
        </p:nvSpPr>
        <p:spPr>
          <a:xfrm>
            <a:off x="2683092" y="3428862"/>
            <a:ext cx="436500" cy="576000"/>
          </a:xfrm>
          <a:prstGeom prst="downArrow">
            <a:avLst>
              <a:gd name="adj1" fmla="val 50000"/>
              <a:gd name="adj2" fmla="val 50000"/>
            </a:avLst>
          </a:prstGeom>
          <a:solidFill>
            <a:srgbClr val="394144"/>
          </a:solidFill>
          <a:ln>
            <a:noFill/>
          </a:ln>
          <a:effectLst>
            <a:outerShdw blurRad="39999"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862" name="Google Shape;862;p81"/>
          <p:cNvSpPr txBox="1"/>
          <p:nvPr/>
        </p:nvSpPr>
        <p:spPr>
          <a:xfrm>
            <a:off x="457201" y="284632"/>
            <a:ext cx="8229600" cy="1143300"/>
          </a:xfrm>
          <a:prstGeom prst="rect">
            <a:avLst/>
          </a:prstGeom>
          <a:no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Clr>
                <a:srgbClr val="20C3F3"/>
              </a:buClr>
              <a:buFont typeface="Dosis"/>
              <a:buNone/>
            </a:pPr>
            <a:r>
              <a:rPr lang="fr-FR" sz="2400">
                <a:solidFill>
                  <a:srgbClr val="20C3F3"/>
                </a:solidFill>
                <a:latin typeface="Dosis"/>
                <a:ea typeface="Dosis"/>
                <a:cs typeface="Dosis"/>
                <a:sym typeface="Dosis"/>
              </a:rPr>
              <a:t>WELCOME TO HUPI SALESMAN</a:t>
            </a:r>
            <a:endParaRPr sz="1400" b="0" i="1" u="none" strike="noStrike" cap="none">
              <a:solidFill>
                <a:srgbClr val="7F7F7F"/>
              </a:solidFill>
              <a:latin typeface="Dosis"/>
              <a:ea typeface="Dosis"/>
              <a:cs typeface="Dosis"/>
              <a:sym typeface="Dosis"/>
            </a:endParaRPr>
          </a:p>
        </p:txBody>
      </p:sp>
      <p:sp>
        <p:nvSpPr>
          <p:cNvPr id="863" name="Google Shape;863;p81"/>
          <p:cNvSpPr/>
          <p:nvPr/>
        </p:nvSpPr>
        <p:spPr>
          <a:xfrm>
            <a:off x="76200" y="3521000"/>
            <a:ext cx="1982700" cy="975600"/>
          </a:xfrm>
          <a:prstGeom prst="ellipse">
            <a:avLst/>
          </a:prstGeom>
          <a:solidFill>
            <a:srgbClr val="FFFFFF"/>
          </a:solidFill>
          <a:ln w="9525" cap="flat" cmpd="sng">
            <a:solidFill>
              <a:srgbClr val="20C3F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a:solidFill>
                  <a:srgbClr val="738389"/>
                </a:solidFill>
              </a:rPr>
              <a:t>30% of Amazon sales</a:t>
            </a:r>
            <a:endParaRPr>
              <a:solidFill>
                <a:srgbClr val="738389"/>
              </a:solidFill>
              <a:latin typeface="Arial"/>
              <a:ea typeface="Arial"/>
              <a:cs typeface="Arial"/>
              <a:sym typeface="Arial"/>
            </a:endParaRPr>
          </a:p>
        </p:txBody>
      </p:sp>
      <p:sp>
        <p:nvSpPr>
          <p:cNvPr id="864" name="Google Shape;864;p81"/>
          <p:cNvSpPr txBox="1">
            <a:spLocks noGrp="1"/>
          </p:cNvSpPr>
          <p:nvPr>
            <p:ph type="sldNum" idx="12"/>
          </p:nvPr>
        </p:nvSpPr>
        <p:spPr>
          <a:xfrm>
            <a:off x="6553200" y="6356349"/>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A4ADB0"/>
              </a:buClr>
              <a:buFont typeface="Calibri"/>
              <a:buNone/>
            </a:pPr>
            <a:fld id="{00000000-1234-1234-1234-123412341234}" type="slidenum">
              <a:rPr lang="fr-FR" sz="1000"/>
              <a:t>33</a:t>
            </a:fld>
            <a:endParaRPr sz="1000"/>
          </a:p>
        </p:txBody>
      </p:sp>
      <p:pic>
        <p:nvPicPr>
          <p:cNvPr id="865" name="Google Shape;865;p81" descr="magasin.jpg"/>
          <p:cNvPicPr preferRelativeResize="0"/>
          <p:nvPr/>
        </p:nvPicPr>
        <p:blipFill>
          <a:blip r:embed="rId4">
            <a:alphaModFix/>
          </a:blip>
          <a:stretch>
            <a:fillRect/>
          </a:stretch>
        </p:blipFill>
        <p:spPr>
          <a:xfrm>
            <a:off x="5270501" y="3464719"/>
            <a:ext cx="3500775" cy="2329600"/>
          </a:xfrm>
          <a:prstGeom prst="rect">
            <a:avLst/>
          </a:prstGeom>
          <a:noFill/>
          <a:ln>
            <a:noFill/>
          </a:ln>
        </p:spPr>
      </p:pic>
      <p:pic>
        <p:nvPicPr>
          <p:cNvPr id="866" name="Google Shape;866;p81" descr="hupiFinaleDecoupe-15-2.png"/>
          <p:cNvPicPr preferRelativeResize="0"/>
          <p:nvPr/>
        </p:nvPicPr>
        <p:blipFill rotWithShape="1">
          <a:blip r:embed="rId5">
            <a:alphaModFix/>
          </a:blip>
          <a:srcRect/>
          <a:stretch/>
        </p:blipFill>
        <p:spPr>
          <a:xfrm>
            <a:off x="5662950" y="4399927"/>
            <a:ext cx="2133600" cy="2522100"/>
          </a:xfrm>
          <a:prstGeom prst="rect">
            <a:avLst/>
          </a:prstGeom>
          <a:noFill/>
          <a:ln>
            <a:noFill/>
          </a:ln>
        </p:spPr>
      </p:pic>
      <p:pic>
        <p:nvPicPr>
          <p:cNvPr id="867" name="Google Shape;867;p81" descr="logo_hupi_rvb (2).png"/>
          <p:cNvPicPr preferRelativeResize="0"/>
          <p:nvPr/>
        </p:nvPicPr>
        <p:blipFill rotWithShape="1">
          <a:blip r:embed="rId6">
            <a:alphaModFix/>
          </a:blip>
          <a:srcRect/>
          <a:stretch/>
        </p:blipFill>
        <p:spPr>
          <a:xfrm>
            <a:off x="8255950" y="144000"/>
            <a:ext cx="745800" cy="492900"/>
          </a:xfrm>
          <a:prstGeom prst="rect">
            <a:avLst/>
          </a:prstGeom>
          <a:noFill/>
          <a:ln>
            <a:noFill/>
          </a:ln>
        </p:spPr>
      </p:pic>
      <p:sp>
        <p:nvSpPr>
          <p:cNvPr id="868" name="Google Shape;868;p81"/>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Google Shape;873;p82"/>
          <p:cNvSpPr/>
          <p:nvPr/>
        </p:nvSpPr>
        <p:spPr>
          <a:xfrm>
            <a:off x="4554475" y="2167503"/>
            <a:ext cx="4132500" cy="2523000"/>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None/>
            </a:pPr>
            <a:r>
              <a:rPr lang="fr-FR" sz="1800" b="1">
                <a:solidFill>
                  <a:schemeClr val="accent6"/>
                </a:solidFill>
              </a:rPr>
              <a:t>BESOINS</a:t>
            </a:r>
            <a:r>
              <a:rPr lang="fr-FR" sz="1800" b="1">
                <a:solidFill>
                  <a:schemeClr val="accent6"/>
                </a:solidFill>
                <a:latin typeface="Arial"/>
                <a:ea typeface="Arial"/>
                <a:cs typeface="Arial"/>
                <a:sym typeface="Arial"/>
              </a:rPr>
              <a:t> </a:t>
            </a:r>
            <a:endParaRPr sz="1800" b="1">
              <a:solidFill>
                <a:schemeClr val="accent6"/>
              </a:solidFill>
              <a:latin typeface="Arial"/>
              <a:ea typeface="Arial"/>
              <a:cs typeface="Arial"/>
              <a:sym typeface="Arial"/>
            </a:endParaRPr>
          </a:p>
          <a:p>
            <a:pPr marL="0" marR="0" lvl="0" indent="-12700" algn="l" rtl="0">
              <a:lnSpc>
                <a:spcPct val="115000"/>
              </a:lnSpc>
              <a:spcBef>
                <a:spcPts val="0"/>
              </a:spcBef>
              <a:spcAft>
                <a:spcPts val="0"/>
              </a:spcAft>
              <a:buClr>
                <a:schemeClr val="accent6"/>
              </a:buClr>
              <a:buSzPts val="1800"/>
              <a:buFont typeface="Noto Sans Symbols"/>
              <a:buChar char="▪"/>
            </a:pPr>
            <a:r>
              <a:rPr lang="fr-FR" sz="1800">
                <a:solidFill>
                  <a:schemeClr val="dk1"/>
                </a:solidFill>
              </a:rPr>
              <a:t>Increase the portfolio of vehicles available for rent by providing new services to the owners</a:t>
            </a:r>
            <a:endParaRPr sz="1800">
              <a:solidFill>
                <a:schemeClr val="dk1"/>
              </a:solidFill>
              <a:latin typeface="Arial"/>
              <a:ea typeface="Arial"/>
              <a:cs typeface="Arial"/>
              <a:sym typeface="Arial"/>
            </a:endParaRPr>
          </a:p>
          <a:p>
            <a:pPr marL="0" marR="0" lvl="0" indent="-12700" algn="l" rtl="0">
              <a:lnSpc>
                <a:spcPct val="115000"/>
              </a:lnSpc>
              <a:spcBef>
                <a:spcPts val="0"/>
              </a:spcBef>
              <a:spcAft>
                <a:spcPts val="0"/>
              </a:spcAft>
              <a:buClr>
                <a:schemeClr val="accent6"/>
              </a:buClr>
              <a:buSzPts val="1800"/>
              <a:buFont typeface="Noto Sans Symbols"/>
              <a:buChar char="▪"/>
            </a:pPr>
            <a:r>
              <a:rPr lang="fr-FR" sz="1800">
                <a:solidFill>
                  <a:schemeClr val="dk1"/>
                </a:solidFill>
              </a:rPr>
              <a:t>Increase the conversion rate</a:t>
            </a:r>
            <a:r>
              <a:rPr lang="fr-FR" sz="1800">
                <a:solidFill>
                  <a:schemeClr val="dk1"/>
                </a:solidFill>
                <a:latin typeface="Arial"/>
                <a:ea typeface="Arial"/>
                <a:cs typeface="Arial"/>
                <a:sym typeface="Arial"/>
              </a:rPr>
              <a:t>, the probability to rent a </a:t>
            </a:r>
            <a:r>
              <a:rPr lang="fr-FR" sz="1800">
                <a:solidFill>
                  <a:schemeClr val="dk1"/>
                </a:solidFill>
              </a:rPr>
              <a:t>camping car at each visit</a:t>
            </a:r>
            <a:endParaRPr sz="1800"/>
          </a:p>
          <a:p>
            <a:pPr marL="0" marR="0" lvl="0" indent="0" algn="l" rtl="0">
              <a:spcBef>
                <a:spcPts val="0"/>
              </a:spcBef>
              <a:spcAft>
                <a:spcPts val="0"/>
              </a:spcAft>
              <a:buClr>
                <a:schemeClr val="accent6"/>
              </a:buClr>
              <a:buSzPts val="1800"/>
              <a:buFont typeface="Noto Sans Symbols"/>
              <a:buNone/>
            </a:pPr>
            <a:endParaRPr sz="1800">
              <a:solidFill>
                <a:schemeClr val="dk1"/>
              </a:solidFill>
              <a:latin typeface="Arial"/>
              <a:ea typeface="Arial"/>
              <a:cs typeface="Arial"/>
              <a:sym typeface="Arial"/>
            </a:endParaRPr>
          </a:p>
        </p:txBody>
      </p:sp>
      <p:sp>
        <p:nvSpPr>
          <p:cNvPr id="874" name="Google Shape;874;p82"/>
          <p:cNvSpPr txBox="1"/>
          <p:nvPr/>
        </p:nvSpPr>
        <p:spPr>
          <a:xfrm>
            <a:off x="436967" y="3326834"/>
            <a:ext cx="4041300" cy="1489500"/>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Clr>
                <a:schemeClr val="accent2"/>
              </a:buClr>
              <a:buFont typeface="Arial"/>
              <a:buNone/>
            </a:pPr>
            <a:r>
              <a:rPr lang="fr-FR" sz="1800" b="1">
                <a:solidFill>
                  <a:srgbClr val="20C3F3"/>
                </a:solidFill>
                <a:latin typeface="Arial"/>
                <a:ea typeface="Arial"/>
                <a:cs typeface="Arial"/>
                <a:sym typeface="Arial"/>
              </a:rPr>
              <a:t>MÉTIER </a:t>
            </a:r>
            <a:endParaRPr/>
          </a:p>
          <a:p>
            <a:pPr marL="0" marR="0" lvl="0" indent="0" algn="l" rtl="0">
              <a:lnSpc>
                <a:spcPct val="115000"/>
              </a:lnSpc>
              <a:spcBef>
                <a:spcPts val="320"/>
              </a:spcBef>
              <a:spcAft>
                <a:spcPts val="0"/>
              </a:spcAft>
              <a:buClr>
                <a:schemeClr val="accent2"/>
              </a:buClr>
              <a:buFont typeface="Arial"/>
              <a:buNone/>
            </a:pPr>
            <a:r>
              <a:rPr lang="fr-FR" sz="1800">
                <a:solidFill>
                  <a:schemeClr val="dk1"/>
                </a:solidFill>
                <a:latin typeface="Arial"/>
                <a:ea typeface="Arial"/>
                <a:cs typeface="Arial"/>
                <a:sym typeface="Arial"/>
              </a:rPr>
              <a:t>e-commerce website sp</a:t>
            </a:r>
            <a:r>
              <a:rPr lang="fr-FR" sz="1800">
                <a:solidFill>
                  <a:schemeClr val="dk1"/>
                </a:solidFill>
              </a:rPr>
              <a:t>e</a:t>
            </a:r>
            <a:r>
              <a:rPr lang="fr-FR" sz="1800">
                <a:solidFill>
                  <a:schemeClr val="dk1"/>
                </a:solidFill>
                <a:latin typeface="Arial"/>
                <a:ea typeface="Arial"/>
                <a:cs typeface="Arial"/>
                <a:sym typeface="Arial"/>
              </a:rPr>
              <a:t>ciali</a:t>
            </a:r>
            <a:r>
              <a:rPr lang="fr-FR" sz="1800">
                <a:solidFill>
                  <a:schemeClr val="dk1"/>
                </a:solidFill>
              </a:rPr>
              <a:t>zed</a:t>
            </a:r>
            <a:r>
              <a:rPr lang="fr-FR" sz="1800">
                <a:solidFill>
                  <a:schemeClr val="dk1"/>
                </a:solidFill>
                <a:latin typeface="Arial"/>
                <a:ea typeface="Arial"/>
                <a:cs typeface="Arial"/>
                <a:sym typeface="Arial"/>
              </a:rPr>
              <a:t> </a:t>
            </a:r>
            <a:r>
              <a:rPr lang="fr-FR" sz="1800">
                <a:solidFill>
                  <a:schemeClr val="dk1"/>
                </a:solidFill>
              </a:rPr>
              <a:t>in peer to peer rental of camping-cars</a:t>
            </a:r>
            <a:endParaRPr sz="1800"/>
          </a:p>
          <a:p>
            <a:pPr marL="0" marR="0" lvl="0" indent="0" algn="l" rtl="0">
              <a:lnSpc>
                <a:spcPct val="115000"/>
              </a:lnSpc>
              <a:spcBef>
                <a:spcPts val="360"/>
              </a:spcBef>
              <a:spcAft>
                <a:spcPts val="0"/>
              </a:spcAft>
              <a:buClr>
                <a:schemeClr val="accent2"/>
              </a:buClr>
              <a:buFont typeface="Arial"/>
              <a:buNone/>
            </a:pPr>
            <a:r>
              <a:rPr lang="fr-FR" sz="1800">
                <a:solidFill>
                  <a:schemeClr val="dk1"/>
                </a:solidFill>
                <a:latin typeface="Arial"/>
                <a:ea typeface="Arial"/>
                <a:cs typeface="Arial"/>
                <a:sym typeface="Arial"/>
              </a:rPr>
              <a:t> </a:t>
            </a:r>
            <a:endParaRPr/>
          </a:p>
        </p:txBody>
      </p:sp>
      <p:pic>
        <p:nvPicPr>
          <p:cNvPr id="875" name="Google Shape;875;p82"/>
          <p:cNvPicPr preferRelativeResize="0"/>
          <p:nvPr/>
        </p:nvPicPr>
        <p:blipFill rotWithShape="1">
          <a:blip r:embed="rId3">
            <a:alphaModFix/>
          </a:blip>
          <a:srcRect/>
          <a:stretch/>
        </p:blipFill>
        <p:spPr>
          <a:xfrm>
            <a:off x="415960" y="1661598"/>
            <a:ext cx="3435600" cy="1175700"/>
          </a:xfrm>
          <a:prstGeom prst="rect">
            <a:avLst/>
          </a:prstGeom>
          <a:noFill/>
          <a:ln>
            <a:noFill/>
          </a:ln>
        </p:spPr>
      </p:pic>
      <p:cxnSp>
        <p:nvCxnSpPr>
          <p:cNvPr id="876" name="Google Shape;876;p82"/>
          <p:cNvCxnSpPr/>
          <p:nvPr/>
        </p:nvCxnSpPr>
        <p:spPr>
          <a:xfrm>
            <a:off x="457200" y="575619"/>
            <a:ext cx="0" cy="576000"/>
          </a:xfrm>
          <a:prstGeom prst="straightConnector1">
            <a:avLst/>
          </a:prstGeom>
          <a:noFill/>
          <a:ln w="28575" cap="flat" cmpd="sng">
            <a:solidFill>
              <a:srgbClr val="20C3F3"/>
            </a:solidFill>
            <a:prstDash val="solid"/>
            <a:round/>
            <a:headEnd type="none" w="sm" len="sm"/>
            <a:tailEnd type="none" w="sm" len="sm"/>
          </a:ln>
        </p:spPr>
      </p:cxnSp>
      <p:sp>
        <p:nvSpPr>
          <p:cNvPr id="877" name="Google Shape;877;p82"/>
          <p:cNvSpPr txBox="1"/>
          <p:nvPr/>
        </p:nvSpPr>
        <p:spPr>
          <a:xfrm>
            <a:off x="457204" y="284624"/>
            <a:ext cx="8229600" cy="1143300"/>
          </a:xfrm>
          <a:prstGeom prst="rect">
            <a:avLst/>
          </a:prstGeom>
          <a:no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Clr>
                <a:schemeClr val="dk1"/>
              </a:buClr>
              <a:buFont typeface="Arial"/>
              <a:buNone/>
            </a:pPr>
            <a:r>
              <a:rPr lang="fr-FR" sz="2400">
                <a:solidFill>
                  <a:schemeClr val="accent6"/>
                </a:solidFill>
                <a:latin typeface="Dosis"/>
                <a:ea typeface="Dosis"/>
                <a:cs typeface="Dosis"/>
                <a:sym typeface="Dosis"/>
              </a:rPr>
              <a:t>WIKICAMPERS</a:t>
            </a:r>
            <a:endParaRPr/>
          </a:p>
        </p:txBody>
      </p:sp>
      <p:pic>
        <p:nvPicPr>
          <p:cNvPr id="878" name="Google Shape;878;p82" descr="logo_hupi_rvb (2).png"/>
          <p:cNvPicPr preferRelativeResize="0"/>
          <p:nvPr/>
        </p:nvPicPr>
        <p:blipFill rotWithShape="1">
          <a:blip r:embed="rId4">
            <a:alphaModFix/>
          </a:blip>
          <a:srcRect/>
          <a:stretch/>
        </p:blipFill>
        <p:spPr>
          <a:xfrm>
            <a:off x="8255950" y="144000"/>
            <a:ext cx="745800" cy="492900"/>
          </a:xfrm>
          <a:prstGeom prst="rect">
            <a:avLst/>
          </a:prstGeom>
          <a:noFill/>
          <a:ln>
            <a:noFill/>
          </a:ln>
        </p:spPr>
      </p:pic>
      <p:sp>
        <p:nvSpPr>
          <p:cNvPr id="879" name="Google Shape;879;p82"/>
          <p:cNvSpPr txBox="1">
            <a:spLocks noGrp="1"/>
          </p:cNvSpPr>
          <p:nvPr>
            <p:ph type="sldNum" idx="12"/>
          </p:nvPr>
        </p:nvSpPr>
        <p:spPr>
          <a:xfrm>
            <a:off x="6553200" y="6356349"/>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A4ADB0"/>
              </a:buClr>
              <a:buFont typeface="Calibri"/>
              <a:buNone/>
            </a:pPr>
            <a:fld id="{00000000-1234-1234-1234-123412341234}" type="slidenum">
              <a:rPr lang="fr-FR" sz="1000"/>
              <a:t>34</a:t>
            </a:fld>
            <a:endParaRPr sz="1000"/>
          </a:p>
        </p:txBody>
      </p:sp>
      <p:sp>
        <p:nvSpPr>
          <p:cNvPr id="880" name="Google Shape;880;p82"/>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84"/>
        <p:cNvGrpSpPr/>
        <p:nvPr/>
      </p:nvGrpSpPr>
      <p:grpSpPr>
        <a:xfrm>
          <a:off x="0" y="0"/>
          <a:ext cx="0" cy="0"/>
          <a:chOff x="0" y="0"/>
          <a:chExt cx="0" cy="0"/>
        </a:xfrm>
      </p:grpSpPr>
      <p:sp>
        <p:nvSpPr>
          <p:cNvPr id="885" name="Google Shape;885;p83"/>
          <p:cNvSpPr txBox="1"/>
          <p:nvPr/>
        </p:nvSpPr>
        <p:spPr>
          <a:xfrm>
            <a:off x="4960442" y="1427934"/>
            <a:ext cx="4041300" cy="1489500"/>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Clr>
                <a:schemeClr val="accent2"/>
              </a:buClr>
              <a:buFont typeface="Arial"/>
              <a:buNone/>
            </a:pPr>
            <a:r>
              <a:rPr lang="fr-FR" sz="1800" b="1">
                <a:solidFill>
                  <a:srgbClr val="20C3F3"/>
                </a:solidFill>
              </a:rPr>
              <a:t>Tunnel</a:t>
            </a:r>
            <a:r>
              <a:rPr lang="fr-FR" sz="1800" b="1">
                <a:solidFill>
                  <a:srgbClr val="20C3F3"/>
                </a:solidFill>
                <a:latin typeface="Arial"/>
                <a:ea typeface="Arial"/>
                <a:cs typeface="Arial"/>
                <a:sym typeface="Arial"/>
              </a:rPr>
              <a:t> </a:t>
            </a:r>
            <a:endParaRPr/>
          </a:p>
          <a:p>
            <a:pPr marL="0" marR="0" lvl="0" indent="-12700" algn="l" rtl="0">
              <a:lnSpc>
                <a:spcPct val="115000"/>
              </a:lnSpc>
              <a:spcBef>
                <a:spcPts val="0"/>
              </a:spcBef>
              <a:spcAft>
                <a:spcPts val="0"/>
              </a:spcAft>
              <a:buClr>
                <a:schemeClr val="accent6"/>
              </a:buClr>
              <a:buSzPts val="1800"/>
              <a:buFont typeface="Noto Sans Symbols"/>
              <a:buChar char="▪"/>
            </a:pPr>
            <a:r>
              <a:rPr lang="fr-FR" sz="1800">
                <a:solidFill>
                  <a:schemeClr val="dk1"/>
                </a:solidFill>
              </a:rPr>
              <a:t>&gt;  8 600 click on products from which “only”  590 clicks coming from HUPI recommendations</a:t>
            </a:r>
            <a:endParaRPr sz="1800">
              <a:solidFill>
                <a:schemeClr val="dk1"/>
              </a:solidFill>
            </a:endParaRPr>
          </a:p>
          <a:p>
            <a:pPr marL="0" marR="0" lvl="0" indent="-12700" algn="l" rtl="0">
              <a:lnSpc>
                <a:spcPct val="115000"/>
              </a:lnSpc>
              <a:spcBef>
                <a:spcPts val="0"/>
              </a:spcBef>
              <a:spcAft>
                <a:spcPts val="0"/>
              </a:spcAft>
              <a:buClr>
                <a:schemeClr val="dk1"/>
              </a:buClr>
              <a:buSzPts val="1800"/>
              <a:buFont typeface="Noto Sans Symbols"/>
              <a:buChar char="▪"/>
            </a:pPr>
            <a:r>
              <a:rPr lang="fr-FR" sz="1800">
                <a:solidFill>
                  <a:schemeClr val="dk1"/>
                </a:solidFill>
              </a:rPr>
              <a:t>For  2154 products purchased from which 779 products coming from HUPI recommendations</a:t>
            </a:r>
            <a:endParaRPr sz="1800">
              <a:solidFill>
                <a:schemeClr val="dk1"/>
              </a:solidFill>
            </a:endParaRPr>
          </a:p>
        </p:txBody>
      </p:sp>
      <p:cxnSp>
        <p:nvCxnSpPr>
          <p:cNvPr id="886" name="Google Shape;886;p83"/>
          <p:cNvCxnSpPr/>
          <p:nvPr/>
        </p:nvCxnSpPr>
        <p:spPr>
          <a:xfrm>
            <a:off x="457200" y="575619"/>
            <a:ext cx="0" cy="576000"/>
          </a:xfrm>
          <a:prstGeom prst="straightConnector1">
            <a:avLst/>
          </a:prstGeom>
          <a:noFill/>
          <a:ln w="28575" cap="flat" cmpd="sng">
            <a:solidFill>
              <a:srgbClr val="20C3F3"/>
            </a:solidFill>
            <a:prstDash val="solid"/>
            <a:round/>
            <a:headEnd type="none" w="sm" len="sm"/>
            <a:tailEnd type="none" w="sm" len="sm"/>
          </a:ln>
        </p:spPr>
      </p:cxnSp>
      <p:sp>
        <p:nvSpPr>
          <p:cNvPr id="887" name="Google Shape;887;p83"/>
          <p:cNvSpPr txBox="1"/>
          <p:nvPr/>
        </p:nvSpPr>
        <p:spPr>
          <a:xfrm>
            <a:off x="457204" y="284624"/>
            <a:ext cx="8229600" cy="1143300"/>
          </a:xfrm>
          <a:prstGeom prst="rect">
            <a:avLst/>
          </a:prstGeom>
          <a:no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Clr>
                <a:schemeClr val="dk1"/>
              </a:buClr>
              <a:buFont typeface="Arial"/>
              <a:buNone/>
            </a:pPr>
            <a:r>
              <a:rPr lang="fr-FR" sz="2400">
                <a:solidFill>
                  <a:schemeClr val="accent6"/>
                </a:solidFill>
                <a:latin typeface="Dosis"/>
                <a:ea typeface="Dosis"/>
                <a:cs typeface="Dosis"/>
                <a:sym typeface="Dosis"/>
              </a:rPr>
              <a:t>PERFORMANCES</a:t>
            </a:r>
            <a:endParaRPr/>
          </a:p>
        </p:txBody>
      </p:sp>
      <p:pic>
        <p:nvPicPr>
          <p:cNvPr id="888" name="Google Shape;888;p83" descr="logo_hupi_rvb (2).png"/>
          <p:cNvPicPr preferRelativeResize="0"/>
          <p:nvPr/>
        </p:nvPicPr>
        <p:blipFill rotWithShape="1">
          <a:blip r:embed="rId3">
            <a:alphaModFix/>
          </a:blip>
          <a:srcRect/>
          <a:stretch/>
        </p:blipFill>
        <p:spPr>
          <a:xfrm>
            <a:off x="8255950" y="144000"/>
            <a:ext cx="745800" cy="492900"/>
          </a:xfrm>
          <a:prstGeom prst="rect">
            <a:avLst/>
          </a:prstGeom>
          <a:noFill/>
          <a:ln>
            <a:noFill/>
          </a:ln>
        </p:spPr>
      </p:pic>
      <p:sp>
        <p:nvSpPr>
          <p:cNvPr id="889" name="Google Shape;889;p83"/>
          <p:cNvSpPr txBox="1">
            <a:spLocks noGrp="1"/>
          </p:cNvSpPr>
          <p:nvPr>
            <p:ph type="sldNum" idx="12"/>
          </p:nvPr>
        </p:nvSpPr>
        <p:spPr>
          <a:xfrm>
            <a:off x="6553200" y="6356349"/>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A4ADB0"/>
              </a:buClr>
              <a:buFont typeface="Calibri"/>
              <a:buNone/>
            </a:pPr>
            <a:fld id="{00000000-1234-1234-1234-123412341234}" type="slidenum">
              <a:rPr lang="fr-FR" sz="1000"/>
              <a:t>35</a:t>
            </a:fld>
            <a:endParaRPr sz="1000"/>
          </a:p>
        </p:txBody>
      </p:sp>
      <p:pic>
        <p:nvPicPr>
          <p:cNvPr id="890" name="Google Shape;890;p83"/>
          <p:cNvPicPr preferRelativeResize="0"/>
          <p:nvPr/>
        </p:nvPicPr>
        <p:blipFill>
          <a:blip r:embed="rId4">
            <a:alphaModFix/>
          </a:blip>
          <a:stretch>
            <a:fillRect/>
          </a:stretch>
        </p:blipFill>
        <p:spPr>
          <a:xfrm>
            <a:off x="4968863" y="3983325"/>
            <a:ext cx="4024470" cy="2683000"/>
          </a:xfrm>
          <a:prstGeom prst="rect">
            <a:avLst/>
          </a:prstGeom>
          <a:noFill/>
          <a:ln>
            <a:noFill/>
          </a:ln>
        </p:spPr>
      </p:pic>
      <p:pic>
        <p:nvPicPr>
          <p:cNvPr id="891" name="Google Shape;891;p83"/>
          <p:cNvPicPr preferRelativeResize="0"/>
          <p:nvPr/>
        </p:nvPicPr>
        <p:blipFill>
          <a:blip r:embed="rId5">
            <a:alphaModFix/>
          </a:blip>
          <a:stretch>
            <a:fillRect/>
          </a:stretch>
        </p:blipFill>
        <p:spPr>
          <a:xfrm>
            <a:off x="247200" y="1151624"/>
            <a:ext cx="4024515" cy="2683000"/>
          </a:xfrm>
          <a:prstGeom prst="rect">
            <a:avLst/>
          </a:prstGeom>
          <a:noFill/>
          <a:ln>
            <a:noFill/>
          </a:ln>
        </p:spPr>
      </p:pic>
      <p:pic>
        <p:nvPicPr>
          <p:cNvPr id="892" name="Google Shape;892;p83"/>
          <p:cNvPicPr preferRelativeResize="0"/>
          <p:nvPr/>
        </p:nvPicPr>
        <p:blipFill>
          <a:blip r:embed="rId6">
            <a:alphaModFix/>
          </a:blip>
          <a:stretch>
            <a:fillRect/>
          </a:stretch>
        </p:blipFill>
        <p:spPr>
          <a:xfrm>
            <a:off x="528625" y="3983317"/>
            <a:ext cx="3743049" cy="2495382"/>
          </a:xfrm>
          <a:prstGeom prst="rect">
            <a:avLst/>
          </a:prstGeom>
          <a:noFill/>
          <a:ln>
            <a:noFill/>
          </a:ln>
        </p:spPr>
      </p:pic>
      <p:pic>
        <p:nvPicPr>
          <p:cNvPr id="893" name="Google Shape;893;p83"/>
          <p:cNvPicPr preferRelativeResize="0"/>
          <p:nvPr/>
        </p:nvPicPr>
        <p:blipFill>
          <a:blip r:embed="rId7">
            <a:alphaModFix/>
          </a:blip>
          <a:stretch>
            <a:fillRect/>
          </a:stretch>
        </p:blipFill>
        <p:spPr>
          <a:xfrm>
            <a:off x="3767625" y="347025"/>
            <a:ext cx="2345300" cy="752975"/>
          </a:xfrm>
          <a:prstGeom prst="rect">
            <a:avLst/>
          </a:prstGeom>
          <a:noFill/>
          <a:ln>
            <a:noFill/>
          </a:ln>
        </p:spPr>
      </p:pic>
      <p:pic>
        <p:nvPicPr>
          <p:cNvPr id="894" name="Google Shape;894;p83"/>
          <p:cNvPicPr preferRelativeResize="0"/>
          <p:nvPr/>
        </p:nvPicPr>
        <p:blipFill>
          <a:blip r:embed="rId8">
            <a:alphaModFix/>
          </a:blip>
          <a:stretch>
            <a:fillRect/>
          </a:stretch>
        </p:blipFill>
        <p:spPr>
          <a:xfrm>
            <a:off x="5579524" y="290011"/>
            <a:ext cx="867000" cy="867000"/>
          </a:xfrm>
          <a:prstGeom prst="rect">
            <a:avLst/>
          </a:prstGeom>
          <a:noFill/>
          <a:ln>
            <a:noFill/>
          </a:ln>
        </p:spPr>
      </p:pic>
      <p:sp>
        <p:nvSpPr>
          <p:cNvPr id="895" name="Google Shape;895;p83"/>
          <p:cNvSpPr/>
          <p:nvPr/>
        </p:nvSpPr>
        <p:spPr>
          <a:xfrm>
            <a:off x="3944975" y="2038050"/>
            <a:ext cx="326700" cy="3927300"/>
          </a:xfrm>
          <a:prstGeom prst="downArrow">
            <a:avLst>
              <a:gd name="adj1" fmla="val 50000"/>
              <a:gd name="adj2" fmla="val 50000"/>
            </a:avLst>
          </a:prstGeom>
          <a:noFill/>
          <a:ln w="38100" cap="flat" cmpd="sng">
            <a:solidFill>
              <a:srgbClr val="34A8D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83"/>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sp>
        <p:nvSpPr>
          <p:cNvPr id="901" name="Google Shape;901;p84"/>
          <p:cNvSpPr txBox="1"/>
          <p:nvPr/>
        </p:nvSpPr>
        <p:spPr>
          <a:xfrm>
            <a:off x="457202" y="284631"/>
            <a:ext cx="8229600" cy="1143300"/>
          </a:xfrm>
          <a:prstGeom prst="rect">
            <a:avLst/>
          </a:prstGeom>
          <a:no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Clr>
                <a:schemeClr val="accent6"/>
              </a:buClr>
              <a:buFont typeface="Dosis"/>
              <a:buNone/>
            </a:pPr>
            <a:r>
              <a:rPr lang="fr-FR" sz="2400">
                <a:solidFill>
                  <a:srgbClr val="20C3F3"/>
                </a:solidFill>
                <a:latin typeface="Dosis"/>
                <a:ea typeface="Dosis"/>
                <a:cs typeface="Dosis"/>
                <a:sym typeface="Dosis"/>
              </a:rPr>
              <a:t>PROJECT : VIRTUAL SALESMAN (1/3)</a:t>
            </a:r>
            <a:endParaRPr/>
          </a:p>
        </p:txBody>
      </p:sp>
      <p:cxnSp>
        <p:nvCxnSpPr>
          <p:cNvPr id="902" name="Google Shape;902;p84"/>
          <p:cNvCxnSpPr/>
          <p:nvPr/>
        </p:nvCxnSpPr>
        <p:spPr>
          <a:xfrm>
            <a:off x="457200" y="575619"/>
            <a:ext cx="0" cy="576000"/>
          </a:xfrm>
          <a:prstGeom prst="straightConnector1">
            <a:avLst/>
          </a:prstGeom>
          <a:noFill/>
          <a:ln w="28575" cap="flat" cmpd="sng">
            <a:solidFill>
              <a:schemeClr val="accent6"/>
            </a:solidFill>
            <a:prstDash val="solid"/>
            <a:round/>
            <a:headEnd type="none" w="sm" len="sm"/>
            <a:tailEnd type="none" w="sm" len="sm"/>
          </a:ln>
        </p:spPr>
      </p:cxnSp>
      <p:sp>
        <p:nvSpPr>
          <p:cNvPr id="903" name="Google Shape;903;p84"/>
          <p:cNvSpPr txBox="1">
            <a:spLocks noGrp="1"/>
          </p:cNvSpPr>
          <p:nvPr>
            <p:ph type="sldNum" idx="12"/>
          </p:nvPr>
        </p:nvSpPr>
        <p:spPr>
          <a:xfrm>
            <a:off x="6553200" y="6356349"/>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A4ADB0"/>
              </a:buClr>
              <a:buFont typeface="Calibri"/>
              <a:buNone/>
            </a:pPr>
            <a:fld id="{00000000-1234-1234-1234-123412341234}" type="slidenum">
              <a:rPr lang="fr-FR"/>
              <a:t>36</a:t>
            </a:fld>
            <a:endParaRPr/>
          </a:p>
        </p:txBody>
      </p:sp>
      <p:pic>
        <p:nvPicPr>
          <p:cNvPr id="904" name="Google Shape;904;p84" descr="logo_hupi_rvb (2).png"/>
          <p:cNvPicPr preferRelativeResize="0"/>
          <p:nvPr/>
        </p:nvPicPr>
        <p:blipFill rotWithShape="1">
          <a:blip r:embed="rId3">
            <a:alphaModFix/>
          </a:blip>
          <a:srcRect/>
          <a:stretch/>
        </p:blipFill>
        <p:spPr>
          <a:xfrm>
            <a:off x="8255950" y="144000"/>
            <a:ext cx="745800" cy="492900"/>
          </a:xfrm>
          <a:prstGeom prst="rect">
            <a:avLst/>
          </a:prstGeom>
          <a:noFill/>
          <a:ln>
            <a:noFill/>
          </a:ln>
        </p:spPr>
      </p:pic>
      <p:sp>
        <p:nvSpPr>
          <p:cNvPr id="905" name="Google Shape;905;p84"/>
          <p:cNvSpPr/>
          <p:nvPr/>
        </p:nvSpPr>
        <p:spPr>
          <a:xfrm>
            <a:off x="426675" y="2028475"/>
            <a:ext cx="7558200" cy="4575900"/>
          </a:xfrm>
          <a:prstGeom prst="rect">
            <a:avLst/>
          </a:prstGeom>
          <a:noFill/>
          <a:ln>
            <a:noFill/>
          </a:ln>
        </p:spPr>
        <p:txBody>
          <a:bodyPr spcFirstLastPara="1" wrap="square" lIns="91425" tIns="91425" rIns="91425" bIns="91425" anchor="ctr" anchorCtr="0">
            <a:noAutofit/>
          </a:bodyPr>
          <a:lstStyle/>
          <a:p>
            <a:pPr marL="0" marR="0" lvl="0" indent="0" algn="l" rtl="0">
              <a:lnSpc>
                <a:spcPct val="150000"/>
              </a:lnSpc>
              <a:spcBef>
                <a:spcPts val="0"/>
              </a:spcBef>
              <a:spcAft>
                <a:spcPts val="0"/>
              </a:spcAft>
              <a:buClr>
                <a:schemeClr val="dk1"/>
              </a:buClr>
              <a:buFont typeface="Arial"/>
              <a:buNone/>
            </a:pPr>
            <a:r>
              <a:rPr lang="fr-FR" sz="2200" u="sng">
                <a:solidFill>
                  <a:schemeClr val="accent6"/>
                </a:solidFill>
                <a:latin typeface="Calibri"/>
                <a:ea typeface="Calibri"/>
                <a:cs typeface="Calibri"/>
                <a:sym typeface="Calibri"/>
              </a:rPr>
              <a:t>Objective: </a:t>
            </a:r>
            <a:endParaRPr sz="2200" u="sng">
              <a:solidFill>
                <a:schemeClr val="accent6"/>
              </a:solidFill>
              <a:latin typeface="Calibri"/>
              <a:ea typeface="Calibri"/>
              <a:cs typeface="Calibri"/>
              <a:sym typeface="Calibri"/>
            </a:endParaRPr>
          </a:p>
          <a:p>
            <a:pPr marL="457200" marR="0" lvl="0" indent="-368300" algn="l" rtl="0">
              <a:lnSpc>
                <a:spcPct val="150000"/>
              </a:lnSpc>
              <a:spcBef>
                <a:spcPts val="0"/>
              </a:spcBef>
              <a:spcAft>
                <a:spcPts val="0"/>
              </a:spcAft>
              <a:buClr>
                <a:srgbClr val="434343"/>
              </a:buClr>
              <a:buSzPts val="2200"/>
              <a:buFont typeface="Calibri"/>
              <a:buChar char="-"/>
            </a:pPr>
            <a:r>
              <a:rPr lang="fr-FR" sz="2200">
                <a:solidFill>
                  <a:srgbClr val="434343"/>
                </a:solidFill>
                <a:latin typeface="Calibri"/>
                <a:ea typeface="Calibri"/>
                <a:cs typeface="Calibri"/>
                <a:sym typeface="Calibri"/>
              </a:rPr>
              <a:t>develop your recommendations to design an efficient Marketing Strategy to scale-up the sales of </a:t>
            </a:r>
            <a:endParaRPr sz="2200">
              <a:solidFill>
                <a:srgbClr val="434343"/>
              </a:solidFill>
              <a:latin typeface="Calibri"/>
              <a:ea typeface="Calibri"/>
              <a:cs typeface="Calibri"/>
              <a:sym typeface="Calibri"/>
            </a:endParaRPr>
          </a:p>
          <a:p>
            <a:pPr marL="0" marR="0" lvl="0" indent="0" algn="l" rtl="0">
              <a:lnSpc>
                <a:spcPct val="150000"/>
              </a:lnSpc>
              <a:spcBef>
                <a:spcPts val="0"/>
              </a:spcBef>
              <a:spcAft>
                <a:spcPts val="0"/>
              </a:spcAft>
              <a:buNone/>
            </a:pPr>
            <a:r>
              <a:rPr lang="fr-FR" sz="2200">
                <a:solidFill>
                  <a:srgbClr val="434343"/>
                </a:solidFill>
                <a:latin typeface="Calibri"/>
                <a:ea typeface="Calibri"/>
                <a:cs typeface="Calibri"/>
                <a:sym typeface="Calibri"/>
              </a:rPr>
              <a:t>        “HUPI Virtual Salesman” product</a:t>
            </a:r>
            <a:endParaRPr sz="2200">
              <a:solidFill>
                <a:srgbClr val="434343"/>
              </a:solidFill>
              <a:latin typeface="Calibri"/>
              <a:ea typeface="Calibri"/>
              <a:cs typeface="Calibri"/>
              <a:sym typeface="Calibri"/>
            </a:endParaRPr>
          </a:p>
          <a:p>
            <a:pPr marL="457200" marR="0" lvl="0" indent="-368300" algn="l" rtl="0">
              <a:lnSpc>
                <a:spcPct val="150000"/>
              </a:lnSpc>
              <a:spcBef>
                <a:spcPts val="0"/>
              </a:spcBef>
              <a:spcAft>
                <a:spcPts val="0"/>
              </a:spcAft>
              <a:buClr>
                <a:srgbClr val="434343"/>
              </a:buClr>
              <a:buSzPts val="2200"/>
              <a:buFont typeface="Calibri"/>
              <a:buChar char="-"/>
            </a:pPr>
            <a:r>
              <a:rPr lang="fr-FR" sz="2200">
                <a:solidFill>
                  <a:srgbClr val="434343"/>
                </a:solidFill>
                <a:latin typeface="Calibri"/>
                <a:ea typeface="Calibri"/>
                <a:cs typeface="Calibri"/>
                <a:sym typeface="Calibri"/>
              </a:rPr>
              <a:t>prepare a 5mn pitch, with responses to objections, to sell HUPI Virtual Salesman to the e-commerce firm Scandivie.</a:t>
            </a:r>
            <a:endParaRPr sz="2200">
              <a:solidFill>
                <a:srgbClr val="434343"/>
              </a:solidFill>
              <a:latin typeface="Calibri"/>
              <a:ea typeface="Calibri"/>
              <a:cs typeface="Calibri"/>
              <a:sym typeface="Calibri"/>
            </a:endParaRPr>
          </a:p>
          <a:p>
            <a:pPr marL="0" marR="0" lvl="0" indent="0" algn="l" rtl="0">
              <a:lnSpc>
                <a:spcPct val="150000"/>
              </a:lnSpc>
              <a:spcBef>
                <a:spcPts val="0"/>
              </a:spcBef>
              <a:spcAft>
                <a:spcPts val="0"/>
              </a:spcAft>
              <a:buClr>
                <a:schemeClr val="dk1"/>
              </a:buClr>
              <a:buFont typeface="Arial"/>
              <a:buNone/>
            </a:pPr>
            <a:endParaRPr sz="2200">
              <a:solidFill>
                <a:srgbClr val="434343"/>
              </a:solidFill>
              <a:latin typeface="Calibri"/>
              <a:ea typeface="Calibri"/>
              <a:cs typeface="Calibri"/>
              <a:sym typeface="Calibri"/>
            </a:endParaRPr>
          </a:p>
          <a:p>
            <a:pPr marL="0" marR="0" lvl="0" indent="0" algn="l" rtl="0">
              <a:lnSpc>
                <a:spcPct val="150000"/>
              </a:lnSpc>
              <a:spcBef>
                <a:spcPts val="0"/>
              </a:spcBef>
              <a:spcAft>
                <a:spcPts val="0"/>
              </a:spcAft>
              <a:buClr>
                <a:schemeClr val="dk1"/>
              </a:buClr>
              <a:buFont typeface="Arial"/>
              <a:buNone/>
            </a:pPr>
            <a:r>
              <a:rPr lang="fr-FR" sz="2200" u="sng">
                <a:solidFill>
                  <a:schemeClr val="accent6"/>
                </a:solidFill>
                <a:latin typeface="Calibri"/>
                <a:ea typeface="Calibri"/>
                <a:cs typeface="Calibri"/>
                <a:sym typeface="Calibri"/>
              </a:rPr>
              <a:t>Presentations in groups of 2-4 : Friday October 27th afternoon</a:t>
            </a:r>
            <a:endParaRPr sz="2200" u="sng">
              <a:solidFill>
                <a:schemeClr val="accent6"/>
              </a:solidFill>
              <a:latin typeface="Calibri"/>
              <a:ea typeface="Calibri"/>
              <a:cs typeface="Calibri"/>
              <a:sym typeface="Calibri"/>
            </a:endParaRPr>
          </a:p>
          <a:p>
            <a:pPr marL="457200" marR="0" lvl="0" indent="-368300" algn="l" rtl="0">
              <a:lnSpc>
                <a:spcPct val="150000"/>
              </a:lnSpc>
              <a:spcBef>
                <a:spcPts val="0"/>
              </a:spcBef>
              <a:spcAft>
                <a:spcPts val="0"/>
              </a:spcAft>
              <a:buClr>
                <a:srgbClr val="434343"/>
              </a:buClr>
              <a:buSzPts val="2200"/>
              <a:buFont typeface="Calibri"/>
              <a:buChar char="-"/>
            </a:pPr>
            <a:r>
              <a:rPr lang="fr-FR" sz="2200">
                <a:solidFill>
                  <a:srgbClr val="434343"/>
                </a:solidFill>
                <a:latin typeface="Calibri"/>
                <a:ea typeface="Calibri"/>
                <a:cs typeface="Calibri"/>
                <a:sym typeface="Calibri"/>
              </a:rPr>
              <a:t>Marketing Strategy: 30mn</a:t>
            </a:r>
            <a:endParaRPr sz="2200">
              <a:solidFill>
                <a:srgbClr val="434343"/>
              </a:solidFill>
              <a:latin typeface="Calibri"/>
              <a:ea typeface="Calibri"/>
              <a:cs typeface="Calibri"/>
              <a:sym typeface="Calibri"/>
            </a:endParaRPr>
          </a:p>
          <a:p>
            <a:pPr marL="457200" marR="0" lvl="0" indent="-368300" algn="l" rtl="0">
              <a:lnSpc>
                <a:spcPct val="150000"/>
              </a:lnSpc>
              <a:spcBef>
                <a:spcPts val="0"/>
              </a:spcBef>
              <a:spcAft>
                <a:spcPts val="0"/>
              </a:spcAft>
              <a:buClr>
                <a:srgbClr val="434343"/>
              </a:buClr>
              <a:buSzPts val="2200"/>
              <a:buFont typeface="Calibri"/>
              <a:buChar char="-"/>
            </a:pPr>
            <a:r>
              <a:rPr lang="fr-FR" sz="2200">
                <a:solidFill>
                  <a:srgbClr val="434343"/>
                </a:solidFill>
                <a:latin typeface="Calibri"/>
                <a:ea typeface="Calibri"/>
                <a:cs typeface="Calibri"/>
                <a:sym typeface="Calibri"/>
              </a:rPr>
              <a:t>Sales Pitch: 5mn</a:t>
            </a:r>
            <a:endParaRPr sz="2200">
              <a:solidFill>
                <a:srgbClr val="434343"/>
              </a:solidFill>
              <a:latin typeface="Calibri"/>
              <a:ea typeface="Calibri"/>
              <a:cs typeface="Calibri"/>
              <a:sym typeface="Calibri"/>
            </a:endParaRPr>
          </a:p>
          <a:p>
            <a:pPr marL="0" marR="0" lvl="0" indent="0" algn="l" rtl="0">
              <a:lnSpc>
                <a:spcPct val="150000"/>
              </a:lnSpc>
              <a:spcBef>
                <a:spcPts val="0"/>
              </a:spcBef>
              <a:spcAft>
                <a:spcPts val="0"/>
              </a:spcAft>
              <a:buClr>
                <a:schemeClr val="dk1"/>
              </a:buClr>
              <a:buFont typeface="Arial"/>
              <a:buNone/>
            </a:pPr>
            <a:endParaRPr sz="2200">
              <a:solidFill>
                <a:srgbClr val="434343"/>
              </a:solidFill>
              <a:latin typeface="Calibri"/>
              <a:ea typeface="Calibri"/>
              <a:cs typeface="Calibri"/>
              <a:sym typeface="Calibri"/>
            </a:endParaRPr>
          </a:p>
        </p:txBody>
      </p:sp>
      <p:pic>
        <p:nvPicPr>
          <p:cNvPr id="906" name="Google Shape;906;p84" descr="hupiFinaleDecoupe-15-2.png"/>
          <p:cNvPicPr preferRelativeResize="0"/>
          <p:nvPr/>
        </p:nvPicPr>
        <p:blipFill rotWithShape="1">
          <a:blip r:embed="rId4">
            <a:alphaModFix/>
          </a:blip>
          <a:srcRect/>
          <a:stretch/>
        </p:blipFill>
        <p:spPr>
          <a:xfrm>
            <a:off x="7845300" y="1668025"/>
            <a:ext cx="841500" cy="994500"/>
          </a:xfrm>
          <a:prstGeom prst="rect">
            <a:avLst/>
          </a:prstGeom>
          <a:noFill/>
          <a:ln>
            <a:noFill/>
          </a:ln>
        </p:spPr>
      </p:pic>
      <p:pic>
        <p:nvPicPr>
          <p:cNvPr id="907" name="Google Shape;907;p84"/>
          <p:cNvPicPr preferRelativeResize="0"/>
          <p:nvPr/>
        </p:nvPicPr>
        <p:blipFill rotWithShape="1">
          <a:blip r:embed="rId5">
            <a:alphaModFix/>
          </a:blip>
          <a:srcRect/>
          <a:stretch/>
        </p:blipFill>
        <p:spPr>
          <a:xfrm>
            <a:off x="7781897" y="3574549"/>
            <a:ext cx="1128000" cy="543600"/>
          </a:xfrm>
          <a:prstGeom prst="rect">
            <a:avLst/>
          </a:prstGeom>
          <a:noFill/>
          <a:ln>
            <a:noFill/>
          </a:ln>
        </p:spPr>
      </p:pic>
      <p:sp>
        <p:nvSpPr>
          <p:cNvPr id="908" name="Google Shape;908;p84"/>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sp>
        <p:nvSpPr>
          <p:cNvPr id="913" name="Google Shape;913;p85"/>
          <p:cNvSpPr txBox="1"/>
          <p:nvPr/>
        </p:nvSpPr>
        <p:spPr>
          <a:xfrm>
            <a:off x="457202" y="284631"/>
            <a:ext cx="8229600" cy="1143300"/>
          </a:xfrm>
          <a:prstGeom prst="rect">
            <a:avLst/>
          </a:prstGeom>
          <a:no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Clr>
                <a:schemeClr val="accent6"/>
              </a:buClr>
              <a:buFont typeface="Dosis"/>
              <a:buNone/>
            </a:pPr>
            <a:r>
              <a:rPr lang="fr-FR" sz="2400">
                <a:solidFill>
                  <a:srgbClr val="20C3F3"/>
                </a:solidFill>
                <a:latin typeface="Dosis"/>
                <a:ea typeface="Dosis"/>
                <a:cs typeface="Dosis"/>
                <a:sym typeface="Dosis"/>
              </a:rPr>
              <a:t>PROJECT : VIRTUAL SALESMAN (2/3)</a:t>
            </a:r>
            <a:endParaRPr/>
          </a:p>
        </p:txBody>
      </p:sp>
      <p:cxnSp>
        <p:nvCxnSpPr>
          <p:cNvPr id="914" name="Google Shape;914;p85"/>
          <p:cNvCxnSpPr/>
          <p:nvPr/>
        </p:nvCxnSpPr>
        <p:spPr>
          <a:xfrm>
            <a:off x="457200" y="575619"/>
            <a:ext cx="0" cy="576000"/>
          </a:xfrm>
          <a:prstGeom prst="straightConnector1">
            <a:avLst/>
          </a:prstGeom>
          <a:noFill/>
          <a:ln w="28575" cap="flat" cmpd="sng">
            <a:solidFill>
              <a:schemeClr val="accent6"/>
            </a:solidFill>
            <a:prstDash val="solid"/>
            <a:round/>
            <a:headEnd type="none" w="sm" len="sm"/>
            <a:tailEnd type="none" w="sm" len="sm"/>
          </a:ln>
        </p:spPr>
      </p:cxnSp>
      <p:sp>
        <p:nvSpPr>
          <p:cNvPr id="915" name="Google Shape;915;p85"/>
          <p:cNvSpPr txBox="1">
            <a:spLocks noGrp="1"/>
          </p:cNvSpPr>
          <p:nvPr>
            <p:ph type="sldNum" idx="12"/>
          </p:nvPr>
        </p:nvSpPr>
        <p:spPr>
          <a:xfrm>
            <a:off x="6553200" y="6356349"/>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A4ADB0"/>
              </a:buClr>
              <a:buFont typeface="Calibri"/>
              <a:buNone/>
            </a:pPr>
            <a:fld id="{00000000-1234-1234-1234-123412341234}" type="slidenum">
              <a:rPr lang="fr-FR"/>
              <a:t>37</a:t>
            </a:fld>
            <a:endParaRPr/>
          </a:p>
        </p:txBody>
      </p:sp>
      <p:pic>
        <p:nvPicPr>
          <p:cNvPr id="916" name="Google Shape;916;p85" descr="logo_hupi_rvb (2).png"/>
          <p:cNvPicPr preferRelativeResize="0"/>
          <p:nvPr/>
        </p:nvPicPr>
        <p:blipFill rotWithShape="1">
          <a:blip r:embed="rId3">
            <a:alphaModFix/>
          </a:blip>
          <a:srcRect/>
          <a:stretch/>
        </p:blipFill>
        <p:spPr>
          <a:xfrm>
            <a:off x="8255950" y="144000"/>
            <a:ext cx="745800" cy="492900"/>
          </a:xfrm>
          <a:prstGeom prst="rect">
            <a:avLst/>
          </a:prstGeom>
          <a:noFill/>
          <a:ln>
            <a:noFill/>
          </a:ln>
        </p:spPr>
      </p:pic>
      <p:sp>
        <p:nvSpPr>
          <p:cNvPr id="917" name="Google Shape;917;p85"/>
          <p:cNvSpPr/>
          <p:nvPr/>
        </p:nvSpPr>
        <p:spPr>
          <a:xfrm>
            <a:off x="426675" y="1317425"/>
            <a:ext cx="8399700" cy="3893100"/>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Clr>
                <a:schemeClr val="dk1"/>
              </a:buClr>
              <a:buFont typeface="Arial"/>
              <a:buNone/>
            </a:pPr>
            <a:r>
              <a:rPr lang="fr-FR" sz="2400" u="sng">
                <a:solidFill>
                  <a:srgbClr val="434343"/>
                </a:solidFill>
                <a:latin typeface="Calibri"/>
                <a:ea typeface="Calibri"/>
                <a:cs typeface="Calibri"/>
                <a:sym typeface="Calibri"/>
              </a:rPr>
              <a:t>Key Attributes of HUPI VIRTUAL SALESMAN : </a:t>
            </a:r>
            <a:endParaRPr sz="2400" u="sng">
              <a:solidFill>
                <a:srgbClr val="434343"/>
              </a:solidFill>
              <a:latin typeface="Calibri"/>
              <a:ea typeface="Calibri"/>
              <a:cs typeface="Calibri"/>
              <a:sym typeface="Calibri"/>
            </a:endParaRPr>
          </a:p>
          <a:p>
            <a:pPr marL="457200" marR="0" lvl="0" indent="-381000" algn="l" rtl="0">
              <a:lnSpc>
                <a:spcPct val="150000"/>
              </a:lnSpc>
              <a:spcBef>
                <a:spcPts val="0"/>
              </a:spcBef>
              <a:spcAft>
                <a:spcPts val="0"/>
              </a:spcAft>
              <a:buClr>
                <a:srgbClr val="434343"/>
              </a:buClr>
              <a:buSzPts val="2400"/>
              <a:buFont typeface="Calibri"/>
              <a:buChar char="-"/>
            </a:pPr>
            <a:r>
              <a:rPr lang="fr-FR" sz="2400">
                <a:solidFill>
                  <a:srgbClr val="434343"/>
                </a:solidFill>
                <a:latin typeface="Calibri"/>
                <a:ea typeface="Calibri"/>
                <a:cs typeface="Calibri"/>
                <a:sym typeface="Calibri"/>
              </a:rPr>
              <a:t>Recommendations displayed on the Homepage, category page, product page, basket page; several underlying algorithms all using machine learning techniques</a:t>
            </a:r>
            <a:endParaRPr sz="2400">
              <a:solidFill>
                <a:srgbClr val="434343"/>
              </a:solidFill>
              <a:latin typeface="Calibri"/>
              <a:ea typeface="Calibri"/>
              <a:cs typeface="Calibri"/>
              <a:sym typeface="Calibri"/>
            </a:endParaRPr>
          </a:p>
          <a:p>
            <a:pPr marL="457200" marR="0" lvl="0" indent="-381000" algn="l" rtl="0">
              <a:lnSpc>
                <a:spcPct val="150000"/>
              </a:lnSpc>
              <a:spcBef>
                <a:spcPts val="0"/>
              </a:spcBef>
              <a:spcAft>
                <a:spcPts val="0"/>
              </a:spcAft>
              <a:buClr>
                <a:srgbClr val="434343"/>
              </a:buClr>
              <a:buSzPts val="2400"/>
              <a:buFont typeface="Calibri"/>
              <a:buChar char="-"/>
            </a:pPr>
            <a:r>
              <a:rPr lang="fr-FR" sz="2400">
                <a:solidFill>
                  <a:srgbClr val="434343"/>
                </a:solidFill>
                <a:latin typeface="Calibri"/>
                <a:ea typeface="Calibri"/>
                <a:cs typeface="Calibri"/>
                <a:sym typeface="Calibri"/>
              </a:rPr>
              <a:t>No setup fee, just monthly fees with no commitment : 100€ - 400€/month depending on e-commerce actual turnover</a:t>
            </a:r>
            <a:endParaRPr sz="2400">
              <a:solidFill>
                <a:srgbClr val="434343"/>
              </a:solidFill>
              <a:latin typeface="Calibri"/>
              <a:ea typeface="Calibri"/>
              <a:cs typeface="Calibri"/>
              <a:sym typeface="Calibri"/>
            </a:endParaRPr>
          </a:p>
          <a:p>
            <a:pPr marL="457200" marR="0" lvl="0" indent="-381000" algn="l" rtl="0">
              <a:lnSpc>
                <a:spcPct val="150000"/>
              </a:lnSpc>
              <a:spcBef>
                <a:spcPts val="0"/>
              </a:spcBef>
              <a:spcAft>
                <a:spcPts val="0"/>
              </a:spcAft>
              <a:buClr>
                <a:srgbClr val="434343"/>
              </a:buClr>
              <a:buSzPts val="2400"/>
              <a:buFont typeface="Calibri"/>
              <a:buChar char="-"/>
            </a:pPr>
            <a:r>
              <a:rPr lang="fr-FR" sz="2400">
                <a:solidFill>
                  <a:srgbClr val="434343"/>
                </a:solidFill>
                <a:latin typeface="Calibri"/>
                <a:ea typeface="Calibri"/>
                <a:cs typeface="Calibri"/>
                <a:sym typeface="Calibri"/>
              </a:rPr>
              <a:t>Technical integration: light and rapid (&lt; 2 days); service operational within 1 week</a:t>
            </a:r>
            <a:endParaRPr sz="2400">
              <a:solidFill>
                <a:srgbClr val="434343"/>
              </a:solidFill>
              <a:latin typeface="Calibri"/>
              <a:ea typeface="Calibri"/>
              <a:cs typeface="Calibri"/>
              <a:sym typeface="Calibri"/>
            </a:endParaRPr>
          </a:p>
          <a:p>
            <a:pPr marL="457200" marR="0" lvl="0" indent="-381000" algn="l" rtl="0">
              <a:lnSpc>
                <a:spcPct val="150000"/>
              </a:lnSpc>
              <a:spcBef>
                <a:spcPts val="0"/>
              </a:spcBef>
              <a:spcAft>
                <a:spcPts val="0"/>
              </a:spcAft>
              <a:buClr>
                <a:srgbClr val="434343"/>
              </a:buClr>
              <a:buSzPts val="2400"/>
              <a:buFont typeface="Calibri"/>
              <a:buChar char="-"/>
            </a:pPr>
            <a:r>
              <a:rPr lang="fr-FR" sz="2400">
                <a:solidFill>
                  <a:srgbClr val="434343"/>
                </a:solidFill>
                <a:latin typeface="Calibri"/>
                <a:ea typeface="Calibri"/>
                <a:cs typeface="Calibri"/>
                <a:sym typeface="Calibri"/>
              </a:rPr>
              <a:t>Monthly reports provided on actual performance</a:t>
            </a:r>
            <a:endParaRPr sz="2400">
              <a:solidFill>
                <a:srgbClr val="434343"/>
              </a:solidFill>
              <a:latin typeface="Calibri"/>
              <a:ea typeface="Calibri"/>
              <a:cs typeface="Calibri"/>
              <a:sym typeface="Calibri"/>
            </a:endParaRPr>
          </a:p>
        </p:txBody>
      </p:sp>
      <p:sp>
        <p:nvSpPr>
          <p:cNvPr id="918" name="Google Shape;918;p85"/>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22"/>
        <p:cNvGrpSpPr/>
        <p:nvPr/>
      </p:nvGrpSpPr>
      <p:grpSpPr>
        <a:xfrm>
          <a:off x="0" y="0"/>
          <a:ext cx="0" cy="0"/>
          <a:chOff x="0" y="0"/>
          <a:chExt cx="0" cy="0"/>
        </a:xfrm>
      </p:grpSpPr>
      <p:sp>
        <p:nvSpPr>
          <p:cNvPr id="923" name="Google Shape;923;p86"/>
          <p:cNvSpPr txBox="1"/>
          <p:nvPr/>
        </p:nvSpPr>
        <p:spPr>
          <a:xfrm>
            <a:off x="457202" y="284631"/>
            <a:ext cx="8229600" cy="1143300"/>
          </a:xfrm>
          <a:prstGeom prst="rect">
            <a:avLst/>
          </a:prstGeom>
          <a:no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Clr>
                <a:schemeClr val="accent6"/>
              </a:buClr>
              <a:buFont typeface="Dosis"/>
              <a:buNone/>
            </a:pPr>
            <a:r>
              <a:rPr lang="fr-FR" sz="2400">
                <a:solidFill>
                  <a:srgbClr val="20C3F3"/>
                </a:solidFill>
                <a:latin typeface="Dosis"/>
                <a:ea typeface="Dosis"/>
                <a:cs typeface="Dosis"/>
                <a:sym typeface="Dosis"/>
              </a:rPr>
              <a:t>PROJECT : VIRTUAL SALESMAN (3/3)</a:t>
            </a:r>
            <a:endParaRPr/>
          </a:p>
        </p:txBody>
      </p:sp>
      <p:cxnSp>
        <p:nvCxnSpPr>
          <p:cNvPr id="924" name="Google Shape;924;p86"/>
          <p:cNvCxnSpPr/>
          <p:nvPr/>
        </p:nvCxnSpPr>
        <p:spPr>
          <a:xfrm>
            <a:off x="457200" y="575619"/>
            <a:ext cx="0" cy="576000"/>
          </a:xfrm>
          <a:prstGeom prst="straightConnector1">
            <a:avLst/>
          </a:prstGeom>
          <a:noFill/>
          <a:ln w="28575" cap="flat" cmpd="sng">
            <a:solidFill>
              <a:schemeClr val="accent6"/>
            </a:solidFill>
            <a:prstDash val="solid"/>
            <a:round/>
            <a:headEnd type="none" w="sm" len="sm"/>
            <a:tailEnd type="none" w="sm" len="sm"/>
          </a:ln>
        </p:spPr>
      </p:cxnSp>
      <p:sp>
        <p:nvSpPr>
          <p:cNvPr id="925" name="Google Shape;925;p86"/>
          <p:cNvSpPr txBox="1">
            <a:spLocks noGrp="1"/>
          </p:cNvSpPr>
          <p:nvPr>
            <p:ph type="sldNum" idx="12"/>
          </p:nvPr>
        </p:nvSpPr>
        <p:spPr>
          <a:xfrm>
            <a:off x="6553200" y="6356349"/>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A4ADB0"/>
              </a:buClr>
              <a:buFont typeface="Calibri"/>
              <a:buNone/>
            </a:pPr>
            <a:fld id="{00000000-1234-1234-1234-123412341234}" type="slidenum">
              <a:rPr lang="fr-FR"/>
              <a:t>38</a:t>
            </a:fld>
            <a:endParaRPr/>
          </a:p>
        </p:txBody>
      </p:sp>
      <p:pic>
        <p:nvPicPr>
          <p:cNvPr id="926" name="Google Shape;926;p86" descr="logo_hupi_rvb (2).png"/>
          <p:cNvPicPr preferRelativeResize="0"/>
          <p:nvPr/>
        </p:nvPicPr>
        <p:blipFill rotWithShape="1">
          <a:blip r:embed="rId3">
            <a:alphaModFix/>
          </a:blip>
          <a:srcRect/>
          <a:stretch/>
        </p:blipFill>
        <p:spPr>
          <a:xfrm>
            <a:off x="8255950" y="144000"/>
            <a:ext cx="745800" cy="492900"/>
          </a:xfrm>
          <a:prstGeom prst="rect">
            <a:avLst/>
          </a:prstGeom>
          <a:noFill/>
          <a:ln>
            <a:noFill/>
          </a:ln>
        </p:spPr>
      </p:pic>
      <p:sp>
        <p:nvSpPr>
          <p:cNvPr id="927" name="Google Shape;927;p86"/>
          <p:cNvSpPr/>
          <p:nvPr/>
        </p:nvSpPr>
        <p:spPr>
          <a:xfrm>
            <a:off x="1224666" y="4695917"/>
            <a:ext cx="3275400" cy="369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accent2"/>
              </a:buClr>
              <a:buFont typeface="Arial"/>
              <a:buNone/>
            </a:pPr>
            <a:r>
              <a:rPr lang="fr-FR" sz="1800" b="1" i="0" u="none" strike="noStrike" cap="none">
                <a:solidFill>
                  <a:schemeClr val="accent2"/>
                </a:solidFill>
                <a:latin typeface="Arial"/>
                <a:ea typeface="Arial"/>
                <a:cs typeface="Arial"/>
                <a:sym typeface="Arial"/>
              </a:rPr>
              <a:t>https://www.scandi-vie.com/</a:t>
            </a:r>
            <a:endParaRPr/>
          </a:p>
        </p:txBody>
      </p:sp>
      <p:sp>
        <p:nvSpPr>
          <p:cNvPr id="928" name="Google Shape;928;p86"/>
          <p:cNvSpPr txBox="1"/>
          <p:nvPr/>
        </p:nvSpPr>
        <p:spPr>
          <a:xfrm>
            <a:off x="5546874" y="1782250"/>
            <a:ext cx="3524100" cy="2425200"/>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Clr>
                <a:schemeClr val="accent2"/>
              </a:buClr>
              <a:buFont typeface="Arial"/>
              <a:buNone/>
            </a:pPr>
            <a:r>
              <a:rPr lang="fr-FR" sz="1800" b="1" u="sng">
                <a:solidFill>
                  <a:srgbClr val="20C3F3"/>
                </a:solidFill>
              </a:rPr>
              <a:t>BUSINESS</a:t>
            </a:r>
            <a:endParaRPr sz="1800" b="1" i="0" u="sng" strike="noStrike" cap="none">
              <a:solidFill>
                <a:srgbClr val="20C3F3"/>
              </a:solidFill>
              <a:latin typeface="Arial"/>
              <a:ea typeface="Arial"/>
              <a:cs typeface="Arial"/>
              <a:sym typeface="Arial"/>
            </a:endParaRPr>
          </a:p>
          <a:p>
            <a:pPr marL="0" marR="0" lvl="0" indent="0" algn="l" rtl="0">
              <a:lnSpc>
                <a:spcPct val="150000"/>
              </a:lnSpc>
              <a:spcBef>
                <a:spcPts val="0"/>
              </a:spcBef>
              <a:spcAft>
                <a:spcPts val="0"/>
              </a:spcAft>
              <a:buClr>
                <a:schemeClr val="accent2"/>
              </a:buClr>
              <a:buFont typeface="Arial"/>
              <a:buNone/>
            </a:pPr>
            <a:r>
              <a:rPr lang="fr-FR" sz="1600">
                <a:solidFill>
                  <a:schemeClr val="dk1"/>
                </a:solidFill>
              </a:rPr>
              <a:t>Pure e-commerce player, </a:t>
            </a:r>
            <a:endParaRPr sz="1600">
              <a:solidFill>
                <a:schemeClr val="dk1"/>
              </a:solidFill>
            </a:endParaRPr>
          </a:p>
          <a:p>
            <a:pPr marL="0" marR="0" lvl="0" indent="0" algn="l" rtl="0">
              <a:lnSpc>
                <a:spcPct val="150000"/>
              </a:lnSpc>
              <a:spcBef>
                <a:spcPts val="0"/>
              </a:spcBef>
              <a:spcAft>
                <a:spcPts val="0"/>
              </a:spcAft>
              <a:buClr>
                <a:schemeClr val="accent2"/>
              </a:buClr>
              <a:buFont typeface="Arial"/>
              <a:buNone/>
            </a:pPr>
            <a:r>
              <a:rPr lang="fr-FR" sz="1600">
                <a:solidFill>
                  <a:schemeClr val="dk1"/>
                </a:solidFill>
              </a:rPr>
              <a:t>created in 2000, </a:t>
            </a:r>
            <a:endParaRPr sz="1600">
              <a:solidFill>
                <a:schemeClr val="dk1"/>
              </a:solidFill>
            </a:endParaRPr>
          </a:p>
          <a:p>
            <a:pPr marL="0" marR="0" lvl="0" indent="0" algn="l" rtl="0">
              <a:lnSpc>
                <a:spcPct val="150000"/>
              </a:lnSpc>
              <a:spcBef>
                <a:spcPts val="0"/>
              </a:spcBef>
              <a:spcAft>
                <a:spcPts val="0"/>
              </a:spcAft>
              <a:buClr>
                <a:schemeClr val="accent2"/>
              </a:buClr>
              <a:buFont typeface="Arial"/>
              <a:buNone/>
            </a:pPr>
            <a:r>
              <a:rPr lang="fr-FR" sz="1600">
                <a:solidFill>
                  <a:schemeClr val="dk1"/>
                </a:solidFill>
              </a:rPr>
              <a:t>distributing high-end kitchen utensils, made in Scandinavia.</a:t>
            </a:r>
            <a:endParaRPr sz="1600">
              <a:solidFill>
                <a:schemeClr val="dk1"/>
              </a:solidFill>
            </a:endParaRPr>
          </a:p>
          <a:p>
            <a:pPr marL="0" marR="0" lvl="0" indent="0" algn="l" rtl="0">
              <a:lnSpc>
                <a:spcPct val="150000"/>
              </a:lnSpc>
              <a:spcBef>
                <a:spcPts val="0"/>
              </a:spcBef>
              <a:spcAft>
                <a:spcPts val="0"/>
              </a:spcAft>
              <a:buClr>
                <a:schemeClr val="accent2"/>
              </a:buClr>
              <a:buFont typeface="Arial"/>
              <a:buNone/>
            </a:pPr>
            <a:endParaRPr sz="1600">
              <a:solidFill>
                <a:schemeClr val="dk1"/>
              </a:solidFill>
            </a:endParaRPr>
          </a:p>
          <a:p>
            <a:pPr marL="0" marR="0" lvl="0" indent="0" algn="l" rtl="0">
              <a:lnSpc>
                <a:spcPct val="150000"/>
              </a:lnSpc>
              <a:spcBef>
                <a:spcPts val="0"/>
              </a:spcBef>
              <a:spcAft>
                <a:spcPts val="0"/>
              </a:spcAft>
              <a:buClr>
                <a:schemeClr val="accent2"/>
              </a:buClr>
              <a:buFont typeface="Arial"/>
              <a:buNone/>
            </a:pPr>
            <a:r>
              <a:rPr lang="fr-FR" sz="1600">
                <a:solidFill>
                  <a:schemeClr val="dk1"/>
                </a:solidFill>
              </a:rPr>
              <a:t>Large portfolio of products proposed</a:t>
            </a:r>
            <a:endParaRPr sz="1600">
              <a:solidFill>
                <a:schemeClr val="dk1"/>
              </a:solidFill>
            </a:endParaRPr>
          </a:p>
          <a:p>
            <a:pPr marL="0" marR="0" lvl="0" indent="0" algn="l" rtl="0">
              <a:lnSpc>
                <a:spcPct val="150000"/>
              </a:lnSpc>
              <a:spcBef>
                <a:spcPts val="0"/>
              </a:spcBef>
              <a:spcAft>
                <a:spcPts val="0"/>
              </a:spcAft>
              <a:buClr>
                <a:schemeClr val="accent2"/>
              </a:buClr>
              <a:buFont typeface="Arial"/>
              <a:buNone/>
            </a:pPr>
            <a:endParaRPr sz="1600">
              <a:solidFill>
                <a:schemeClr val="dk1"/>
              </a:solidFill>
            </a:endParaRPr>
          </a:p>
          <a:p>
            <a:pPr marL="0" marR="0" lvl="0" indent="0" algn="l" rtl="0">
              <a:lnSpc>
                <a:spcPct val="150000"/>
              </a:lnSpc>
              <a:spcBef>
                <a:spcPts val="0"/>
              </a:spcBef>
              <a:spcAft>
                <a:spcPts val="0"/>
              </a:spcAft>
              <a:buClr>
                <a:schemeClr val="accent2"/>
              </a:buClr>
              <a:buFont typeface="Arial"/>
              <a:buNone/>
            </a:pPr>
            <a:r>
              <a:rPr lang="fr-FR" sz="1600">
                <a:solidFill>
                  <a:schemeClr val="dk1"/>
                </a:solidFill>
              </a:rPr>
              <a:t>More than 100+ visitors each day</a:t>
            </a:r>
            <a:endParaRPr sz="1600">
              <a:solidFill>
                <a:schemeClr val="dk1"/>
              </a:solidFill>
            </a:endParaRPr>
          </a:p>
        </p:txBody>
      </p:sp>
      <p:pic>
        <p:nvPicPr>
          <p:cNvPr id="929" name="Google Shape;929;p86" descr="Capture d’écran 2017-10-18 à 14.26.19.png"/>
          <p:cNvPicPr preferRelativeResize="0"/>
          <p:nvPr/>
        </p:nvPicPr>
        <p:blipFill>
          <a:blip r:embed="rId4">
            <a:alphaModFix/>
          </a:blip>
          <a:stretch>
            <a:fillRect/>
          </a:stretch>
        </p:blipFill>
        <p:spPr>
          <a:xfrm>
            <a:off x="457200" y="2050017"/>
            <a:ext cx="4937271" cy="2482168"/>
          </a:xfrm>
          <a:prstGeom prst="rect">
            <a:avLst/>
          </a:prstGeom>
          <a:noFill/>
          <a:ln>
            <a:noFill/>
          </a:ln>
        </p:spPr>
      </p:pic>
      <p:sp>
        <p:nvSpPr>
          <p:cNvPr id="930" name="Google Shape;930;p86"/>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34"/>
        <p:cNvGrpSpPr/>
        <p:nvPr/>
      </p:nvGrpSpPr>
      <p:grpSpPr>
        <a:xfrm>
          <a:off x="0" y="0"/>
          <a:ext cx="0" cy="0"/>
          <a:chOff x="0" y="0"/>
          <a:chExt cx="0" cy="0"/>
        </a:xfrm>
      </p:grpSpPr>
      <p:pic>
        <p:nvPicPr>
          <p:cNvPr id="935" name="Google Shape;935;p87" descr="logo_hupi_rvb (2).png"/>
          <p:cNvPicPr preferRelativeResize="0"/>
          <p:nvPr/>
        </p:nvPicPr>
        <p:blipFill rotWithShape="1">
          <a:blip r:embed="rId3">
            <a:alphaModFix/>
          </a:blip>
          <a:srcRect/>
          <a:stretch/>
        </p:blipFill>
        <p:spPr>
          <a:xfrm>
            <a:off x="8255950" y="144000"/>
            <a:ext cx="745800" cy="492900"/>
          </a:xfrm>
          <a:prstGeom prst="rect">
            <a:avLst/>
          </a:prstGeom>
          <a:noFill/>
          <a:ln>
            <a:noFill/>
          </a:ln>
        </p:spPr>
      </p:pic>
      <p:sp>
        <p:nvSpPr>
          <p:cNvPr id="936" name="Google Shape;936;p87"/>
          <p:cNvSpPr txBox="1">
            <a:spLocks noGrp="1"/>
          </p:cNvSpPr>
          <p:nvPr>
            <p:ph type="sldNum" idx="12"/>
          </p:nvPr>
        </p:nvSpPr>
        <p:spPr>
          <a:xfrm>
            <a:off x="6553200" y="6356349"/>
            <a:ext cx="21336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A4ADB0"/>
              </a:buClr>
              <a:buFont typeface="Calibri"/>
              <a:buNone/>
            </a:pPr>
            <a:fld id="{00000000-1234-1234-1234-123412341234}" type="slidenum">
              <a:rPr lang="fr-FR" sz="1000"/>
              <a:t>39</a:t>
            </a:fld>
            <a:endParaRPr sz="1000"/>
          </a:p>
        </p:txBody>
      </p:sp>
      <p:sp>
        <p:nvSpPr>
          <p:cNvPr id="937" name="Google Shape;937;p87"/>
          <p:cNvSpPr txBox="1"/>
          <p:nvPr/>
        </p:nvSpPr>
        <p:spPr>
          <a:xfrm>
            <a:off x="184396" y="2187232"/>
            <a:ext cx="8759400" cy="1200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3600" u="sng">
                <a:solidFill>
                  <a:srgbClr val="738389"/>
                </a:solidFill>
                <a:latin typeface="Dosis"/>
                <a:ea typeface="Dosis"/>
                <a:cs typeface="Dosis"/>
                <a:sym typeface="Dosis"/>
              </a:rPr>
              <a:t>FOCUS ON INDUSTRY 4.0</a:t>
            </a:r>
            <a:endParaRPr u="sng"/>
          </a:p>
        </p:txBody>
      </p:sp>
      <p:pic>
        <p:nvPicPr>
          <p:cNvPr id="938" name="Google Shape;938;p87" descr="Capture d’écran 2016-09-06 à 16.35.29.png"/>
          <p:cNvPicPr preferRelativeResize="0"/>
          <p:nvPr/>
        </p:nvPicPr>
        <p:blipFill rotWithShape="1">
          <a:blip r:embed="rId4">
            <a:alphaModFix/>
          </a:blip>
          <a:srcRect/>
          <a:stretch/>
        </p:blipFill>
        <p:spPr>
          <a:xfrm>
            <a:off x="773321" y="893914"/>
            <a:ext cx="869700" cy="772500"/>
          </a:xfrm>
          <a:prstGeom prst="rect">
            <a:avLst/>
          </a:prstGeom>
          <a:noFill/>
          <a:ln>
            <a:noFill/>
          </a:ln>
        </p:spPr>
      </p:pic>
      <p:sp>
        <p:nvSpPr>
          <p:cNvPr id="939" name="Google Shape;939;p87"/>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52"/>
          <p:cNvSpPr/>
          <p:nvPr/>
        </p:nvSpPr>
        <p:spPr>
          <a:xfrm>
            <a:off x="7945015" y="110592"/>
            <a:ext cx="573000" cy="1073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pic>
        <p:nvPicPr>
          <p:cNvPr id="350" name="Google Shape;350;p52" descr="logo_hupi_rvb (2).png"/>
          <p:cNvPicPr preferRelativeResize="0"/>
          <p:nvPr/>
        </p:nvPicPr>
        <p:blipFill rotWithShape="1">
          <a:blip r:embed="rId3">
            <a:alphaModFix/>
          </a:blip>
          <a:srcRect/>
          <a:stretch/>
        </p:blipFill>
        <p:spPr>
          <a:xfrm>
            <a:off x="8255950" y="144000"/>
            <a:ext cx="745800" cy="492900"/>
          </a:xfrm>
          <a:prstGeom prst="rect">
            <a:avLst/>
          </a:prstGeom>
          <a:noFill/>
          <a:ln>
            <a:noFill/>
          </a:ln>
        </p:spPr>
      </p:pic>
      <p:sp>
        <p:nvSpPr>
          <p:cNvPr id="351" name="Google Shape;351;p52"/>
          <p:cNvSpPr txBox="1"/>
          <p:nvPr/>
        </p:nvSpPr>
        <p:spPr>
          <a:xfrm>
            <a:off x="457200" y="284631"/>
            <a:ext cx="8229600" cy="1143300"/>
          </a:xfrm>
          <a:prstGeom prst="rect">
            <a:avLst/>
          </a:prstGeom>
          <a:no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Clr>
                <a:schemeClr val="accent6"/>
              </a:buClr>
              <a:buFont typeface="Dosis"/>
              <a:buNone/>
            </a:pPr>
            <a:r>
              <a:rPr lang="fr-FR" sz="2400">
                <a:solidFill>
                  <a:srgbClr val="20C3F3"/>
                </a:solidFill>
                <a:latin typeface="Dosis"/>
                <a:ea typeface="Dosis"/>
                <a:cs typeface="Dosis"/>
                <a:sym typeface="Dosis"/>
              </a:rPr>
              <a:t>YOU HEARD ABOUT DEEPLUE (1990)</a:t>
            </a:r>
            <a:endParaRPr sz="2400">
              <a:latin typeface="Dosis"/>
              <a:ea typeface="Dosis"/>
              <a:cs typeface="Dosis"/>
              <a:sym typeface="Dosis"/>
            </a:endParaRPr>
          </a:p>
        </p:txBody>
      </p:sp>
      <p:cxnSp>
        <p:nvCxnSpPr>
          <p:cNvPr id="352" name="Google Shape;352;p52"/>
          <p:cNvCxnSpPr/>
          <p:nvPr/>
        </p:nvCxnSpPr>
        <p:spPr>
          <a:xfrm>
            <a:off x="457200" y="575619"/>
            <a:ext cx="0" cy="576000"/>
          </a:xfrm>
          <a:prstGeom prst="straightConnector1">
            <a:avLst/>
          </a:prstGeom>
          <a:noFill/>
          <a:ln w="28575" cap="flat" cmpd="sng">
            <a:solidFill>
              <a:schemeClr val="accent6"/>
            </a:solidFill>
            <a:prstDash val="solid"/>
            <a:round/>
            <a:headEnd type="none" w="sm" len="sm"/>
            <a:tailEnd type="none" w="sm" len="sm"/>
          </a:ln>
        </p:spPr>
      </p:cxnSp>
      <p:pic>
        <p:nvPicPr>
          <p:cNvPr id="353" name="Google Shape;353;p52" descr="Deep_Blue.jpg"/>
          <p:cNvPicPr preferRelativeResize="0"/>
          <p:nvPr/>
        </p:nvPicPr>
        <p:blipFill>
          <a:blip r:embed="rId4">
            <a:alphaModFix/>
          </a:blip>
          <a:stretch>
            <a:fillRect/>
          </a:stretch>
        </p:blipFill>
        <p:spPr>
          <a:xfrm>
            <a:off x="1378250" y="1282156"/>
            <a:ext cx="3411161" cy="5125269"/>
          </a:xfrm>
          <a:prstGeom prst="rect">
            <a:avLst/>
          </a:prstGeom>
          <a:noFill/>
          <a:ln>
            <a:noFill/>
          </a:ln>
        </p:spPr>
      </p:pic>
      <p:sp>
        <p:nvSpPr>
          <p:cNvPr id="354" name="Google Shape;354;p52"/>
          <p:cNvSpPr txBox="1"/>
          <p:nvPr/>
        </p:nvSpPr>
        <p:spPr>
          <a:xfrm>
            <a:off x="5582450" y="2561600"/>
            <a:ext cx="2511600" cy="1961400"/>
          </a:xfrm>
          <a:prstGeom prst="rect">
            <a:avLst/>
          </a:prstGeom>
          <a:noFill/>
          <a:ln>
            <a:noFill/>
          </a:ln>
        </p:spPr>
        <p:txBody>
          <a:bodyPr spcFirstLastPara="1" wrap="square" lIns="68550" tIns="34275" rIns="68550" bIns="34275" anchor="ctr" anchorCtr="0">
            <a:noAutofit/>
          </a:bodyPr>
          <a:lstStyle/>
          <a:p>
            <a:pPr marL="0" marR="0" lvl="0" indent="0" algn="ctr" rtl="0">
              <a:lnSpc>
                <a:spcPct val="115000"/>
              </a:lnSpc>
              <a:spcBef>
                <a:spcPts val="0"/>
              </a:spcBef>
              <a:spcAft>
                <a:spcPts val="0"/>
              </a:spcAft>
              <a:buClr>
                <a:srgbClr val="738389"/>
              </a:buClr>
              <a:buFont typeface="Arial"/>
              <a:buNone/>
            </a:pPr>
            <a:r>
              <a:rPr lang="fr-FR" sz="1800" i="1">
                <a:solidFill>
                  <a:srgbClr val="20C3F3"/>
                </a:solidFill>
                <a:latin typeface="Calibri"/>
                <a:ea typeface="Calibri"/>
                <a:cs typeface="Calibri"/>
                <a:sym typeface="Calibri"/>
              </a:rPr>
              <a:t>CHESS CHAMPION 1997</a:t>
            </a:r>
            <a:endParaRPr sz="1800" i="1">
              <a:solidFill>
                <a:srgbClr val="20C3F3"/>
              </a:solidFill>
              <a:latin typeface="Calibri"/>
              <a:ea typeface="Calibri"/>
              <a:cs typeface="Calibri"/>
              <a:sym typeface="Calibri"/>
            </a:endParaRPr>
          </a:p>
        </p:txBody>
      </p:sp>
      <p:sp>
        <p:nvSpPr>
          <p:cNvPr id="355" name="Google Shape;355;p52"/>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43"/>
        <p:cNvGrpSpPr/>
        <p:nvPr/>
      </p:nvGrpSpPr>
      <p:grpSpPr>
        <a:xfrm>
          <a:off x="0" y="0"/>
          <a:ext cx="0" cy="0"/>
          <a:chOff x="0" y="0"/>
          <a:chExt cx="0" cy="0"/>
        </a:xfrm>
      </p:grpSpPr>
      <p:sp>
        <p:nvSpPr>
          <p:cNvPr id="944" name="Google Shape;944;p88"/>
          <p:cNvSpPr txBox="1"/>
          <p:nvPr/>
        </p:nvSpPr>
        <p:spPr>
          <a:xfrm>
            <a:off x="457202" y="284631"/>
            <a:ext cx="8229600" cy="1143300"/>
          </a:xfrm>
          <a:prstGeom prst="rect">
            <a:avLst/>
          </a:prstGeom>
          <a:no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Clr>
                <a:schemeClr val="accent6"/>
              </a:buClr>
              <a:buFont typeface="Dosis"/>
              <a:buNone/>
            </a:pPr>
            <a:r>
              <a:rPr lang="fr-FR" sz="2400">
                <a:solidFill>
                  <a:srgbClr val="20C3F3"/>
                </a:solidFill>
                <a:latin typeface="Dosis"/>
                <a:ea typeface="Dosis"/>
                <a:cs typeface="Dosis"/>
                <a:sym typeface="Dosis"/>
              </a:rPr>
              <a:t>INDUSTRY 4.0 = 4th Industrial Revolution</a:t>
            </a:r>
            <a:endParaRPr/>
          </a:p>
        </p:txBody>
      </p:sp>
      <p:cxnSp>
        <p:nvCxnSpPr>
          <p:cNvPr id="945" name="Google Shape;945;p88"/>
          <p:cNvCxnSpPr/>
          <p:nvPr/>
        </p:nvCxnSpPr>
        <p:spPr>
          <a:xfrm>
            <a:off x="457200" y="575619"/>
            <a:ext cx="0" cy="576000"/>
          </a:xfrm>
          <a:prstGeom prst="straightConnector1">
            <a:avLst/>
          </a:prstGeom>
          <a:noFill/>
          <a:ln w="28575" cap="flat" cmpd="sng">
            <a:solidFill>
              <a:schemeClr val="accent6"/>
            </a:solidFill>
            <a:prstDash val="solid"/>
            <a:round/>
            <a:headEnd type="none" w="sm" len="sm"/>
            <a:tailEnd type="none" w="sm" len="sm"/>
          </a:ln>
        </p:spPr>
      </p:cxnSp>
      <p:sp>
        <p:nvSpPr>
          <p:cNvPr id="946" name="Google Shape;946;p88"/>
          <p:cNvSpPr txBox="1">
            <a:spLocks noGrp="1"/>
          </p:cNvSpPr>
          <p:nvPr>
            <p:ph type="sldNum" idx="12"/>
          </p:nvPr>
        </p:nvSpPr>
        <p:spPr>
          <a:xfrm>
            <a:off x="6553200" y="6356349"/>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A4ADB0"/>
              </a:buClr>
              <a:buFont typeface="Calibri"/>
              <a:buNone/>
            </a:pPr>
            <a:fld id="{00000000-1234-1234-1234-123412341234}" type="slidenum">
              <a:rPr lang="fr-FR"/>
              <a:t>40</a:t>
            </a:fld>
            <a:endParaRPr/>
          </a:p>
        </p:txBody>
      </p:sp>
      <p:pic>
        <p:nvPicPr>
          <p:cNvPr id="947" name="Google Shape;947;p88" descr="Capture d’écran 2017-05-02 à 11.05.40.png"/>
          <p:cNvPicPr preferRelativeResize="0"/>
          <p:nvPr/>
        </p:nvPicPr>
        <p:blipFill>
          <a:blip r:embed="rId3">
            <a:alphaModFix/>
          </a:blip>
          <a:stretch>
            <a:fillRect/>
          </a:stretch>
        </p:blipFill>
        <p:spPr>
          <a:xfrm>
            <a:off x="380317" y="1427831"/>
            <a:ext cx="4293571" cy="3767828"/>
          </a:xfrm>
          <a:prstGeom prst="rect">
            <a:avLst/>
          </a:prstGeom>
          <a:noFill/>
          <a:ln>
            <a:noFill/>
          </a:ln>
        </p:spPr>
      </p:pic>
      <p:pic>
        <p:nvPicPr>
          <p:cNvPr id="948" name="Google Shape;948;p88"/>
          <p:cNvPicPr preferRelativeResize="0"/>
          <p:nvPr/>
        </p:nvPicPr>
        <p:blipFill>
          <a:blip r:embed="rId4">
            <a:alphaModFix/>
          </a:blip>
          <a:stretch>
            <a:fillRect/>
          </a:stretch>
        </p:blipFill>
        <p:spPr>
          <a:xfrm>
            <a:off x="4828342" y="3796331"/>
            <a:ext cx="4011647" cy="2513005"/>
          </a:xfrm>
          <a:prstGeom prst="rect">
            <a:avLst/>
          </a:prstGeom>
          <a:noFill/>
          <a:ln>
            <a:noFill/>
          </a:ln>
        </p:spPr>
      </p:pic>
      <p:pic>
        <p:nvPicPr>
          <p:cNvPr id="949" name="Google Shape;949;p88" descr="logo_hupi_rvb (2).png"/>
          <p:cNvPicPr preferRelativeResize="0"/>
          <p:nvPr/>
        </p:nvPicPr>
        <p:blipFill rotWithShape="1">
          <a:blip r:embed="rId5">
            <a:alphaModFix/>
          </a:blip>
          <a:srcRect/>
          <a:stretch/>
        </p:blipFill>
        <p:spPr>
          <a:xfrm>
            <a:off x="8255950" y="144000"/>
            <a:ext cx="745800" cy="492900"/>
          </a:xfrm>
          <a:prstGeom prst="rect">
            <a:avLst/>
          </a:prstGeom>
          <a:noFill/>
          <a:ln>
            <a:noFill/>
          </a:ln>
        </p:spPr>
      </p:pic>
      <p:sp>
        <p:nvSpPr>
          <p:cNvPr id="950" name="Google Shape;950;p88"/>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54"/>
        <p:cNvGrpSpPr/>
        <p:nvPr/>
      </p:nvGrpSpPr>
      <p:grpSpPr>
        <a:xfrm>
          <a:off x="0" y="0"/>
          <a:ext cx="0" cy="0"/>
          <a:chOff x="0" y="0"/>
          <a:chExt cx="0" cy="0"/>
        </a:xfrm>
      </p:grpSpPr>
      <p:sp>
        <p:nvSpPr>
          <p:cNvPr id="955" name="Google Shape;955;p89"/>
          <p:cNvSpPr txBox="1"/>
          <p:nvPr/>
        </p:nvSpPr>
        <p:spPr>
          <a:xfrm>
            <a:off x="457202" y="284631"/>
            <a:ext cx="8229600" cy="1143300"/>
          </a:xfrm>
          <a:prstGeom prst="rect">
            <a:avLst/>
          </a:prstGeom>
          <a:no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Clr>
                <a:schemeClr val="accent6"/>
              </a:buClr>
              <a:buFont typeface="Dosis"/>
              <a:buNone/>
            </a:pPr>
            <a:r>
              <a:rPr lang="fr-FR" sz="2400">
                <a:solidFill>
                  <a:srgbClr val="20C3F3"/>
                </a:solidFill>
                <a:latin typeface="Dosis"/>
                <a:ea typeface="Dosis"/>
                <a:cs typeface="Dosis"/>
                <a:sym typeface="Dosis"/>
              </a:rPr>
              <a:t>THE EXAMPLE OF SIEMENS (Video)</a:t>
            </a:r>
            <a:endParaRPr/>
          </a:p>
        </p:txBody>
      </p:sp>
      <p:cxnSp>
        <p:nvCxnSpPr>
          <p:cNvPr id="956" name="Google Shape;956;p89"/>
          <p:cNvCxnSpPr/>
          <p:nvPr/>
        </p:nvCxnSpPr>
        <p:spPr>
          <a:xfrm>
            <a:off x="457200" y="575619"/>
            <a:ext cx="0" cy="576000"/>
          </a:xfrm>
          <a:prstGeom prst="straightConnector1">
            <a:avLst/>
          </a:prstGeom>
          <a:noFill/>
          <a:ln w="28575" cap="flat" cmpd="sng">
            <a:solidFill>
              <a:schemeClr val="accent6"/>
            </a:solidFill>
            <a:prstDash val="solid"/>
            <a:round/>
            <a:headEnd type="none" w="sm" len="sm"/>
            <a:tailEnd type="none" w="sm" len="sm"/>
          </a:ln>
        </p:spPr>
      </p:cxnSp>
      <p:sp>
        <p:nvSpPr>
          <p:cNvPr id="957" name="Google Shape;957;p89"/>
          <p:cNvSpPr txBox="1">
            <a:spLocks noGrp="1"/>
          </p:cNvSpPr>
          <p:nvPr>
            <p:ph type="sldNum" idx="12"/>
          </p:nvPr>
        </p:nvSpPr>
        <p:spPr>
          <a:xfrm>
            <a:off x="6553200" y="6356349"/>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A4ADB0"/>
              </a:buClr>
              <a:buFont typeface="Calibri"/>
              <a:buNone/>
            </a:pPr>
            <a:fld id="{00000000-1234-1234-1234-123412341234}" type="slidenum">
              <a:rPr lang="fr-FR"/>
              <a:t>41</a:t>
            </a:fld>
            <a:endParaRPr/>
          </a:p>
        </p:txBody>
      </p:sp>
      <p:sp>
        <p:nvSpPr>
          <p:cNvPr id="958" name="Google Shape;958;p89"/>
          <p:cNvSpPr txBox="1"/>
          <p:nvPr/>
        </p:nvSpPr>
        <p:spPr>
          <a:xfrm>
            <a:off x="532875" y="3402900"/>
            <a:ext cx="8329200" cy="1783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fr-FR" sz="2400" u="sng">
                <a:solidFill>
                  <a:srgbClr val="20C3F3"/>
                </a:solidFill>
                <a:latin typeface="Dosis"/>
                <a:ea typeface="Dosis"/>
                <a:cs typeface="Dosis"/>
                <a:sym typeface="Dosis"/>
              </a:rPr>
              <a:t>https://www.youtube.com/watch?v=HPRURtORnis&amp;t=26s</a:t>
            </a:r>
            <a:endParaRPr sz="2400">
              <a:solidFill>
                <a:srgbClr val="222222"/>
              </a:solidFill>
              <a:highlight>
                <a:schemeClr val="lt1"/>
              </a:highlight>
            </a:endParaRPr>
          </a:p>
        </p:txBody>
      </p:sp>
      <p:pic>
        <p:nvPicPr>
          <p:cNvPr id="959" name="Google Shape;959;p89" descr="Siemens.png"/>
          <p:cNvPicPr preferRelativeResize="0"/>
          <p:nvPr/>
        </p:nvPicPr>
        <p:blipFill>
          <a:blip r:embed="rId3">
            <a:alphaModFix/>
          </a:blip>
          <a:stretch>
            <a:fillRect/>
          </a:stretch>
        </p:blipFill>
        <p:spPr>
          <a:xfrm>
            <a:off x="3568026" y="1741567"/>
            <a:ext cx="1763800" cy="1752100"/>
          </a:xfrm>
          <a:prstGeom prst="rect">
            <a:avLst/>
          </a:prstGeom>
          <a:noFill/>
          <a:ln>
            <a:noFill/>
          </a:ln>
        </p:spPr>
      </p:pic>
      <p:pic>
        <p:nvPicPr>
          <p:cNvPr id="960" name="Google Shape;960;p89" descr="logo_hupi_rvb (2).png"/>
          <p:cNvPicPr preferRelativeResize="0"/>
          <p:nvPr/>
        </p:nvPicPr>
        <p:blipFill rotWithShape="1">
          <a:blip r:embed="rId4">
            <a:alphaModFix/>
          </a:blip>
          <a:srcRect/>
          <a:stretch/>
        </p:blipFill>
        <p:spPr>
          <a:xfrm>
            <a:off x="8255950" y="144000"/>
            <a:ext cx="745800" cy="492900"/>
          </a:xfrm>
          <a:prstGeom prst="rect">
            <a:avLst/>
          </a:prstGeom>
          <a:noFill/>
          <a:ln>
            <a:noFill/>
          </a:ln>
        </p:spPr>
      </p:pic>
      <p:sp>
        <p:nvSpPr>
          <p:cNvPr id="961" name="Google Shape;961;p89"/>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65"/>
        <p:cNvGrpSpPr/>
        <p:nvPr/>
      </p:nvGrpSpPr>
      <p:grpSpPr>
        <a:xfrm>
          <a:off x="0" y="0"/>
          <a:ext cx="0" cy="0"/>
          <a:chOff x="0" y="0"/>
          <a:chExt cx="0" cy="0"/>
        </a:xfrm>
      </p:grpSpPr>
      <p:sp>
        <p:nvSpPr>
          <p:cNvPr id="966" name="Google Shape;966;p90"/>
          <p:cNvSpPr txBox="1"/>
          <p:nvPr/>
        </p:nvSpPr>
        <p:spPr>
          <a:xfrm>
            <a:off x="457202" y="284631"/>
            <a:ext cx="8229600" cy="1143300"/>
          </a:xfrm>
          <a:prstGeom prst="rect">
            <a:avLst/>
          </a:prstGeom>
          <a:no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Clr>
                <a:schemeClr val="accent6"/>
              </a:buClr>
              <a:buFont typeface="Dosis"/>
              <a:buNone/>
            </a:pPr>
            <a:r>
              <a:rPr lang="fr-FR" sz="2400">
                <a:solidFill>
                  <a:srgbClr val="20C3F3"/>
                </a:solidFill>
                <a:latin typeface="Dosis"/>
                <a:ea typeface="Dosis"/>
                <a:cs typeface="Dosis"/>
                <a:sym typeface="Dosis"/>
              </a:rPr>
              <a:t>BIND 4.0: THE EXAMPLE OF EUSKADI</a:t>
            </a:r>
            <a:endParaRPr/>
          </a:p>
        </p:txBody>
      </p:sp>
      <p:cxnSp>
        <p:nvCxnSpPr>
          <p:cNvPr id="967" name="Google Shape;967;p90"/>
          <p:cNvCxnSpPr/>
          <p:nvPr/>
        </p:nvCxnSpPr>
        <p:spPr>
          <a:xfrm>
            <a:off x="457200" y="575619"/>
            <a:ext cx="0" cy="576000"/>
          </a:xfrm>
          <a:prstGeom prst="straightConnector1">
            <a:avLst/>
          </a:prstGeom>
          <a:noFill/>
          <a:ln w="28575" cap="flat" cmpd="sng">
            <a:solidFill>
              <a:schemeClr val="accent6"/>
            </a:solidFill>
            <a:prstDash val="solid"/>
            <a:round/>
            <a:headEnd type="none" w="sm" len="sm"/>
            <a:tailEnd type="none" w="sm" len="sm"/>
          </a:ln>
        </p:spPr>
      </p:cxnSp>
      <p:sp>
        <p:nvSpPr>
          <p:cNvPr id="968" name="Google Shape;968;p90"/>
          <p:cNvSpPr txBox="1">
            <a:spLocks noGrp="1"/>
          </p:cNvSpPr>
          <p:nvPr>
            <p:ph type="sldNum" idx="12"/>
          </p:nvPr>
        </p:nvSpPr>
        <p:spPr>
          <a:xfrm>
            <a:off x="6553200" y="6356349"/>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A4ADB0"/>
              </a:buClr>
              <a:buFont typeface="Calibri"/>
              <a:buNone/>
            </a:pPr>
            <a:fld id="{00000000-1234-1234-1234-123412341234}" type="slidenum">
              <a:rPr lang="fr-FR"/>
              <a:t>42</a:t>
            </a:fld>
            <a:endParaRPr/>
          </a:p>
        </p:txBody>
      </p:sp>
      <p:sp>
        <p:nvSpPr>
          <p:cNvPr id="969" name="Google Shape;969;p90"/>
          <p:cNvSpPr txBox="1"/>
          <p:nvPr/>
        </p:nvSpPr>
        <p:spPr>
          <a:xfrm>
            <a:off x="532875" y="3402900"/>
            <a:ext cx="8329200" cy="1783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fr-FR" sz="2400" u="sng">
                <a:solidFill>
                  <a:srgbClr val="20C3F3"/>
                </a:solidFill>
                <a:latin typeface="Dosis"/>
                <a:ea typeface="Dosis"/>
                <a:cs typeface="Dosis"/>
                <a:sym typeface="Dosis"/>
              </a:rPr>
              <a:t>https://www.youtube.com/watch?time_continue=1&amp;v=YKQpKYMsTYw</a:t>
            </a:r>
            <a:endParaRPr sz="2400">
              <a:solidFill>
                <a:srgbClr val="222222"/>
              </a:solidFill>
              <a:highlight>
                <a:schemeClr val="lt1"/>
              </a:highlight>
            </a:endParaRPr>
          </a:p>
        </p:txBody>
      </p:sp>
      <p:pic>
        <p:nvPicPr>
          <p:cNvPr id="970" name="Google Shape;970;p90" descr="logo_hupi_rvb (2).png"/>
          <p:cNvPicPr preferRelativeResize="0"/>
          <p:nvPr/>
        </p:nvPicPr>
        <p:blipFill rotWithShape="1">
          <a:blip r:embed="rId3">
            <a:alphaModFix/>
          </a:blip>
          <a:srcRect/>
          <a:stretch/>
        </p:blipFill>
        <p:spPr>
          <a:xfrm>
            <a:off x="8255950" y="144000"/>
            <a:ext cx="745800" cy="492900"/>
          </a:xfrm>
          <a:prstGeom prst="rect">
            <a:avLst/>
          </a:prstGeom>
          <a:noFill/>
          <a:ln>
            <a:noFill/>
          </a:ln>
        </p:spPr>
      </p:pic>
      <p:pic>
        <p:nvPicPr>
          <p:cNvPr id="971" name="Google Shape;971;p90" descr="Bind4.0.png"/>
          <p:cNvPicPr preferRelativeResize="0"/>
          <p:nvPr/>
        </p:nvPicPr>
        <p:blipFill rotWithShape="1">
          <a:blip r:embed="rId4">
            <a:alphaModFix/>
          </a:blip>
          <a:srcRect/>
          <a:stretch/>
        </p:blipFill>
        <p:spPr>
          <a:xfrm>
            <a:off x="734001" y="1936326"/>
            <a:ext cx="7425300" cy="963900"/>
          </a:xfrm>
          <a:prstGeom prst="rect">
            <a:avLst/>
          </a:prstGeom>
          <a:noFill/>
          <a:ln>
            <a:noFill/>
          </a:ln>
        </p:spPr>
      </p:pic>
      <p:sp>
        <p:nvSpPr>
          <p:cNvPr id="972" name="Google Shape;972;p90"/>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sp>
        <p:nvSpPr>
          <p:cNvPr id="977" name="Google Shape;977;p91"/>
          <p:cNvSpPr txBox="1"/>
          <p:nvPr/>
        </p:nvSpPr>
        <p:spPr>
          <a:xfrm>
            <a:off x="457202" y="284631"/>
            <a:ext cx="8229600" cy="1143300"/>
          </a:xfrm>
          <a:prstGeom prst="rect">
            <a:avLst/>
          </a:prstGeom>
          <a:no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Clr>
                <a:schemeClr val="accent6"/>
              </a:buClr>
              <a:buFont typeface="Dosis"/>
              <a:buNone/>
            </a:pPr>
            <a:r>
              <a:rPr lang="fr-FR" sz="2400">
                <a:solidFill>
                  <a:srgbClr val="20C3F3"/>
                </a:solidFill>
                <a:latin typeface="Dosis"/>
                <a:ea typeface="Dosis"/>
                <a:cs typeface="Dosis"/>
                <a:sym typeface="Dosis"/>
              </a:rPr>
              <a:t>10 CAS D’USAGES DE L’INDUSTRIE 4.0</a:t>
            </a:r>
            <a:endParaRPr/>
          </a:p>
        </p:txBody>
      </p:sp>
      <p:cxnSp>
        <p:nvCxnSpPr>
          <p:cNvPr id="978" name="Google Shape;978;p91"/>
          <p:cNvCxnSpPr/>
          <p:nvPr/>
        </p:nvCxnSpPr>
        <p:spPr>
          <a:xfrm>
            <a:off x="457200" y="575619"/>
            <a:ext cx="0" cy="576000"/>
          </a:xfrm>
          <a:prstGeom prst="straightConnector1">
            <a:avLst/>
          </a:prstGeom>
          <a:noFill/>
          <a:ln w="28575" cap="flat" cmpd="sng">
            <a:solidFill>
              <a:schemeClr val="accent6"/>
            </a:solidFill>
            <a:prstDash val="solid"/>
            <a:round/>
            <a:headEnd type="none" w="sm" len="sm"/>
            <a:tailEnd type="none" w="sm" len="sm"/>
          </a:ln>
        </p:spPr>
      </p:cxnSp>
      <p:sp>
        <p:nvSpPr>
          <p:cNvPr id="979" name="Google Shape;979;p91"/>
          <p:cNvSpPr txBox="1">
            <a:spLocks noGrp="1"/>
          </p:cNvSpPr>
          <p:nvPr>
            <p:ph type="sldNum" idx="12"/>
          </p:nvPr>
        </p:nvSpPr>
        <p:spPr>
          <a:xfrm>
            <a:off x="6553200" y="6356349"/>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A4ADB0"/>
              </a:buClr>
              <a:buFont typeface="Calibri"/>
              <a:buNone/>
            </a:pPr>
            <a:fld id="{00000000-1234-1234-1234-123412341234}" type="slidenum">
              <a:rPr lang="fr-FR"/>
              <a:t>43</a:t>
            </a:fld>
            <a:endParaRPr/>
          </a:p>
        </p:txBody>
      </p:sp>
      <p:pic>
        <p:nvPicPr>
          <p:cNvPr id="980" name="Google Shape;980;p91"/>
          <p:cNvPicPr preferRelativeResize="0"/>
          <p:nvPr/>
        </p:nvPicPr>
        <p:blipFill rotWithShape="1">
          <a:blip r:embed="rId3">
            <a:alphaModFix/>
          </a:blip>
          <a:srcRect/>
          <a:stretch/>
        </p:blipFill>
        <p:spPr>
          <a:xfrm>
            <a:off x="495302" y="1436665"/>
            <a:ext cx="2374500" cy="5386500"/>
          </a:xfrm>
          <a:prstGeom prst="rect">
            <a:avLst/>
          </a:prstGeom>
          <a:noFill/>
          <a:ln>
            <a:noFill/>
          </a:ln>
        </p:spPr>
      </p:pic>
      <p:sp>
        <p:nvSpPr>
          <p:cNvPr id="981" name="Google Shape;981;p91"/>
          <p:cNvSpPr/>
          <p:nvPr/>
        </p:nvSpPr>
        <p:spPr>
          <a:xfrm rot="5400000">
            <a:off x="2879647" y="1918183"/>
            <a:ext cx="455700" cy="202800"/>
          </a:xfrm>
          <a:prstGeom prst="triangle">
            <a:avLst>
              <a:gd name="adj" fmla="val 50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91"/>
          <p:cNvSpPr txBox="1"/>
          <p:nvPr/>
        </p:nvSpPr>
        <p:spPr>
          <a:xfrm>
            <a:off x="3352775" y="1729200"/>
            <a:ext cx="4420500" cy="576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fr-FR" sz="1100">
                <a:solidFill>
                  <a:srgbClr val="6D9EEB"/>
                </a:solidFill>
              </a:rPr>
              <a:t>Des algorithmes pour améliorer la qualité au travers de l’analyse fine des données</a:t>
            </a:r>
            <a:endParaRPr sz="1100">
              <a:solidFill>
                <a:srgbClr val="6D9EEB"/>
              </a:solidFill>
              <a:highlight>
                <a:schemeClr val="lt1"/>
              </a:highlight>
            </a:endParaRPr>
          </a:p>
        </p:txBody>
      </p:sp>
      <p:sp>
        <p:nvSpPr>
          <p:cNvPr id="983" name="Google Shape;983;p91"/>
          <p:cNvSpPr/>
          <p:nvPr/>
        </p:nvSpPr>
        <p:spPr>
          <a:xfrm rot="5400000">
            <a:off x="2891231" y="2379845"/>
            <a:ext cx="455700" cy="202800"/>
          </a:xfrm>
          <a:prstGeom prst="triangle">
            <a:avLst>
              <a:gd name="adj" fmla="val 50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91"/>
          <p:cNvSpPr/>
          <p:nvPr/>
        </p:nvSpPr>
        <p:spPr>
          <a:xfrm rot="5400000">
            <a:off x="2909509" y="2872399"/>
            <a:ext cx="455700" cy="202800"/>
          </a:xfrm>
          <a:prstGeom prst="triangle">
            <a:avLst>
              <a:gd name="adj" fmla="val 50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91"/>
          <p:cNvSpPr/>
          <p:nvPr/>
        </p:nvSpPr>
        <p:spPr>
          <a:xfrm rot="5400000">
            <a:off x="2921093" y="3380399"/>
            <a:ext cx="455700" cy="202800"/>
          </a:xfrm>
          <a:prstGeom prst="triangle">
            <a:avLst>
              <a:gd name="adj" fmla="val 50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91"/>
          <p:cNvSpPr/>
          <p:nvPr/>
        </p:nvSpPr>
        <p:spPr>
          <a:xfrm rot="5400000">
            <a:off x="2927787" y="3842061"/>
            <a:ext cx="455700" cy="202800"/>
          </a:xfrm>
          <a:prstGeom prst="triangle">
            <a:avLst>
              <a:gd name="adj" fmla="val 50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91"/>
          <p:cNvSpPr/>
          <p:nvPr/>
        </p:nvSpPr>
        <p:spPr>
          <a:xfrm rot="5400000">
            <a:off x="2939371" y="4350061"/>
            <a:ext cx="455700" cy="202800"/>
          </a:xfrm>
          <a:prstGeom prst="triangle">
            <a:avLst>
              <a:gd name="adj" fmla="val 50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91"/>
          <p:cNvSpPr/>
          <p:nvPr/>
        </p:nvSpPr>
        <p:spPr>
          <a:xfrm rot="5400000">
            <a:off x="2927787" y="4827170"/>
            <a:ext cx="455700" cy="202800"/>
          </a:xfrm>
          <a:prstGeom prst="triangle">
            <a:avLst>
              <a:gd name="adj" fmla="val 50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91"/>
          <p:cNvSpPr/>
          <p:nvPr/>
        </p:nvSpPr>
        <p:spPr>
          <a:xfrm rot="5400000">
            <a:off x="2939371" y="5335170"/>
            <a:ext cx="455700" cy="202800"/>
          </a:xfrm>
          <a:prstGeom prst="triangle">
            <a:avLst>
              <a:gd name="adj" fmla="val 50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91"/>
          <p:cNvSpPr txBox="1"/>
          <p:nvPr/>
        </p:nvSpPr>
        <p:spPr>
          <a:xfrm>
            <a:off x="3352775" y="2221755"/>
            <a:ext cx="4420500" cy="576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fr-FR" sz="1100">
                <a:solidFill>
                  <a:srgbClr val="6D9EEB"/>
                </a:solidFill>
              </a:rPr>
              <a:t>Des robots humanoïdes facilement formés et entraînés pour réaliser de nouvelles tâches</a:t>
            </a:r>
            <a:endParaRPr sz="1100">
              <a:solidFill>
                <a:srgbClr val="6D9EEB"/>
              </a:solidFill>
              <a:highlight>
                <a:schemeClr val="lt1"/>
              </a:highlight>
            </a:endParaRPr>
          </a:p>
        </p:txBody>
      </p:sp>
      <p:sp>
        <p:nvSpPr>
          <p:cNvPr id="991" name="Google Shape;991;p91"/>
          <p:cNvSpPr txBox="1"/>
          <p:nvPr/>
        </p:nvSpPr>
        <p:spPr>
          <a:xfrm>
            <a:off x="3352775" y="2674494"/>
            <a:ext cx="4420500" cy="576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fr-FR" sz="1100">
                <a:solidFill>
                  <a:srgbClr val="6D9EEB"/>
                </a:solidFill>
              </a:rPr>
              <a:t>Un système de transport de composants dans l’usine indépendant et intelligent</a:t>
            </a:r>
            <a:endParaRPr sz="1100">
              <a:solidFill>
                <a:srgbClr val="6D9EEB"/>
              </a:solidFill>
              <a:highlight>
                <a:schemeClr val="lt1"/>
              </a:highlight>
            </a:endParaRPr>
          </a:p>
        </p:txBody>
      </p:sp>
      <p:sp>
        <p:nvSpPr>
          <p:cNvPr id="992" name="Google Shape;992;p91"/>
          <p:cNvSpPr txBox="1"/>
          <p:nvPr/>
        </p:nvSpPr>
        <p:spPr>
          <a:xfrm>
            <a:off x="3352775" y="3182496"/>
            <a:ext cx="4420500" cy="576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fr-FR" sz="1100">
                <a:solidFill>
                  <a:srgbClr val="6D9EEB"/>
                </a:solidFill>
              </a:rPr>
              <a:t>Des logiciels de simulation de lignes de production avant installation</a:t>
            </a:r>
            <a:endParaRPr sz="1100">
              <a:solidFill>
                <a:srgbClr val="6D9EEB"/>
              </a:solidFill>
              <a:highlight>
                <a:schemeClr val="lt1"/>
              </a:highlight>
            </a:endParaRPr>
          </a:p>
        </p:txBody>
      </p:sp>
      <p:sp>
        <p:nvSpPr>
          <p:cNvPr id="993" name="Google Shape;993;p91"/>
          <p:cNvSpPr txBox="1"/>
          <p:nvPr/>
        </p:nvSpPr>
        <p:spPr>
          <a:xfrm>
            <a:off x="3352775" y="3666127"/>
            <a:ext cx="4420500" cy="576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fr-FR" sz="1100">
                <a:solidFill>
                  <a:srgbClr val="6D9EEB"/>
                </a:solidFill>
              </a:rPr>
              <a:t>Des logiciels pour mieux surveiller l’ensemble de la chaîne logistique</a:t>
            </a:r>
            <a:endParaRPr sz="1100">
              <a:solidFill>
                <a:srgbClr val="6D9EEB"/>
              </a:solidFill>
              <a:highlight>
                <a:schemeClr val="lt1"/>
              </a:highlight>
            </a:endParaRPr>
          </a:p>
        </p:txBody>
      </p:sp>
      <p:sp>
        <p:nvSpPr>
          <p:cNvPr id="994" name="Google Shape;994;p91"/>
          <p:cNvSpPr txBox="1"/>
          <p:nvPr/>
        </p:nvSpPr>
        <p:spPr>
          <a:xfrm>
            <a:off x="3352775" y="4174128"/>
            <a:ext cx="4420500" cy="576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fr-FR" sz="1100">
                <a:solidFill>
                  <a:srgbClr val="6D9EEB"/>
                </a:solidFill>
              </a:rPr>
              <a:t>Des systèmes pour alerter un fabricant de la nécessité d’opérer une action de maintenance avant toute casse</a:t>
            </a:r>
            <a:endParaRPr sz="1100">
              <a:solidFill>
                <a:srgbClr val="6D9EEB"/>
              </a:solidFill>
              <a:highlight>
                <a:schemeClr val="lt1"/>
              </a:highlight>
            </a:endParaRPr>
          </a:p>
        </p:txBody>
      </p:sp>
      <p:sp>
        <p:nvSpPr>
          <p:cNvPr id="995" name="Google Shape;995;p91"/>
          <p:cNvSpPr/>
          <p:nvPr/>
        </p:nvSpPr>
        <p:spPr>
          <a:xfrm rot="5400000">
            <a:off x="2950956" y="5757015"/>
            <a:ext cx="455700" cy="202800"/>
          </a:xfrm>
          <a:prstGeom prst="triangle">
            <a:avLst>
              <a:gd name="adj" fmla="val 50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91"/>
          <p:cNvSpPr/>
          <p:nvPr/>
        </p:nvSpPr>
        <p:spPr>
          <a:xfrm rot="5400000">
            <a:off x="2962540" y="6265015"/>
            <a:ext cx="455700" cy="202800"/>
          </a:xfrm>
          <a:prstGeom prst="triangle">
            <a:avLst>
              <a:gd name="adj" fmla="val 50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91"/>
          <p:cNvSpPr txBox="1"/>
          <p:nvPr/>
        </p:nvSpPr>
        <p:spPr>
          <a:xfrm>
            <a:off x="3352775" y="4682128"/>
            <a:ext cx="4420500" cy="576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fr-FR" sz="1100">
                <a:solidFill>
                  <a:srgbClr val="6D9EEB"/>
                </a:solidFill>
              </a:rPr>
              <a:t>Vendre des services au lieu de vendre le composant réalisant le service</a:t>
            </a:r>
            <a:endParaRPr sz="1100">
              <a:solidFill>
                <a:srgbClr val="6D9EEB"/>
              </a:solidFill>
              <a:highlight>
                <a:schemeClr val="lt1"/>
              </a:highlight>
            </a:endParaRPr>
          </a:p>
        </p:txBody>
      </p:sp>
      <p:sp>
        <p:nvSpPr>
          <p:cNvPr id="998" name="Google Shape;998;p91"/>
          <p:cNvSpPr txBox="1"/>
          <p:nvPr/>
        </p:nvSpPr>
        <p:spPr>
          <a:xfrm>
            <a:off x="3352775" y="5159233"/>
            <a:ext cx="4420500" cy="576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fr-FR" sz="1100">
                <a:solidFill>
                  <a:srgbClr val="6D9EEB"/>
                </a:solidFill>
              </a:rPr>
              <a:t>Des systèmes intelligents qui se coordonnent automatiquement afin de maximiser l’utilisation de chaque machine</a:t>
            </a:r>
            <a:endParaRPr sz="1100">
              <a:solidFill>
                <a:srgbClr val="6D9EEB"/>
              </a:solidFill>
              <a:highlight>
                <a:schemeClr val="lt1"/>
              </a:highlight>
            </a:endParaRPr>
          </a:p>
        </p:txBody>
      </p:sp>
      <p:sp>
        <p:nvSpPr>
          <p:cNvPr id="999" name="Google Shape;999;p91"/>
          <p:cNvSpPr txBox="1"/>
          <p:nvPr/>
        </p:nvSpPr>
        <p:spPr>
          <a:xfrm>
            <a:off x="3352775" y="5667235"/>
            <a:ext cx="4420500" cy="576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fr-FR" sz="1100">
                <a:solidFill>
                  <a:srgbClr val="6D9EEB"/>
                </a:solidFill>
              </a:rPr>
              <a:t>Les imprimantes 3D ou les lasers intelligents permettent de créer des composants complexes en une étape</a:t>
            </a:r>
            <a:endParaRPr sz="1100">
              <a:solidFill>
                <a:srgbClr val="6D9EEB"/>
              </a:solidFill>
              <a:highlight>
                <a:schemeClr val="lt1"/>
              </a:highlight>
            </a:endParaRPr>
          </a:p>
        </p:txBody>
      </p:sp>
      <p:sp>
        <p:nvSpPr>
          <p:cNvPr id="1000" name="Google Shape;1000;p91"/>
          <p:cNvSpPr txBox="1"/>
          <p:nvPr/>
        </p:nvSpPr>
        <p:spPr>
          <a:xfrm>
            <a:off x="3352775" y="6175234"/>
            <a:ext cx="4420500" cy="576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fr-FR" sz="1100">
                <a:solidFill>
                  <a:srgbClr val="6D9EEB"/>
                </a:solidFill>
              </a:rPr>
              <a:t>Des systèmes pour mieux localisés des composants et permettre une assistance à distance</a:t>
            </a:r>
            <a:endParaRPr sz="1100">
              <a:solidFill>
                <a:srgbClr val="6D9EEB"/>
              </a:solidFill>
              <a:highlight>
                <a:schemeClr val="lt1"/>
              </a:highlight>
            </a:endParaRPr>
          </a:p>
        </p:txBody>
      </p:sp>
      <p:pic>
        <p:nvPicPr>
          <p:cNvPr id="1001" name="Google Shape;1001;p91" descr="maier.png"/>
          <p:cNvPicPr preferRelativeResize="0"/>
          <p:nvPr/>
        </p:nvPicPr>
        <p:blipFill rotWithShape="1">
          <a:blip r:embed="rId4">
            <a:alphaModFix/>
          </a:blip>
          <a:srcRect/>
          <a:stretch/>
        </p:blipFill>
        <p:spPr>
          <a:xfrm>
            <a:off x="8134175" y="1787954"/>
            <a:ext cx="738600" cy="365100"/>
          </a:xfrm>
          <a:prstGeom prst="rect">
            <a:avLst/>
          </a:prstGeom>
          <a:noFill/>
          <a:ln>
            <a:noFill/>
          </a:ln>
        </p:spPr>
      </p:pic>
      <p:sp>
        <p:nvSpPr>
          <p:cNvPr id="1002" name="Google Shape;1002;p91"/>
          <p:cNvSpPr/>
          <p:nvPr/>
        </p:nvSpPr>
        <p:spPr>
          <a:xfrm rot="5400000">
            <a:off x="7604047" y="1918183"/>
            <a:ext cx="455700" cy="202800"/>
          </a:xfrm>
          <a:prstGeom prst="triangle">
            <a:avLst>
              <a:gd name="adj" fmla="val 50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91"/>
          <p:cNvSpPr/>
          <p:nvPr/>
        </p:nvSpPr>
        <p:spPr>
          <a:xfrm rot="5400000">
            <a:off x="7615631" y="2379845"/>
            <a:ext cx="455700" cy="202800"/>
          </a:xfrm>
          <a:prstGeom prst="triangle">
            <a:avLst>
              <a:gd name="adj" fmla="val 50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91"/>
          <p:cNvSpPr/>
          <p:nvPr/>
        </p:nvSpPr>
        <p:spPr>
          <a:xfrm rot="5400000">
            <a:off x="7633909" y="2872399"/>
            <a:ext cx="455700" cy="202800"/>
          </a:xfrm>
          <a:prstGeom prst="triangle">
            <a:avLst>
              <a:gd name="adj" fmla="val 50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91"/>
          <p:cNvSpPr/>
          <p:nvPr/>
        </p:nvSpPr>
        <p:spPr>
          <a:xfrm rot="5400000">
            <a:off x="7645493" y="3380399"/>
            <a:ext cx="455700" cy="202800"/>
          </a:xfrm>
          <a:prstGeom prst="triangle">
            <a:avLst>
              <a:gd name="adj" fmla="val 50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91"/>
          <p:cNvSpPr/>
          <p:nvPr/>
        </p:nvSpPr>
        <p:spPr>
          <a:xfrm rot="5400000">
            <a:off x="7652187" y="3842061"/>
            <a:ext cx="455700" cy="202800"/>
          </a:xfrm>
          <a:prstGeom prst="triangle">
            <a:avLst>
              <a:gd name="adj" fmla="val 50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91"/>
          <p:cNvSpPr/>
          <p:nvPr/>
        </p:nvSpPr>
        <p:spPr>
          <a:xfrm rot="5400000">
            <a:off x="7663771" y="4350061"/>
            <a:ext cx="455700" cy="202800"/>
          </a:xfrm>
          <a:prstGeom prst="triangle">
            <a:avLst>
              <a:gd name="adj" fmla="val 50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91"/>
          <p:cNvSpPr/>
          <p:nvPr/>
        </p:nvSpPr>
        <p:spPr>
          <a:xfrm rot="5400000">
            <a:off x="7652187" y="4827170"/>
            <a:ext cx="455700" cy="202800"/>
          </a:xfrm>
          <a:prstGeom prst="triangle">
            <a:avLst>
              <a:gd name="adj" fmla="val 50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91"/>
          <p:cNvSpPr/>
          <p:nvPr/>
        </p:nvSpPr>
        <p:spPr>
          <a:xfrm rot="5400000">
            <a:off x="7663771" y="5335170"/>
            <a:ext cx="455700" cy="202800"/>
          </a:xfrm>
          <a:prstGeom prst="triangle">
            <a:avLst>
              <a:gd name="adj" fmla="val 50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91"/>
          <p:cNvSpPr/>
          <p:nvPr/>
        </p:nvSpPr>
        <p:spPr>
          <a:xfrm rot="5400000">
            <a:off x="7675356" y="5757015"/>
            <a:ext cx="455700" cy="202800"/>
          </a:xfrm>
          <a:prstGeom prst="triangle">
            <a:avLst>
              <a:gd name="adj" fmla="val 50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91"/>
          <p:cNvSpPr/>
          <p:nvPr/>
        </p:nvSpPr>
        <p:spPr>
          <a:xfrm rot="5400000">
            <a:off x="7686940" y="6265015"/>
            <a:ext cx="455700" cy="202800"/>
          </a:xfrm>
          <a:prstGeom prst="triangle">
            <a:avLst>
              <a:gd name="adj" fmla="val 50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12" name="Google Shape;1012;p91" descr="erdf enedis.png"/>
          <p:cNvPicPr preferRelativeResize="0"/>
          <p:nvPr/>
        </p:nvPicPr>
        <p:blipFill rotWithShape="1">
          <a:blip r:embed="rId5">
            <a:alphaModFix/>
          </a:blip>
          <a:srcRect/>
          <a:stretch/>
        </p:blipFill>
        <p:spPr>
          <a:xfrm>
            <a:off x="8155800" y="6176587"/>
            <a:ext cx="787200" cy="455700"/>
          </a:xfrm>
          <a:prstGeom prst="rect">
            <a:avLst/>
          </a:prstGeom>
          <a:noFill/>
          <a:ln>
            <a:noFill/>
          </a:ln>
        </p:spPr>
      </p:pic>
      <p:pic>
        <p:nvPicPr>
          <p:cNvPr id="1013" name="Google Shape;1013;p91" descr="luma.jpg"/>
          <p:cNvPicPr preferRelativeResize="0"/>
          <p:nvPr/>
        </p:nvPicPr>
        <p:blipFill rotWithShape="1">
          <a:blip r:embed="rId6">
            <a:alphaModFix/>
          </a:blip>
          <a:srcRect l="4326" t="35741" r="77456" b="6961"/>
          <a:stretch/>
        </p:blipFill>
        <p:spPr>
          <a:xfrm>
            <a:off x="8195953" y="4745935"/>
            <a:ext cx="653700" cy="365100"/>
          </a:xfrm>
          <a:prstGeom prst="rect">
            <a:avLst/>
          </a:prstGeom>
          <a:noFill/>
          <a:ln>
            <a:noFill/>
          </a:ln>
        </p:spPr>
      </p:pic>
      <p:pic>
        <p:nvPicPr>
          <p:cNvPr id="1014" name="Google Shape;1014;p91" descr="keolis bordeaux.png"/>
          <p:cNvPicPr preferRelativeResize="0"/>
          <p:nvPr/>
        </p:nvPicPr>
        <p:blipFill rotWithShape="1">
          <a:blip r:embed="rId7">
            <a:alphaModFix/>
          </a:blip>
          <a:srcRect/>
          <a:stretch/>
        </p:blipFill>
        <p:spPr>
          <a:xfrm>
            <a:off x="8141938" y="4259363"/>
            <a:ext cx="738600" cy="393900"/>
          </a:xfrm>
          <a:prstGeom prst="rect">
            <a:avLst/>
          </a:prstGeom>
          <a:noFill/>
          <a:ln>
            <a:noFill/>
          </a:ln>
        </p:spPr>
      </p:pic>
      <p:pic>
        <p:nvPicPr>
          <p:cNvPr id="1015" name="Google Shape;1015;p91" descr="Logo Dassault.png"/>
          <p:cNvPicPr preferRelativeResize="0"/>
          <p:nvPr/>
        </p:nvPicPr>
        <p:blipFill>
          <a:blip r:embed="rId8">
            <a:alphaModFix/>
          </a:blip>
          <a:stretch>
            <a:fillRect/>
          </a:stretch>
        </p:blipFill>
        <p:spPr>
          <a:xfrm>
            <a:off x="8186950" y="3059933"/>
            <a:ext cx="787200" cy="840367"/>
          </a:xfrm>
          <a:prstGeom prst="rect">
            <a:avLst/>
          </a:prstGeom>
          <a:noFill/>
          <a:ln>
            <a:noFill/>
          </a:ln>
        </p:spPr>
      </p:pic>
      <p:pic>
        <p:nvPicPr>
          <p:cNvPr id="1016" name="Google Shape;1016;p91" descr="Capture d’écran 2017-05-11 à 11.09.59.png"/>
          <p:cNvPicPr preferRelativeResize="0"/>
          <p:nvPr/>
        </p:nvPicPr>
        <p:blipFill>
          <a:blip r:embed="rId9">
            <a:alphaModFix/>
          </a:blip>
          <a:stretch>
            <a:fillRect/>
          </a:stretch>
        </p:blipFill>
        <p:spPr>
          <a:xfrm>
            <a:off x="8036400" y="2270319"/>
            <a:ext cx="1026000" cy="391361"/>
          </a:xfrm>
          <a:prstGeom prst="rect">
            <a:avLst/>
          </a:prstGeom>
          <a:noFill/>
          <a:ln>
            <a:noFill/>
          </a:ln>
        </p:spPr>
      </p:pic>
      <p:pic>
        <p:nvPicPr>
          <p:cNvPr id="1017" name="Google Shape;1017;p91" descr="Vito.png"/>
          <p:cNvPicPr preferRelativeResize="0"/>
          <p:nvPr/>
        </p:nvPicPr>
        <p:blipFill>
          <a:blip r:embed="rId10">
            <a:alphaModFix/>
          </a:blip>
          <a:stretch>
            <a:fillRect/>
          </a:stretch>
        </p:blipFill>
        <p:spPr>
          <a:xfrm>
            <a:off x="8279418" y="2695127"/>
            <a:ext cx="527996" cy="432000"/>
          </a:xfrm>
          <a:prstGeom prst="rect">
            <a:avLst/>
          </a:prstGeom>
          <a:noFill/>
          <a:ln>
            <a:noFill/>
          </a:ln>
        </p:spPr>
      </p:pic>
      <p:cxnSp>
        <p:nvCxnSpPr>
          <p:cNvPr id="1018" name="Google Shape;1018;p91"/>
          <p:cNvCxnSpPr/>
          <p:nvPr/>
        </p:nvCxnSpPr>
        <p:spPr>
          <a:xfrm rot="10800000" flipH="1">
            <a:off x="7917075" y="1590767"/>
            <a:ext cx="1089000" cy="15600"/>
          </a:xfrm>
          <a:prstGeom prst="straightConnector1">
            <a:avLst/>
          </a:prstGeom>
          <a:noFill/>
          <a:ln w="19050" cap="flat" cmpd="sng">
            <a:solidFill>
              <a:srgbClr val="9FC5E8"/>
            </a:solidFill>
            <a:prstDash val="solid"/>
            <a:round/>
            <a:headEnd type="none" w="med" len="med"/>
            <a:tailEnd type="none" w="med" len="med"/>
          </a:ln>
        </p:spPr>
      </p:cxnSp>
      <p:sp>
        <p:nvSpPr>
          <p:cNvPr id="1019" name="Google Shape;1019;p91"/>
          <p:cNvSpPr txBox="1"/>
          <p:nvPr/>
        </p:nvSpPr>
        <p:spPr>
          <a:xfrm>
            <a:off x="7892825" y="1216417"/>
            <a:ext cx="1221300" cy="365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fr-FR" sz="1100" b="1">
                <a:solidFill>
                  <a:srgbClr val="6D9EEB"/>
                </a:solidFill>
              </a:rPr>
              <a:t>Exemples</a:t>
            </a:r>
            <a:endParaRPr sz="1100" b="1">
              <a:solidFill>
                <a:srgbClr val="6D9EEB"/>
              </a:solidFill>
              <a:highlight>
                <a:schemeClr val="lt1"/>
              </a:highlight>
            </a:endParaRPr>
          </a:p>
        </p:txBody>
      </p:sp>
      <p:pic>
        <p:nvPicPr>
          <p:cNvPr id="1020" name="Google Shape;1020;p91" descr="uwinloc-logo-slogan-indoor-location-system-40px.png"/>
          <p:cNvPicPr preferRelativeResize="0"/>
          <p:nvPr/>
        </p:nvPicPr>
        <p:blipFill>
          <a:blip r:embed="rId11">
            <a:alphaModFix/>
          </a:blip>
          <a:stretch>
            <a:fillRect/>
          </a:stretch>
        </p:blipFill>
        <p:spPr>
          <a:xfrm>
            <a:off x="8139175" y="3807858"/>
            <a:ext cx="923850" cy="218677"/>
          </a:xfrm>
          <a:prstGeom prst="rect">
            <a:avLst/>
          </a:prstGeom>
          <a:noFill/>
          <a:ln>
            <a:noFill/>
          </a:ln>
        </p:spPr>
      </p:pic>
      <p:pic>
        <p:nvPicPr>
          <p:cNvPr id="1021" name="Google Shape;1021;p91" descr="logo_hupi_rvb (2).png"/>
          <p:cNvPicPr preferRelativeResize="0"/>
          <p:nvPr/>
        </p:nvPicPr>
        <p:blipFill rotWithShape="1">
          <a:blip r:embed="rId12">
            <a:alphaModFix/>
          </a:blip>
          <a:srcRect/>
          <a:stretch/>
        </p:blipFill>
        <p:spPr>
          <a:xfrm>
            <a:off x="8255950" y="144000"/>
            <a:ext cx="745800" cy="492900"/>
          </a:xfrm>
          <a:prstGeom prst="rect">
            <a:avLst/>
          </a:prstGeom>
          <a:noFill/>
          <a:ln>
            <a:noFill/>
          </a:ln>
        </p:spPr>
      </p:pic>
      <p:sp>
        <p:nvSpPr>
          <p:cNvPr id="1022" name="Google Shape;1022;p91"/>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sp>
        <p:nvSpPr>
          <p:cNvPr id="1027" name="Google Shape;1027;p92"/>
          <p:cNvSpPr txBox="1"/>
          <p:nvPr/>
        </p:nvSpPr>
        <p:spPr>
          <a:xfrm>
            <a:off x="457202" y="284631"/>
            <a:ext cx="8229600" cy="1143300"/>
          </a:xfrm>
          <a:prstGeom prst="rect">
            <a:avLst/>
          </a:prstGeom>
          <a:no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Clr>
                <a:schemeClr val="accent6"/>
              </a:buClr>
              <a:buFont typeface="Dosis"/>
              <a:buNone/>
            </a:pPr>
            <a:r>
              <a:rPr lang="fr-FR" sz="2400">
                <a:solidFill>
                  <a:srgbClr val="20C3F3"/>
                </a:solidFill>
                <a:latin typeface="Dosis"/>
                <a:ea typeface="Dosis"/>
                <a:cs typeface="Dosis"/>
                <a:sym typeface="Dosis"/>
              </a:rPr>
              <a:t>9 TECHNOLOGIES FOR THE INDUSTRY 4.0</a:t>
            </a:r>
            <a:endParaRPr/>
          </a:p>
        </p:txBody>
      </p:sp>
      <p:cxnSp>
        <p:nvCxnSpPr>
          <p:cNvPr id="1028" name="Google Shape;1028;p92"/>
          <p:cNvCxnSpPr/>
          <p:nvPr/>
        </p:nvCxnSpPr>
        <p:spPr>
          <a:xfrm>
            <a:off x="457200" y="575619"/>
            <a:ext cx="0" cy="576000"/>
          </a:xfrm>
          <a:prstGeom prst="straightConnector1">
            <a:avLst/>
          </a:prstGeom>
          <a:noFill/>
          <a:ln w="28575" cap="flat" cmpd="sng">
            <a:solidFill>
              <a:schemeClr val="accent6"/>
            </a:solidFill>
            <a:prstDash val="solid"/>
            <a:round/>
            <a:headEnd type="none" w="sm" len="sm"/>
            <a:tailEnd type="none" w="sm" len="sm"/>
          </a:ln>
        </p:spPr>
      </p:cxnSp>
      <p:sp>
        <p:nvSpPr>
          <p:cNvPr id="1029" name="Google Shape;1029;p92"/>
          <p:cNvSpPr txBox="1">
            <a:spLocks noGrp="1"/>
          </p:cNvSpPr>
          <p:nvPr>
            <p:ph type="sldNum" idx="12"/>
          </p:nvPr>
        </p:nvSpPr>
        <p:spPr>
          <a:xfrm>
            <a:off x="6553200" y="6356349"/>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A4ADB0"/>
              </a:buClr>
              <a:buFont typeface="Calibri"/>
              <a:buNone/>
            </a:pPr>
            <a:fld id="{00000000-1234-1234-1234-123412341234}" type="slidenum">
              <a:rPr lang="fr-FR"/>
              <a:t>44</a:t>
            </a:fld>
            <a:endParaRPr/>
          </a:p>
        </p:txBody>
      </p:sp>
      <p:pic>
        <p:nvPicPr>
          <p:cNvPr id="1030" name="Google Shape;1030;p92"/>
          <p:cNvPicPr preferRelativeResize="0"/>
          <p:nvPr/>
        </p:nvPicPr>
        <p:blipFill rotWithShape="1">
          <a:blip r:embed="rId3">
            <a:alphaModFix/>
          </a:blip>
          <a:srcRect/>
          <a:stretch/>
        </p:blipFill>
        <p:spPr>
          <a:xfrm>
            <a:off x="2619401" y="1427931"/>
            <a:ext cx="4098000" cy="5125200"/>
          </a:xfrm>
          <a:prstGeom prst="rect">
            <a:avLst/>
          </a:prstGeom>
          <a:noFill/>
          <a:ln>
            <a:noFill/>
          </a:ln>
        </p:spPr>
      </p:pic>
      <p:pic>
        <p:nvPicPr>
          <p:cNvPr id="1031" name="Google Shape;1031;p92" descr="Embeblue.png"/>
          <p:cNvPicPr preferRelativeResize="0"/>
          <p:nvPr/>
        </p:nvPicPr>
        <p:blipFill>
          <a:blip r:embed="rId4">
            <a:alphaModFix/>
          </a:blip>
          <a:stretch>
            <a:fillRect/>
          </a:stretch>
        </p:blipFill>
        <p:spPr>
          <a:xfrm>
            <a:off x="6881300" y="4736671"/>
            <a:ext cx="1545374" cy="373500"/>
          </a:xfrm>
          <a:prstGeom prst="rect">
            <a:avLst/>
          </a:prstGeom>
          <a:noFill/>
          <a:ln>
            <a:noFill/>
          </a:ln>
        </p:spPr>
      </p:pic>
      <p:pic>
        <p:nvPicPr>
          <p:cNvPr id="1032" name="Google Shape;1032;p92" descr="uwinloc-logo-slogan-indoor-location-system-40px.png"/>
          <p:cNvPicPr preferRelativeResize="0"/>
          <p:nvPr/>
        </p:nvPicPr>
        <p:blipFill>
          <a:blip r:embed="rId5">
            <a:alphaModFix/>
          </a:blip>
          <a:stretch>
            <a:fillRect/>
          </a:stretch>
        </p:blipFill>
        <p:spPr>
          <a:xfrm>
            <a:off x="6968975" y="4103913"/>
            <a:ext cx="1455100" cy="344404"/>
          </a:xfrm>
          <a:prstGeom prst="rect">
            <a:avLst/>
          </a:prstGeom>
          <a:noFill/>
          <a:ln>
            <a:noFill/>
          </a:ln>
        </p:spPr>
      </p:pic>
      <p:pic>
        <p:nvPicPr>
          <p:cNvPr id="1033" name="Google Shape;1033;p92"/>
          <p:cNvPicPr preferRelativeResize="0"/>
          <p:nvPr/>
        </p:nvPicPr>
        <p:blipFill>
          <a:blip r:embed="rId6">
            <a:alphaModFix/>
          </a:blip>
          <a:stretch>
            <a:fillRect/>
          </a:stretch>
        </p:blipFill>
        <p:spPr>
          <a:xfrm>
            <a:off x="1128676" y="3016650"/>
            <a:ext cx="1287775" cy="768237"/>
          </a:xfrm>
          <a:prstGeom prst="rect">
            <a:avLst/>
          </a:prstGeom>
          <a:noFill/>
          <a:ln>
            <a:noFill/>
          </a:ln>
        </p:spPr>
      </p:pic>
      <p:pic>
        <p:nvPicPr>
          <p:cNvPr id="1034" name="Google Shape;1034;p92" descr="Addimen.png"/>
          <p:cNvPicPr preferRelativeResize="0"/>
          <p:nvPr/>
        </p:nvPicPr>
        <p:blipFill>
          <a:blip r:embed="rId7">
            <a:alphaModFix/>
          </a:blip>
          <a:stretch>
            <a:fillRect/>
          </a:stretch>
        </p:blipFill>
        <p:spPr>
          <a:xfrm>
            <a:off x="985550" y="4824300"/>
            <a:ext cx="1469957" cy="857475"/>
          </a:xfrm>
          <a:prstGeom prst="rect">
            <a:avLst/>
          </a:prstGeom>
          <a:noFill/>
          <a:ln>
            <a:noFill/>
          </a:ln>
        </p:spPr>
      </p:pic>
      <p:pic>
        <p:nvPicPr>
          <p:cNvPr id="1035" name="Google Shape;1035;p92" descr="Akiani.png"/>
          <p:cNvPicPr preferRelativeResize="0"/>
          <p:nvPr/>
        </p:nvPicPr>
        <p:blipFill>
          <a:blip r:embed="rId8">
            <a:alphaModFix/>
          </a:blip>
          <a:stretch>
            <a:fillRect/>
          </a:stretch>
        </p:blipFill>
        <p:spPr>
          <a:xfrm>
            <a:off x="6838050" y="3013167"/>
            <a:ext cx="1856974" cy="506025"/>
          </a:xfrm>
          <a:prstGeom prst="rect">
            <a:avLst/>
          </a:prstGeom>
          <a:noFill/>
          <a:ln>
            <a:noFill/>
          </a:ln>
        </p:spPr>
      </p:pic>
      <p:pic>
        <p:nvPicPr>
          <p:cNvPr id="1036" name="Google Shape;1036;p92"/>
          <p:cNvPicPr preferRelativeResize="0"/>
          <p:nvPr/>
        </p:nvPicPr>
        <p:blipFill rotWithShape="1">
          <a:blip r:embed="rId9">
            <a:alphaModFix/>
          </a:blip>
          <a:srcRect l="22701" t="12182" r="21740" b="11725"/>
          <a:stretch/>
        </p:blipFill>
        <p:spPr>
          <a:xfrm>
            <a:off x="6883559" y="1748500"/>
            <a:ext cx="766800" cy="768300"/>
          </a:xfrm>
          <a:prstGeom prst="rect">
            <a:avLst/>
          </a:prstGeom>
          <a:noFill/>
          <a:ln>
            <a:noFill/>
          </a:ln>
        </p:spPr>
      </p:pic>
      <p:pic>
        <p:nvPicPr>
          <p:cNvPr id="1037" name="Google Shape;1037;p92" descr="sei-group-logo1.png"/>
          <p:cNvPicPr preferRelativeResize="0"/>
          <p:nvPr/>
        </p:nvPicPr>
        <p:blipFill rotWithShape="1">
          <a:blip r:embed="rId10">
            <a:alphaModFix/>
          </a:blip>
          <a:srcRect/>
          <a:stretch/>
        </p:blipFill>
        <p:spPr>
          <a:xfrm>
            <a:off x="7650348" y="1776915"/>
            <a:ext cx="1248000" cy="967500"/>
          </a:xfrm>
          <a:prstGeom prst="rect">
            <a:avLst/>
          </a:prstGeom>
          <a:noFill/>
          <a:ln>
            <a:noFill/>
          </a:ln>
        </p:spPr>
      </p:pic>
      <p:pic>
        <p:nvPicPr>
          <p:cNvPr id="1038" name="Google Shape;1038;p92" descr="nuevas-tecnologias1-300x108.png"/>
          <p:cNvPicPr preferRelativeResize="0"/>
          <p:nvPr/>
        </p:nvPicPr>
        <p:blipFill>
          <a:blip r:embed="rId11">
            <a:alphaModFix/>
          </a:blip>
          <a:stretch>
            <a:fillRect/>
          </a:stretch>
        </p:blipFill>
        <p:spPr>
          <a:xfrm rot="2">
            <a:off x="1200844" y="2404550"/>
            <a:ext cx="1167832" cy="420420"/>
          </a:xfrm>
          <a:prstGeom prst="rect">
            <a:avLst/>
          </a:prstGeom>
          <a:noFill/>
          <a:ln>
            <a:noFill/>
          </a:ln>
        </p:spPr>
      </p:pic>
      <p:pic>
        <p:nvPicPr>
          <p:cNvPr id="1039" name="Google Shape;1039;p92" descr="Capture d’écran 2017-05-11 à 09.34.30.png"/>
          <p:cNvPicPr preferRelativeResize="0"/>
          <p:nvPr/>
        </p:nvPicPr>
        <p:blipFill>
          <a:blip r:embed="rId12">
            <a:alphaModFix/>
          </a:blip>
          <a:stretch>
            <a:fillRect/>
          </a:stretch>
        </p:blipFill>
        <p:spPr>
          <a:xfrm>
            <a:off x="969903" y="4206263"/>
            <a:ext cx="1469950" cy="359014"/>
          </a:xfrm>
          <a:prstGeom prst="rect">
            <a:avLst/>
          </a:prstGeom>
          <a:noFill/>
          <a:ln>
            <a:noFill/>
          </a:ln>
        </p:spPr>
      </p:pic>
      <p:pic>
        <p:nvPicPr>
          <p:cNvPr id="1040" name="Google Shape;1040;p92" descr="relyum-logo.png"/>
          <p:cNvPicPr preferRelativeResize="0"/>
          <p:nvPr/>
        </p:nvPicPr>
        <p:blipFill>
          <a:blip r:embed="rId13">
            <a:alphaModFix/>
          </a:blip>
          <a:stretch>
            <a:fillRect/>
          </a:stretch>
        </p:blipFill>
        <p:spPr>
          <a:xfrm>
            <a:off x="6838043" y="5273201"/>
            <a:ext cx="1455106" cy="624000"/>
          </a:xfrm>
          <a:prstGeom prst="rect">
            <a:avLst/>
          </a:prstGeom>
          <a:noFill/>
          <a:ln>
            <a:noFill/>
          </a:ln>
        </p:spPr>
      </p:pic>
      <p:pic>
        <p:nvPicPr>
          <p:cNvPr id="1041" name="Google Shape;1041;p92" descr="hupi_logo_vectorise.png"/>
          <p:cNvPicPr preferRelativeResize="0"/>
          <p:nvPr/>
        </p:nvPicPr>
        <p:blipFill rotWithShape="1">
          <a:blip r:embed="rId14">
            <a:alphaModFix/>
          </a:blip>
          <a:srcRect/>
          <a:stretch/>
        </p:blipFill>
        <p:spPr>
          <a:xfrm>
            <a:off x="1205249" y="1279151"/>
            <a:ext cx="1248000" cy="831900"/>
          </a:xfrm>
          <a:prstGeom prst="rect">
            <a:avLst/>
          </a:prstGeom>
          <a:noFill/>
          <a:ln>
            <a:noFill/>
          </a:ln>
        </p:spPr>
      </p:pic>
      <p:sp>
        <p:nvSpPr>
          <p:cNvPr id="1042" name="Google Shape;1042;p92"/>
          <p:cNvSpPr txBox="1"/>
          <p:nvPr/>
        </p:nvSpPr>
        <p:spPr>
          <a:xfrm>
            <a:off x="289500" y="6247133"/>
            <a:ext cx="2318400" cy="5760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fr-FR" b="1" u="sng"/>
              <a:t>All HUPI Partners</a:t>
            </a:r>
            <a:endParaRPr b="1" u="sng"/>
          </a:p>
        </p:txBody>
      </p:sp>
      <p:sp>
        <p:nvSpPr>
          <p:cNvPr id="1043" name="Google Shape;1043;p92"/>
          <p:cNvSpPr txBox="1"/>
          <p:nvPr/>
        </p:nvSpPr>
        <p:spPr>
          <a:xfrm>
            <a:off x="6838050" y="6174467"/>
            <a:ext cx="2318400" cy="5760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fr-FR" b="1" u="sng"/>
              <a:t>All HUPI Partners</a:t>
            </a:r>
            <a:endParaRPr b="1" u="sng"/>
          </a:p>
        </p:txBody>
      </p:sp>
      <p:pic>
        <p:nvPicPr>
          <p:cNvPr id="1044" name="Google Shape;1044;p92" descr="logo_hupi_rvb (2).png"/>
          <p:cNvPicPr preferRelativeResize="0"/>
          <p:nvPr/>
        </p:nvPicPr>
        <p:blipFill rotWithShape="1">
          <a:blip r:embed="rId15">
            <a:alphaModFix/>
          </a:blip>
          <a:srcRect/>
          <a:stretch/>
        </p:blipFill>
        <p:spPr>
          <a:xfrm>
            <a:off x="8255950" y="144000"/>
            <a:ext cx="745800" cy="492900"/>
          </a:xfrm>
          <a:prstGeom prst="rect">
            <a:avLst/>
          </a:prstGeom>
          <a:noFill/>
          <a:ln>
            <a:noFill/>
          </a:ln>
        </p:spPr>
      </p:pic>
      <p:sp>
        <p:nvSpPr>
          <p:cNvPr id="1045" name="Google Shape;1045;p92"/>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49"/>
        <p:cNvGrpSpPr/>
        <p:nvPr/>
      </p:nvGrpSpPr>
      <p:grpSpPr>
        <a:xfrm>
          <a:off x="0" y="0"/>
          <a:ext cx="0" cy="0"/>
          <a:chOff x="0" y="0"/>
          <a:chExt cx="0" cy="0"/>
        </a:xfrm>
      </p:grpSpPr>
      <p:sp>
        <p:nvSpPr>
          <p:cNvPr id="1050" name="Google Shape;1050;p93"/>
          <p:cNvSpPr txBox="1"/>
          <p:nvPr/>
        </p:nvSpPr>
        <p:spPr>
          <a:xfrm>
            <a:off x="457202" y="284631"/>
            <a:ext cx="8229600" cy="1143300"/>
          </a:xfrm>
          <a:prstGeom prst="rect">
            <a:avLst/>
          </a:prstGeom>
          <a:noFill/>
          <a:ln>
            <a:noFill/>
          </a:ln>
        </p:spPr>
        <p:txBody>
          <a:bodyPr spcFirstLastPara="1" wrap="square" lIns="68550" tIns="34275" rIns="68550" bIns="34275" anchor="ctr" anchorCtr="0">
            <a:noAutofit/>
          </a:bodyPr>
          <a:lstStyle/>
          <a:p>
            <a:pPr marL="457200" marR="0" lvl="0" indent="0" algn="l" rtl="0">
              <a:lnSpc>
                <a:spcPct val="100000"/>
              </a:lnSpc>
              <a:spcBef>
                <a:spcPts val="0"/>
              </a:spcBef>
              <a:spcAft>
                <a:spcPts val="0"/>
              </a:spcAft>
              <a:buClr>
                <a:schemeClr val="accent6"/>
              </a:buClr>
              <a:buFont typeface="Dosis"/>
              <a:buNone/>
            </a:pPr>
            <a:r>
              <a:rPr lang="fr-FR" sz="2400">
                <a:solidFill>
                  <a:srgbClr val="20C3F3"/>
                </a:solidFill>
                <a:latin typeface="Dosis"/>
                <a:ea typeface="Dosis"/>
                <a:cs typeface="Dosis"/>
                <a:sym typeface="Dosis"/>
              </a:rPr>
              <a:t>   YUMI (You and Me): COBOT</a:t>
            </a:r>
            <a:endParaRPr/>
          </a:p>
        </p:txBody>
      </p:sp>
      <p:cxnSp>
        <p:nvCxnSpPr>
          <p:cNvPr id="1051" name="Google Shape;1051;p93"/>
          <p:cNvCxnSpPr/>
          <p:nvPr/>
        </p:nvCxnSpPr>
        <p:spPr>
          <a:xfrm>
            <a:off x="457200" y="575619"/>
            <a:ext cx="0" cy="576000"/>
          </a:xfrm>
          <a:prstGeom prst="straightConnector1">
            <a:avLst/>
          </a:prstGeom>
          <a:noFill/>
          <a:ln w="28575" cap="flat" cmpd="sng">
            <a:solidFill>
              <a:schemeClr val="accent6"/>
            </a:solidFill>
            <a:prstDash val="solid"/>
            <a:round/>
            <a:headEnd type="none" w="sm" len="sm"/>
            <a:tailEnd type="none" w="sm" len="sm"/>
          </a:ln>
        </p:spPr>
      </p:cxnSp>
      <p:sp>
        <p:nvSpPr>
          <p:cNvPr id="1052" name="Google Shape;1052;p93"/>
          <p:cNvSpPr txBox="1">
            <a:spLocks noGrp="1"/>
          </p:cNvSpPr>
          <p:nvPr>
            <p:ph type="sldNum" idx="12"/>
          </p:nvPr>
        </p:nvSpPr>
        <p:spPr>
          <a:xfrm>
            <a:off x="6553200" y="6356349"/>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A4ADB0"/>
              </a:buClr>
              <a:buFont typeface="Calibri"/>
              <a:buNone/>
            </a:pPr>
            <a:fld id="{00000000-1234-1234-1234-123412341234}" type="slidenum">
              <a:rPr lang="fr-FR"/>
              <a:t>45</a:t>
            </a:fld>
            <a:endParaRPr/>
          </a:p>
        </p:txBody>
      </p:sp>
      <p:pic>
        <p:nvPicPr>
          <p:cNvPr id="1053" name="Google Shape;1053;p93" descr="YUMI.jpg"/>
          <p:cNvPicPr preferRelativeResize="0"/>
          <p:nvPr/>
        </p:nvPicPr>
        <p:blipFill>
          <a:blip r:embed="rId3">
            <a:alphaModFix/>
          </a:blip>
          <a:stretch>
            <a:fillRect/>
          </a:stretch>
        </p:blipFill>
        <p:spPr>
          <a:xfrm>
            <a:off x="440206" y="1394267"/>
            <a:ext cx="5808670" cy="3449875"/>
          </a:xfrm>
          <a:prstGeom prst="rect">
            <a:avLst/>
          </a:prstGeom>
          <a:noFill/>
          <a:ln>
            <a:noFill/>
          </a:ln>
        </p:spPr>
      </p:pic>
      <p:sp>
        <p:nvSpPr>
          <p:cNvPr id="1054" name="Google Shape;1054;p93"/>
          <p:cNvSpPr txBox="1"/>
          <p:nvPr/>
        </p:nvSpPr>
        <p:spPr>
          <a:xfrm>
            <a:off x="457200" y="5977025"/>
            <a:ext cx="6001500" cy="576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FR"/>
              <a:t>http://new.abb.com/products/robotics/fr/robots-industriels/yumi</a:t>
            </a:r>
            <a:endParaRPr/>
          </a:p>
        </p:txBody>
      </p:sp>
      <p:pic>
        <p:nvPicPr>
          <p:cNvPr id="1055" name="Google Shape;1055;p93" descr="Capture d’écran 2017-05-11 à 09.25.55.png"/>
          <p:cNvPicPr preferRelativeResize="0"/>
          <p:nvPr/>
        </p:nvPicPr>
        <p:blipFill>
          <a:blip r:embed="rId4">
            <a:alphaModFix/>
          </a:blip>
          <a:stretch>
            <a:fillRect/>
          </a:stretch>
        </p:blipFill>
        <p:spPr>
          <a:xfrm>
            <a:off x="553750" y="403325"/>
            <a:ext cx="578272" cy="639150"/>
          </a:xfrm>
          <a:prstGeom prst="rect">
            <a:avLst/>
          </a:prstGeom>
          <a:noFill/>
          <a:ln>
            <a:noFill/>
          </a:ln>
        </p:spPr>
      </p:pic>
      <p:sp>
        <p:nvSpPr>
          <p:cNvPr id="1056" name="Google Shape;1056;p93"/>
          <p:cNvSpPr txBox="1"/>
          <p:nvPr/>
        </p:nvSpPr>
        <p:spPr>
          <a:xfrm>
            <a:off x="6348275" y="1463867"/>
            <a:ext cx="2795700" cy="431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FR" i="1" u="sng"/>
              <a:t>The 1st robot who works along men without a protecting cage</a:t>
            </a:r>
            <a:endParaRPr i="1" u="sng"/>
          </a:p>
          <a:p>
            <a:pPr marL="0" lvl="0" indent="0" algn="l" rtl="0">
              <a:spcBef>
                <a:spcPts val="0"/>
              </a:spcBef>
              <a:spcAft>
                <a:spcPts val="0"/>
              </a:spcAft>
              <a:buNone/>
            </a:pPr>
            <a:endParaRPr/>
          </a:p>
          <a:p>
            <a:pPr marL="457200" lvl="0" indent="-304800" algn="l" rtl="0">
              <a:spcBef>
                <a:spcPts val="0"/>
              </a:spcBef>
              <a:spcAft>
                <a:spcPts val="0"/>
              </a:spcAft>
              <a:buSzPts val="1200"/>
              <a:buChar char="-"/>
            </a:pPr>
            <a:r>
              <a:rPr lang="fr-FR" sz="1200"/>
              <a:t>More autonomous, more flexible, and more cooperative</a:t>
            </a:r>
            <a:endParaRPr sz="1200"/>
          </a:p>
          <a:p>
            <a:pPr marL="457200" lvl="0" indent="-304800" algn="l" rtl="0">
              <a:spcBef>
                <a:spcPts val="0"/>
              </a:spcBef>
              <a:spcAft>
                <a:spcPts val="0"/>
              </a:spcAft>
              <a:buSzPts val="1200"/>
              <a:buChar char="-"/>
            </a:pPr>
            <a:r>
              <a:rPr lang="fr-FR" sz="1200"/>
              <a:t>Designed to interact with other robots and learn from humans</a:t>
            </a:r>
            <a:endParaRPr sz="1200"/>
          </a:p>
          <a:p>
            <a:pPr marL="457200" lvl="0" indent="-304800" algn="l" rtl="0">
              <a:spcBef>
                <a:spcPts val="0"/>
              </a:spcBef>
              <a:spcAft>
                <a:spcPts val="0"/>
              </a:spcAft>
              <a:buSzPts val="1200"/>
              <a:buChar char="-"/>
            </a:pPr>
            <a:r>
              <a:rPr lang="fr-FR" sz="1200"/>
              <a:t>Designed to assemble products along human</a:t>
            </a:r>
            <a:endParaRPr sz="1200"/>
          </a:p>
          <a:p>
            <a:pPr marL="457200" lvl="0" indent="-304800" algn="l" rtl="0">
              <a:spcBef>
                <a:spcPts val="0"/>
              </a:spcBef>
              <a:spcAft>
                <a:spcPts val="0"/>
              </a:spcAft>
              <a:buSzPts val="1200"/>
              <a:buChar char="-"/>
            </a:pPr>
            <a:r>
              <a:rPr lang="fr-FR" sz="1200"/>
              <a:t>Manipulates with very high precision any kind of small objects</a:t>
            </a:r>
            <a:endParaRPr sz="1200"/>
          </a:p>
          <a:p>
            <a:pPr marL="457200" lvl="0" indent="-304800" algn="l" rtl="0">
              <a:spcBef>
                <a:spcPts val="0"/>
              </a:spcBef>
              <a:spcAft>
                <a:spcPts val="0"/>
              </a:spcAft>
              <a:buSzPts val="1200"/>
              <a:buChar char="-"/>
            </a:pPr>
            <a:r>
              <a:rPr lang="fr-FR" sz="1200"/>
              <a:t>With 2 physical arms </a:t>
            </a:r>
            <a:endParaRPr sz="1200"/>
          </a:p>
          <a:p>
            <a:pPr marL="457200" lvl="0" indent="-304800" algn="l" rtl="0">
              <a:spcBef>
                <a:spcPts val="0"/>
              </a:spcBef>
              <a:spcAft>
                <a:spcPts val="0"/>
              </a:spcAft>
              <a:buSzPts val="1200"/>
              <a:buChar char="-"/>
            </a:pPr>
            <a:r>
              <a:rPr lang="fr-FR" sz="1200"/>
              <a:t>A vision to ensure a safe interaction and recognize the components to assemble</a:t>
            </a:r>
            <a:endParaRPr sz="1200"/>
          </a:p>
        </p:txBody>
      </p:sp>
      <p:pic>
        <p:nvPicPr>
          <p:cNvPr id="1057" name="Google Shape;1057;p93" descr="logo_hupi_rvb (2).png"/>
          <p:cNvPicPr preferRelativeResize="0"/>
          <p:nvPr/>
        </p:nvPicPr>
        <p:blipFill rotWithShape="1">
          <a:blip r:embed="rId5">
            <a:alphaModFix/>
          </a:blip>
          <a:srcRect/>
          <a:stretch/>
        </p:blipFill>
        <p:spPr>
          <a:xfrm>
            <a:off x="8255950" y="144000"/>
            <a:ext cx="745800" cy="492900"/>
          </a:xfrm>
          <a:prstGeom prst="rect">
            <a:avLst/>
          </a:prstGeom>
          <a:noFill/>
          <a:ln>
            <a:noFill/>
          </a:ln>
        </p:spPr>
      </p:pic>
      <p:sp>
        <p:nvSpPr>
          <p:cNvPr id="1058" name="Google Shape;1058;p93"/>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62"/>
        <p:cNvGrpSpPr/>
        <p:nvPr/>
      </p:nvGrpSpPr>
      <p:grpSpPr>
        <a:xfrm>
          <a:off x="0" y="0"/>
          <a:ext cx="0" cy="0"/>
          <a:chOff x="0" y="0"/>
          <a:chExt cx="0" cy="0"/>
        </a:xfrm>
      </p:grpSpPr>
      <p:sp>
        <p:nvSpPr>
          <p:cNvPr id="1063" name="Google Shape;1063;p94"/>
          <p:cNvSpPr txBox="1"/>
          <p:nvPr/>
        </p:nvSpPr>
        <p:spPr>
          <a:xfrm>
            <a:off x="457202" y="284631"/>
            <a:ext cx="8229600" cy="1143300"/>
          </a:xfrm>
          <a:prstGeom prst="rect">
            <a:avLst/>
          </a:prstGeom>
          <a:noFill/>
          <a:ln>
            <a:noFill/>
          </a:ln>
        </p:spPr>
        <p:txBody>
          <a:bodyPr spcFirstLastPara="1" wrap="square" lIns="68550" tIns="34275" rIns="68550" bIns="34275" anchor="ctr" anchorCtr="0">
            <a:noAutofit/>
          </a:bodyPr>
          <a:lstStyle/>
          <a:p>
            <a:pPr marL="0" marR="0" lvl="0" indent="457200" algn="l" rtl="0">
              <a:lnSpc>
                <a:spcPct val="100000"/>
              </a:lnSpc>
              <a:spcBef>
                <a:spcPts val="0"/>
              </a:spcBef>
              <a:spcAft>
                <a:spcPts val="0"/>
              </a:spcAft>
              <a:buClr>
                <a:schemeClr val="accent6"/>
              </a:buClr>
              <a:buFont typeface="Dosis"/>
              <a:buNone/>
            </a:pPr>
            <a:r>
              <a:rPr lang="fr-FR" sz="2400">
                <a:solidFill>
                  <a:srgbClr val="20C3F3"/>
                </a:solidFill>
                <a:latin typeface="Dosis"/>
                <a:ea typeface="Dosis"/>
                <a:cs typeface="Dosis"/>
                <a:sym typeface="Dosis"/>
              </a:rPr>
              <a:t> AUGMENTED REALITY</a:t>
            </a:r>
            <a:endParaRPr/>
          </a:p>
        </p:txBody>
      </p:sp>
      <p:cxnSp>
        <p:nvCxnSpPr>
          <p:cNvPr id="1064" name="Google Shape;1064;p94"/>
          <p:cNvCxnSpPr/>
          <p:nvPr/>
        </p:nvCxnSpPr>
        <p:spPr>
          <a:xfrm>
            <a:off x="457200" y="575619"/>
            <a:ext cx="0" cy="576000"/>
          </a:xfrm>
          <a:prstGeom prst="straightConnector1">
            <a:avLst/>
          </a:prstGeom>
          <a:noFill/>
          <a:ln w="28575" cap="flat" cmpd="sng">
            <a:solidFill>
              <a:schemeClr val="accent6"/>
            </a:solidFill>
            <a:prstDash val="solid"/>
            <a:round/>
            <a:headEnd type="none" w="sm" len="sm"/>
            <a:tailEnd type="none" w="sm" len="sm"/>
          </a:ln>
        </p:spPr>
      </p:cxnSp>
      <p:sp>
        <p:nvSpPr>
          <p:cNvPr id="1065" name="Google Shape;1065;p94"/>
          <p:cNvSpPr txBox="1">
            <a:spLocks noGrp="1"/>
          </p:cNvSpPr>
          <p:nvPr>
            <p:ph type="sldNum" idx="12"/>
          </p:nvPr>
        </p:nvSpPr>
        <p:spPr>
          <a:xfrm>
            <a:off x="6553200" y="6356349"/>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A4ADB0"/>
              </a:buClr>
              <a:buFont typeface="Calibri"/>
              <a:buNone/>
            </a:pPr>
            <a:fld id="{00000000-1234-1234-1234-123412341234}" type="slidenum">
              <a:rPr lang="fr-FR"/>
              <a:t>46</a:t>
            </a:fld>
            <a:endParaRPr/>
          </a:p>
        </p:txBody>
      </p:sp>
      <p:pic>
        <p:nvPicPr>
          <p:cNvPr id="1066" name="Google Shape;1066;p94" descr="Capture d’écran 2017-05-11 à 09.47.06.png"/>
          <p:cNvPicPr preferRelativeResize="0"/>
          <p:nvPr/>
        </p:nvPicPr>
        <p:blipFill>
          <a:blip r:embed="rId3">
            <a:alphaModFix/>
          </a:blip>
          <a:stretch>
            <a:fillRect/>
          </a:stretch>
        </p:blipFill>
        <p:spPr>
          <a:xfrm>
            <a:off x="523125" y="375498"/>
            <a:ext cx="527700" cy="696575"/>
          </a:xfrm>
          <a:prstGeom prst="rect">
            <a:avLst/>
          </a:prstGeom>
          <a:noFill/>
          <a:ln>
            <a:noFill/>
          </a:ln>
        </p:spPr>
      </p:pic>
      <p:pic>
        <p:nvPicPr>
          <p:cNvPr id="1067" name="Google Shape;1067;p94" descr="Capture d’écran 2017-05-11 à 11.27.08.png"/>
          <p:cNvPicPr preferRelativeResize="0"/>
          <p:nvPr/>
        </p:nvPicPr>
        <p:blipFill>
          <a:blip r:embed="rId4">
            <a:alphaModFix/>
          </a:blip>
          <a:stretch>
            <a:fillRect/>
          </a:stretch>
        </p:blipFill>
        <p:spPr>
          <a:xfrm>
            <a:off x="457200" y="1427831"/>
            <a:ext cx="5441582" cy="3767826"/>
          </a:xfrm>
          <a:prstGeom prst="rect">
            <a:avLst/>
          </a:prstGeom>
          <a:noFill/>
          <a:ln>
            <a:noFill/>
          </a:ln>
        </p:spPr>
      </p:pic>
      <p:pic>
        <p:nvPicPr>
          <p:cNvPr id="1068" name="Google Shape;1068;p94" descr="Capture d’écran 2017-05-11 à 09.34.30.png"/>
          <p:cNvPicPr preferRelativeResize="0"/>
          <p:nvPr/>
        </p:nvPicPr>
        <p:blipFill>
          <a:blip r:embed="rId5">
            <a:alphaModFix/>
          </a:blip>
          <a:stretch>
            <a:fillRect/>
          </a:stretch>
        </p:blipFill>
        <p:spPr>
          <a:xfrm>
            <a:off x="6773699" y="5759801"/>
            <a:ext cx="1768854" cy="432000"/>
          </a:xfrm>
          <a:prstGeom prst="rect">
            <a:avLst/>
          </a:prstGeom>
          <a:noFill/>
          <a:ln>
            <a:noFill/>
          </a:ln>
        </p:spPr>
      </p:pic>
      <p:sp>
        <p:nvSpPr>
          <p:cNvPr id="1069" name="Google Shape;1069;p94"/>
          <p:cNvSpPr txBox="1"/>
          <p:nvPr/>
        </p:nvSpPr>
        <p:spPr>
          <a:xfrm>
            <a:off x="6197275" y="2038600"/>
            <a:ext cx="2794200" cy="30348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fr-FR">
                <a:solidFill>
                  <a:srgbClr val="333333"/>
                </a:solidFill>
                <a:highlight>
                  <a:srgbClr val="FFFFFF"/>
                </a:highlight>
              </a:rPr>
              <a:t>A tool to enable a sales team to configure live an elevator in front of a client. </a:t>
            </a:r>
            <a:endParaRPr>
              <a:solidFill>
                <a:srgbClr val="333333"/>
              </a:solidFill>
              <a:highlight>
                <a:srgbClr val="FFFFFF"/>
              </a:highlight>
            </a:endParaRPr>
          </a:p>
          <a:p>
            <a:pPr marL="0" lvl="0" indent="0" algn="ctr" rtl="0">
              <a:lnSpc>
                <a:spcPct val="150000"/>
              </a:lnSpc>
              <a:spcBef>
                <a:spcPts val="0"/>
              </a:spcBef>
              <a:spcAft>
                <a:spcPts val="0"/>
              </a:spcAft>
              <a:buNone/>
            </a:pPr>
            <a:r>
              <a:rPr lang="fr-FR">
                <a:solidFill>
                  <a:srgbClr val="333333"/>
                </a:solidFill>
                <a:highlight>
                  <a:srgbClr val="FFFFFF"/>
                </a:highlight>
              </a:rPr>
              <a:t>The application creates 3D images which allow the client to have a immerged view of the elevator chosen</a:t>
            </a:r>
            <a:endParaRPr/>
          </a:p>
        </p:txBody>
      </p:sp>
      <p:sp>
        <p:nvSpPr>
          <p:cNvPr id="1070" name="Google Shape;1070;p94"/>
          <p:cNvSpPr txBox="1"/>
          <p:nvPr/>
        </p:nvSpPr>
        <p:spPr>
          <a:xfrm>
            <a:off x="1219200" y="5731833"/>
            <a:ext cx="4112400" cy="503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FR" sz="1100">
                <a:solidFill>
                  <a:srgbClr val="0000FF"/>
                </a:solidFill>
              </a:rPr>
              <a:t>http://www.innovae.eu/projects/soraluce-imts/</a:t>
            </a:r>
            <a:endParaRPr/>
          </a:p>
        </p:txBody>
      </p:sp>
      <p:pic>
        <p:nvPicPr>
          <p:cNvPr id="1071" name="Google Shape;1071;p94" descr="logo_hupi_rvb (2).png"/>
          <p:cNvPicPr preferRelativeResize="0"/>
          <p:nvPr/>
        </p:nvPicPr>
        <p:blipFill rotWithShape="1">
          <a:blip r:embed="rId6">
            <a:alphaModFix/>
          </a:blip>
          <a:srcRect/>
          <a:stretch/>
        </p:blipFill>
        <p:spPr>
          <a:xfrm>
            <a:off x="8255950" y="144000"/>
            <a:ext cx="745800" cy="492900"/>
          </a:xfrm>
          <a:prstGeom prst="rect">
            <a:avLst/>
          </a:prstGeom>
          <a:noFill/>
          <a:ln>
            <a:noFill/>
          </a:ln>
        </p:spPr>
      </p:pic>
      <p:sp>
        <p:nvSpPr>
          <p:cNvPr id="1072" name="Google Shape;1072;p94"/>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76"/>
        <p:cNvGrpSpPr/>
        <p:nvPr/>
      </p:nvGrpSpPr>
      <p:grpSpPr>
        <a:xfrm>
          <a:off x="0" y="0"/>
          <a:ext cx="0" cy="0"/>
          <a:chOff x="0" y="0"/>
          <a:chExt cx="0" cy="0"/>
        </a:xfrm>
      </p:grpSpPr>
      <p:cxnSp>
        <p:nvCxnSpPr>
          <p:cNvPr id="1077" name="Google Shape;1077;p95"/>
          <p:cNvCxnSpPr/>
          <p:nvPr/>
        </p:nvCxnSpPr>
        <p:spPr>
          <a:xfrm>
            <a:off x="457200" y="575619"/>
            <a:ext cx="0" cy="576000"/>
          </a:xfrm>
          <a:prstGeom prst="straightConnector1">
            <a:avLst/>
          </a:prstGeom>
          <a:noFill/>
          <a:ln w="28575" cap="flat" cmpd="sng">
            <a:solidFill>
              <a:schemeClr val="accent6"/>
            </a:solidFill>
            <a:prstDash val="solid"/>
            <a:round/>
            <a:headEnd type="none" w="sm" len="sm"/>
            <a:tailEnd type="none" w="sm" len="sm"/>
          </a:ln>
        </p:spPr>
      </p:cxnSp>
      <p:sp>
        <p:nvSpPr>
          <p:cNvPr id="1078" name="Google Shape;1078;p95"/>
          <p:cNvSpPr txBox="1">
            <a:spLocks noGrp="1"/>
          </p:cNvSpPr>
          <p:nvPr>
            <p:ph type="sldNum" idx="12"/>
          </p:nvPr>
        </p:nvSpPr>
        <p:spPr>
          <a:xfrm>
            <a:off x="6553200" y="6356349"/>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A4ADB0"/>
              </a:buClr>
              <a:buFont typeface="Calibri"/>
              <a:buNone/>
            </a:pPr>
            <a:fld id="{00000000-1234-1234-1234-123412341234}" type="slidenum">
              <a:rPr lang="fr-FR"/>
              <a:t>47</a:t>
            </a:fld>
            <a:endParaRPr/>
          </a:p>
        </p:txBody>
      </p:sp>
      <p:pic>
        <p:nvPicPr>
          <p:cNvPr id="1079" name="Google Shape;1079;p95" descr="Capture d’écran 2017-05-11 à 09.38.27.png"/>
          <p:cNvPicPr preferRelativeResize="0"/>
          <p:nvPr/>
        </p:nvPicPr>
        <p:blipFill>
          <a:blip r:embed="rId3">
            <a:alphaModFix/>
          </a:blip>
          <a:stretch>
            <a:fillRect/>
          </a:stretch>
        </p:blipFill>
        <p:spPr>
          <a:xfrm>
            <a:off x="515119" y="430067"/>
            <a:ext cx="617825" cy="627375"/>
          </a:xfrm>
          <a:prstGeom prst="rect">
            <a:avLst/>
          </a:prstGeom>
          <a:noFill/>
          <a:ln>
            <a:noFill/>
          </a:ln>
        </p:spPr>
      </p:pic>
      <p:sp>
        <p:nvSpPr>
          <p:cNvPr id="1080" name="Google Shape;1080;p95"/>
          <p:cNvSpPr txBox="1"/>
          <p:nvPr/>
        </p:nvSpPr>
        <p:spPr>
          <a:xfrm>
            <a:off x="457202" y="284631"/>
            <a:ext cx="8229600" cy="1143300"/>
          </a:xfrm>
          <a:prstGeom prst="rect">
            <a:avLst/>
          </a:prstGeom>
          <a:noFill/>
          <a:ln>
            <a:noFill/>
          </a:ln>
        </p:spPr>
        <p:txBody>
          <a:bodyPr spcFirstLastPara="1" wrap="square" lIns="68550" tIns="34275" rIns="68550" bIns="34275" anchor="ctr" anchorCtr="0">
            <a:noAutofit/>
          </a:bodyPr>
          <a:lstStyle/>
          <a:p>
            <a:pPr marL="0" marR="0" lvl="0" indent="457200" algn="l" rtl="0">
              <a:lnSpc>
                <a:spcPct val="100000"/>
              </a:lnSpc>
              <a:spcBef>
                <a:spcPts val="0"/>
              </a:spcBef>
              <a:spcAft>
                <a:spcPts val="0"/>
              </a:spcAft>
              <a:buClr>
                <a:schemeClr val="accent6"/>
              </a:buClr>
              <a:buFont typeface="Dosis"/>
              <a:buNone/>
            </a:pPr>
            <a:r>
              <a:rPr lang="fr-FR" sz="2400">
                <a:solidFill>
                  <a:srgbClr val="20C3F3"/>
                </a:solidFill>
                <a:latin typeface="Dosis"/>
                <a:ea typeface="Dosis"/>
                <a:cs typeface="Dosis"/>
                <a:sym typeface="Dosis"/>
              </a:rPr>
              <a:t>   INTERNET OF THINGS</a:t>
            </a:r>
            <a:endParaRPr/>
          </a:p>
        </p:txBody>
      </p:sp>
      <p:pic>
        <p:nvPicPr>
          <p:cNvPr id="1081" name="Google Shape;1081;p95"/>
          <p:cNvPicPr preferRelativeResize="0"/>
          <p:nvPr/>
        </p:nvPicPr>
        <p:blipFill>
          <a:blip r:embed="rId4">
            <a:alphaModFix/>
          </a:blip>
          <a:stretch>
            <a:fillRect/>
          </a:stretch>
        </p:blipFill>
        <p:spPr>
          <a:xfrm>
            <a:off x="533400" y="3663031"/>
            <a:ext cx="5753100" cy="2371725"/>
          </a:xfrm>
          <a:prstGeom prst="rect">
            <a:avLst/>
          </a:prstGeom>
          <a:noFill/>
          <a:ln>
            <a:noFill/>
          </a:ln>
        </p:spPr>
      </p:pic>
      <p:pic>
        <p:nvPicPr>
          <p:cNvPr id="1082" name="Google Shape;1082;p95"/>
          <p:cNvPicPr preferRelativeResize="0"/>
          <p:nvPr/>
        </p:nvPicPr>
        <p:blipFill>
          <a:blip r:embed="rId5">
            <a:alphaModFix/>
          </a:blip>
          <a:stretch>
            <a:fillRect/>
          </a:stretch>
        </p:blipFill>
        <p:spPr>
          <a:xfrm>
            <a:off x="481136" y="1427833"/>
            <a:ext cx="2614489" cy="1676400"/>
          </a:xfrm>
          <a:prstGeom prst="rect">
            <a:avLst/>
          </a:prstGeom>
          <a:noFill/>
          <a:ln>
            <a:noFill/>
          </a:ln>
        </p:spPr>
      </p:pic>
      <p:sp>
        <p:nvSpPr>
          <p:cNvPr id="1083" name="Google Shape;1083;p95"/>
          <p:cNvSpPr txBox="1"/>
          <p:nvPr/>
        </p:nvSpPr>
        <p:spPr>
          <a:xfrm>
            <a:off x="3336325" y="1326233"/>
            <a:ext cx="5807700" cy="243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FR" u="sng"/>
              <a:t>To locate with precision large quantities of objects</a:t>
            </a:r>
            <a:endParaRPr u="sng"/>
          </a:p>
          <a:p>
            <a:pPr marL="0" lvl="0" indent="0" algn="l" rtl="0">
              <a:spcBef>
                <a:spcPts val="1200"/>
              </a:spcBef>
              <a:spcAft>
                <a:spcPts val="1200"/>
              </a:spcAft>
              <a:buNone/>
            </a:pPr>
            <a:r>
              <a:rPr lang="fr-FR"/>
              <a:t>The UWINLOC solution enables to locate in 3D and identify with a precision of 30 cm any kind of objects, inside or close to a building, using battery-less stickers, worth a few cents of euros</a:t>
            </a:r>
            <a:endParaRPr/>
          </a:p>
        </p:txBody>
      </p:sp>
      <p:pic>
        <p:nvPicPr>
          <p:cNvPr id="1084" name="Google Shape;1084;p95" descr="logo_hupi_rvb (2).png"/>
          <p:cNvPicPr preferRelativeResize="0"/>
          <p:nvPr/>
        </p:nvPicPr>
        <p:blipFill rotWithShape="1">
          <a:blip r:embed="rId6">
            <a:alphaModFix/>
          </a:blip>
          <a:srcRect/>
          <a:stretch/>
        </p:blipFill>
        <p:spPr>
          <a:xfrm>
            <a:off x="8255950" y="144000"/>
            <a:ext cx="745800" cy="492900"/>
          </a:xfrm>
          <a:prstGeom prst="rect">
            <a:avLst/>
          </a:prstGeom>
          <a:noFill/>
          <a:ln>
            <a:noFill/>
          </a:ln>
        </p:spPr>
      </p:pic>
      <p:sp>
        <p:nvSpPr>
          <p:cNvPr id="1085" name="Google Shape;1085;p95"/>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sp>
        <p:nvSpPr>
          <p:cNvPr id="1090" name="Google Shape;1090;p96"/>
          <p:cNvSpPr txBox="1"/>
          <p:nvPr/>
        </p:nvSpPr>
        <p:spPr>
          <a:xfrm>
            <a:off x="457202" y="284631"/>
            <a:ext cx="8229600" cy="1143300"/>
          </a:xfrm>
          <a:prstGeom prst="rect">
            <a:avLst/>
          </a:prstGeom>
          <a:noFill/>
          <a:ln>
            <a:noFill/>
          </a:ln>
        </p:spPr>
        <p:txBody>
          <a:bodyPr spcFirstLastPara="1" wrap="square" lIns="68550" tIns="34275" rIns="68550" bIns="34275" anchor="ctr" anchorCtr="0">
            <a:noAutofit/>
          </a:bodyPr>
          <a:lstStyle/>
          <a:p>
            <a:pPr marL="0" marR="0" lvl="0" indent="457200" algn="l" rtl="0">
              <a:lnSpc>
                <a:spcPct val="100000"/>
              </a:lnSpc>
              <a:spcBef>
                <a:spcPts val="0"/>
              </a:spcBef>
              <a:spcAft>
                <a:spcPts val="0"/>
              </a:spcAft>
              <a:buClr>
                <a:schemeClr val="accent6"/>
              </a:buClr>
              <a:buFont typeface="Dosis"/>
              <a:buNone/>
            </a:pPr>
            <a:r>
              <a:rPr lang="fr-FR" sz="2400">
                <a:solidFill>
                  <a:srgbClr val="20C3F3"/>
                </a:solidFill>
                <a:latin typeface="Dosis"/>
                <a:ea typeface="Dosis"/>
                <a:cs typeface="Dosis"/>
                <a:sym typeface="Dosis"/>
              </a:rPr>
              <a:t>  SIMULATION</a:t>
            </a:r>
            <a:endParaRPr/>
          </a:p>
        </p:txBody>
      </p:sp>
      <p:cxnSp>
        <p:nvCxnSpPr>
          <p:cNvPr id="1091" name="Google Shape;1091;p96"/>
          <p:cNvCxnSpPr/>
          <p:nvPr/>
        </p:nvCxnSpPr>
        <p:spPr>
          <a:xfrm>
            <a:off x="457200" y="575619"/>
            <a:ext cx="0" cy="576000"/>
          </a:xfrm>
          <a:prstGeom prst="straightConnector1">
            <a:avLst/>
          </a:prstGeom>
          <a:noFill/>
          <a:ln w="28575" cap="flat" cmpd="sng">
            <a:solidFill>
              <a:schemeClr val="accent6"/>
            </a:solidFill>
            <a:prstDash val="solid"/>
            <a:round/>
            <a:headEnd type="none" w="sm" len="sm"/>
            <a:tailEnd type="none" w="sm" len="sm"/>
          </a:ln>
        </p:spPr>
      </p:cxnSp>
      <p:sp>
        <p:nvSpPr>
          <p:cNvPr id="1092" name="Google Shape;1092;p96"/>
          <p:cNvSpPr txBox="1">
            <a:spLocks noGrp="1"/>
          </p:cNvSpPr>
          <p:nvPr>
            <p:ph type="sldNum" idx="12"/>
          </p:nvPr>
        </p:nvSpPr>
        <p:spPr>
          <a:xfrm>
            <a:off x="6553200" y="6356349"/>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A4ADB0"/>
              </a:buClr>
              <a:buFont typeface="Calibri"/>
              <a:buNone/>
            </a:pPr>
            <a:fld id="{00000000-1234-1234-1234-123412341234}" type="slidenum">
              <a:rPr lang="fr-FR"/>
              <a:t>48</a:t>
            </a:fld>
            <a:endParaRPr/>
          </a:p>
        </p:txBody>
      </p:sp>
      <p:pic>
        <p:nvPicPr>
          <p:cNvPr id="1093" name="Google Shape;1093;p96" descr="Capture d’écran 2017-05-11 à 10.13.35.png"/>
          <p:cNvPicPr preferRelativeResize="0"/>
          <p:nvPr/>
        </p:nvPicPr>
        <p:blipFill>
          <a:blip r:embed="rId3">
            <a:alphaModFix/>
          </a:blip>
          <a:stretch>
            <a:fillRect/>
          </a:stretch>
        </p:blipFill>
        <p:spPr>
          <a:xfrm>
            <a:off x="523125" y="434099"/>
            <a:ext cx="513250" cy="644300"/>
          </a:xfrm>
          <a:prstGeom prst="rect">
            <a:avLst/>
          </a:prstGeom>
          <a:noFill/>
          <a:ln>
            <a:noFill/>
          </a:ln>
        </p:spPr>
      </p:pic>
      <p:sp>
        <p:nvSpPr>
          <p:cNvPr id="1094" name="Google Shape;1094;p96"/>
          <p:cNvSpPr/>
          <p:nvPr/>
        </p:nvSpPr>
        <p:spPr>
          <a:xfrm>
            <a:off x="457200" y="1456034"/>
            <a:ext cx="1189200" cy="1717500"/>
          </a:xfrm>
          <a:prstGeom prst="rect">
            <a:avLst/>
          </a:prstGeom>
          <a:solidFill>
            <a:srgbClr val="00A4C4"/>
          </a:solidFill>
          <a:ln>
            <a:noFill/>
          </a:ln>
        </p:spPr>
        <p:txBody>
          <a:bodyPr spcFirstLastPara="1" wrap="square" lIns="163275" tIns="163275" rIns="163275" bIns="163275" anchor="ctr" anchorCtr="0">
            <a:noAutofit/>
          </a:bodyPr>
          <a:lstStyle/>
          <a:p>
            <a:pPr marL="0" marR="0" lvl="0" indent="0" algn="ctr" rtl="0">
              <a:lnSpc>
                <a:spcPct val="93000"/>
              </a:lnSpc>
              <a:spcBef>
                <a:spcPts val="0"/>
              </a:spcBef>
              <a:spcAft>
                <a:spcPts val="0"/>
              </a:spcAft>
              <a:buNone/>
            </a:pPr>
            <a:endParaRPr sz="2177" b="0" i="0" u="none" strike="noStrike" cap="none">
              <a:solidFill>
                <a:srgbClr val="FFFFFF"/>
              </a:solidFill>
              <a:latin typeface="Ubuntu"/>
              <a:ea typeface="Ubuntu"/>
              <a:cs typeface="Ubuntu"/>
              <a:sym typeface="Ubuntu"/>
            </a:endParaRPr>
          </a:p>
        </p:txBody>
      </p:sp>
      <p:sp>
        <p:nvSpPr>
          <p:cNvPr id="1095" name="Google Shape;1095;p96"/>
          <p:cNvSpPr/>
          <p:nvPr/>
        </p:nvSpPr>
        <p:spPr>
          <a:xfrm>
            <a:off x="1646505" y="1456034"/>
            <a:ext cx="4759800" cy="1717500"/>
          </a:xfrm>
          <a:prstGeom prst="rect">
            <a:avLst/>
          </a:prstGeom>
          <a:solidFill>
            <a:srgbClr val="163B44"/>
          </a:solidFill>
          <a:ln>
            <a:noFill/>
          </a:ln>
        </p:spPr>
        <p:txBody>
          <a:bodyPr spcFirstLastPara="1" wrap="square" lIns="163275" tIns="163275" rIns="163275" bIns="163275" anchor="ctr" anchorCtr="0">
            <a:noAutofit/>
          </a:bodyPr>
          <a:lstStyle/>
          <a:p>
            <a:pPr marL="0" marR="0" lvl="0" indent="0" algn="l" rtl="0">
              <a:spcBef>
                <a:spcPts val="0"/>
              </a:spcBef>
              <a:spcAft>
                <a:spcPts val="0"/>
              </a:spcAft>
              <a:buNone/>
            </a:pPr>
            <a:r>
              <a:rPr lang="fr-FR" sz="1800" b="0" i="0" u="none" strike="noStrike" cap="none">
                <a:solidFill>
                  <a:srgbClr val="FFFFFF"/>
                </a:solidFill>
                <a:latin typeface="Arial"/>
                <a:ea typeface="Arial"/>
                <a:cs typeface="Arial"/>
                <a:sym typeface="Arial"/>
              </a:rPr>
              <a:t>Mod</a:t>
            </a:r>
            <a:r>
              <a:rPr lang="fr-FR" sz="1800">
                <a:solidFill>
                  <a:srgbClr val="FFFFFF"/>
                </a:solidFill>
              </a:rPr>
              <a:t>eling the pilot’s consciousness of the situation</a:t>
            </a:r>
            <a:endParaRPr sz="1800" b="0" i="0" u="none" strike="noStrike" cap="none">
              <a:solidFill>
                <a:srgbClr val="FFFFFF"/>
              </a:solidFill>
              <a:latin typeface="Ubuntu"/>
              <a:ea typeface="Ubuntu"/>
              <a:cs typeface="Ubuntu"/>
              <a:sym typeface="Ubuntu"/>
            </a:endParaRPr>
          </a:p>
        </p:txBody>
      </p:sp>
      <p:pic>
        <p:nvPicPr>
          <p:cNvPr id="1096" name="Google Shape;1096;p96"/>
          <p:cNvPicPr preferRelativeResize="0"/>
          <p:nvPr/>
        </p:nvPicPr>
        <p:blipFill rotWithShape="1">
          <a:blip r:embed="rId4">
            <a:alphaModFix/>
          </a:blip>
          <a:srcRect l="1922" t="26466" b="21474"/>
          <a:stretch/>
        </p:blipFill>
        <p:spPr>
          <a:xfrm>
            <a:off x="457200" y="3173809"/>
            <a:ext cx="5946600" cy="3405300"/>
          </a:xfrm>
          <a:prstGeom prst="rect">
            <a:avLst/>
          </a:prstGeom>
          <a:noFill/>
          <a:ln>
            <a:noFill/>
          </a:ln>
        </p:spPr>
      </p:pic>
      <p:pic>
        <p:nvPicPr>
          <p:cNvPr id="1097" name="Google Shape;1097;p96"/>
          <p:cNvPicPr preferRelativeResize="0"/>
          <p:nvPr/>
        </p:nvPicPr>
        <p:blipFill rotWithShape="1">
          <a:blip r:embed="rId5">
            <a:alphaModFix/>
          </a:blip>
          <a:srcRect/>
          <a:stretch/>
        </p:blipFill>
        <p:spPr>
          <a:xfrm>
            <a:off x="552934" y="2081552"/>
            <a:ext cx="997800" cy="466500"/>
          </a:xfrm>
          <a:prstGeom prst="rect">
            <a:avLst/>
          </a:prstGeom>
          <a:noFill/>
          <a:ln>
            <a:noFill/>
          </a:ln>
        </p:spPr>
      </p:pic>
      <p:pic>
        <p:nvPicPr>
          <p:cNvPr id="1098" name="Google Shape;1098;p96" descr="Akiani.png"/>
          <p:cNvPicPr preferRelativeResize="0"/>
          <p:nvPr/>
        </p:nvPicPr>
        <p:blipFill>
          <a:blip r:embed="rId6">
            <a:alphaModFix/>
          </a:blip>
          <a:stretch>
            <a:fillRect/>
          </a:stretch>
        </p:blipFill>
        <p:spPr>
          <a:xfrm>
            <a:off x="6829825" y="5368100"/>
            <a:ext cx="1856974" cy="506025"/>
          </a:xfrm>
          <a:prstGeom prst="rect">
            <a:avLst/>
          </a:prstGeom>
          <a:noFill/>
          <a:ln>
            <a:noFill/>
          </a:ln>
        </p:spPr>
      </p:pic>
      <p:sp>
        <p:nvSpPr>
          <p:cNvPr id="1099" name="Google Shape;1099;p96"/>
          <p:cNvSpPr txBox="1"/>
          <p:nvPr/>
        </p:nvSpPr>
        <p:spPr>
          <a:xfrm>
            <a:off x="6502075" y="1733800"/>
            <a:ext cx="2533800" cy="30348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fr-FR"/>
              <a:t>Application of a simulator to model the actual activity of a plane pilot and design interfaces presenting a content adapted to his capacity to manage the situation</a:t>
            </a:r>
            <a:endParaRPr/>
          </a:p>
        </p:txBody>
      </p:sp>
      <p:pic>
        <p:nvPicPr>
          <p:cNvPr id="1100" name="Google Shape;1100;p96" descr="logo_hupi_rvb (2).png"/>
          <p:cNvPicPr preferRelativeResize="0"/>
          <p:nvPr/>
        </p:nvPicPr>
        <p:blipFill rotWithShape="1">
          <a:blip r:embed="rId7">
            <a:alphaModFix/>
          </a:blip>
          <a:srcRect/>
          <a:stretch/>
        </p:blipFill>
        <p:spPr>
          <a:xfrm>
            <a:off x="8255950" y="144000"/>
            <a:ext cx="745800" cy="492900"/>
          </a:xfrm>
          <a:prstGeom prst="rect">
            <a:avLst/>
          </a:prstGeom>
          <a:noFill/>
          <a:ln>
            <a:noFill/>
          </a:ln>
        </p:spPr>
      </p:pic>
      <p:sp>
        <p:nvSpPr>
          <p:cNvPr id="1101" name="Google Shape;1101;p96"/>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sp>
        <p:nvSpPr>
          <p:cNvPr id="1106" name="Google Shape;1106;p97"/>
          <p:cNvSpPr txBox="1"/>
          <p:nvPr/>
        </p:nvSpPr>
        <p:spPr>
          <a:xfrm>
            <a:off x="457204" y="284624"/>
            <a:ext cx="8229600" cy="1143300"/>
          </a:xfrm>
          <a:prstGeom prst="rect">
            <a:avLst/>
          </a:prstGeom>
          <a:no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Clr>
                <a:schemeClr val="dk1"/>
              </a:buClr>
              <a:buFont typeface="Arial"/>
              <a:buNone/>
            </a:pPr>
            <a:r>
              <a:rPr lang="fr-FR" sz="2400">
                <a:solidFill>
                  <a:schemeClr val="accent6"/>
                </a:solidFill>
                <a:latin typeface="Dosis"/>
                <a:ea typeface="Dosis"/>
                <a:cs typeface="Dosis"/>
                <a:sym typeface="Dosis"/>
              </a:rPr>
              <a:t>SOME CLIENTS USE CASES</a:t>
            </a:r>
            <a:endParaRPr/>
          </a:p>
        </p:txBody>
      </p:sp>
      <p:cxnSp>
        <p:nvCxnSpPr>
          <p:cNvPr id="1107" name="Google Shape;1107;p97"/>
          <p:cNvCxnSpPr/>
          <p:nvPr/>
        </p:nvCxnSpPr>
        <p:spPr>
          <a:xfrm>
            <a:off x="457200" y="575619"/>
            <a:ext cx="0" cy="576000"/>
          </a:xfrm>
          <a:prstGeom prst="straightConnector1">
            <a:avLst/>
          </a:prstGeom>
          <a:noFill/>
          <a:ln w="28575" cap="flat" cmpd="sng">
            <a:solidFill>
              <a:srgbClr val="20C3F3"/>
            </a:solidFill>
            <a:prstDash val="solid"/>
            <a:round/>
            <a:headEnd type="none" w="sm" len="sm"/>
            <a:tailEnd type="none" w="sm" len="sm"/>
          </a:ln>
        </p:spPr>
      </p:cxnSp>
      <p:pic>
        <p:nvPicPr>
          <p:cNvPr id="1108" name="Google Shape;1108;p97" descr="logo_hupi_rvb (2).png"/>
          <p:cNvPicPr preferRelativeResize="0"/>
          <p:nvPr/>
        </p:nvPicPr>
        <p:blipFill rotWithShape="1">
          <a:blip r:embed="rId3">
            <a:alphaModFix/>
          </a:blip>
          <a:srcRect/>
          <a:stretch/>
        </p:blipFill>
        <p:spPr>
          <a:xfrm>
            <a:off x="8255950" y="144000"/>
            <a:ext cx="745800" cy="492900"/>
          </a:xfrm>
          <a:prstGeom prst="rect">
            <a:avLst/>
          </a:prstGeom>
          <a:noFill/>
          <a:ln>
            <a:noFill/>
          </a:ln>
        </p:spPr>
      </p:pic>
      <p:sp>
        <p:nvSpPr>
          <p:cNvPr id="1109" name="Google Shape;1109;p97"/>
          <p:cNvSpPr txBox="1">
            <a:spLocks noGrp="1"/>
          </p:cNvSpPr>
          <p:nvPr>
            <p:ph type="sldNum" idx="12"/>
          </p:nvPr>
        </p:nvSpPr>
        <p:spPr>
          <a:xfrm>
            <a:off x="6553200" y="6356349"/>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A4ADB0"/>
              </a:buClr>
              <a:buFont typeface="Calibri"/>
              <a:buNone/>
            </a:pPr>
            <a:fld id="{00000000-1234-1234-1234-123412341234}" type="slidenum">
              <a:rPr lang="fr-FR" sz="1000"/>
              <a:t>49</a:t>
            </a:fld>
            <a:endParaRPr sz="1000"/>
          </a:p>
        </p:txBody>
      </p:sp>
      <p:pic>
        <p:nvPicPr>
          <p:cNvPr id="1110" name="Google Shape;1110;p97" descr="wall 25avril.jpg"/>
          <p:cNvPicPr preferRelativeResize="0"/>
          <p:nvPr/>
        </p:nvPicPr>
        <p:blipFill rotWithShape="1">
          <a:blip r:embed="rId4">
            <a:alphaModFix/>
          </a:blip>
          <a:srcRect t="26854" b="29071"/>
          <a:stretch/>
        </p:blipFill>
        <p:spPr>
          <a:xfrm>
            <a:off x="-17725" y="1537592"/>
            <a:ext cx="9144000" cy="4432800"/>
          </a:xfrm>
          <a:prstGeom prst="rect">
            <a:avLst/>
          </a:prstGeom>
          <a:noFill/>
          <a:ln>
            <a:noFill/>
          </a:ln>
        </p:spPr>
      </p:pic>
      <p:sp>
        <p:nvSpPr>
          <p:cNvPr id="1111" name="Google Shape;1111;p97"/>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53"/>
          <p:cNvSpPr/>
          <p:nvPr/>
        </p:nvSpPr>
        <p:spPr>
          <a:xfrm>
            <a:off x="7945015" y="110592"/>
            <a:ext cx="573000" cy="1073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361" name="Google Shape;361;p53"/>
          <p:cNvSpPr txBox="1"/>
          <p:nvPr/>
        </p:nvSpPr>
        <p:spPr>
          <a:xfrm>
            <a:off x="1016700" y="4688575"/>
            <a:ext cx="7110600" cy="1961400"/>
          </a:xfrm>
          <a:prstGeom prst="rect">
            <a:avLst/>
          </a:prstGeom>
          <a:noFill/>
          <a:ln>
            <a:noFill/>
          </a:ln>
        </p:spPr>
        <p:txBody>
          <a:bodyPr spcFirstLastPara="1" wrap="square" lIns="68550" tIns="34275" rIns="68550" bIns="34275" anchor="ctr" anchorCtr="0">
            <a:noAutofit/>
          </a:bodyPr>
          <a:lstStyle/>
          <a:p>
            <a:pPr marL="0" marR="0" lvl="0" indent="0" algn="ctr" rtl="0">
              <a:lnSpc>
                <a:spcPct val="115000"/>
              </a:lnSpc>
              <a:spcBef>
                <a:spcPts val="0"/>
              </a:spcBef>
              <a:spcAft>
                <a:spcPts val="0"/>
              </a:spcAft>
              <a:buClr>
                <a:srgbClr val="738389"/>
              </a:buClr>
              <a:buFont typeface="Arial"/>
              <a:buNone/>
            </a:pPr>
            <a:r>
              <a:rPr lang="fr-FR" sz="1800" i="1" u="sng">
                <a:solidFill>
                  <a:schemeClr val="hlink"/>
                </a:solidFill>
                <a:latin typeface="Calibri"/>
                <a:ea typeface="Calibri"/>
                <a:cs typeface="Calibri"/>
                <a:sym typeface="Calibri"/>
                <a:hlinkClick r:id="rId3"/>
              </a:rPr>
              <a:t>https://www.youtube.com/watch?v=L5QJs6byoaI</a:t>
            </a:r>
            <a:endParaRPr sz="1800" i="1">
              <a:solidFill>
                <a:srgbClr val="20C3F3"/>
              </a:solidFill>
              <a:latin typeface="Calibri"/>
              <a:ea typeface="Calibri"/>
              <a:cs typeface="Calibri"/>
              <a:sym typeface="Calibri"/>
            </a:endParaRPr>
          </a:p>
          <a:p>
            <a:pPr marL="0" marR="0" lvl="0" indent="0" algn="ctr" rtl="0">
              <a:lnSpc>
                <a:spcPct val="115000"/>
              </a:lnSpc>
              <a:spcBef>
                <a:spcPts val="0"/>
              </a:spcBef>
              <a:spcAft>
                <a:spcPts val="0"/>
              </a:spcAft>
              <a:buClr>
                <a:srgbClr val="738389"/>
              </a:buClr>
              <a:buFont typeface="Arial"/>
              <a:buNone/>
            </a:pPr>
            <a:r>
              <a:rPr lang="fr-FR" sz="1800" i="1">
                <a:solidFill>
                  <a:srgbClr val="20C3F3"/>
                </a:solidFill>
                <a:latin typeface="Calibri"/>
                <a:ea typeface="Calibri"/>
                <a:cs typeface="Calibri"/>
                <a:sym typeface="Calibri"/>
              </a:rPr>
              <a:t>https://www.youtube.com/watch?v=_Xcmh1LQB9I</a:t>
            </a:r>
            <a:endParaRPr sz="1800" i="1">
              <a:solidFill>
                <a:srgbClr val="20C3F3"/>
              </a:solidFill>
              <a:latin typeface="Calibri"/>
              <a:ea typeface="Calibri"/>
              <a:cs typeface="Calibri"/>
              <a:sym typeface="Calibri"/>
            </a:endParaRPr>
          </a:p>
        </p:txBody>
      </p:sp>
      <p:pic>
        <p:nvPicPr>
          <p:cNvPr id="362" name="Google Shape;362;p53" descr="logo_hupi_rvb (2).png"/>
          <p:cNvPicPr preferRelativeResize="0"/>
          <p:nvPr/>
        </p:nvPicPr>
        <p:blipFill rotWithShape="1">
          <a:blip r:embed="rId4">
            <a:alphaModFix/>
          </a:blip>
          <a:srcRect/>
          <a:stretch/>
        </p:blipFill>
        <p:spPr>
          <a:xfrm>
            <a:off x="8255950" y="144000"/>
            <a:ext cx="745800" cy="492900"/>
          </a:xfrm>
          <a:prstGeom prst="rect">
            <a:avLst/>
          </a:prstGeom>
          <a:noFill/>
          <a:ln>
            <a:noFill/>
          </a:ln>
        </p:spPr>
      </p:pic>
      <p:sp>
        <p:nvSpPr>
          <p:cNvPr id="363" name="Google Shape;363;p53"/>
          <p:cNvSpPr txBox="1"/>
          <p:nvPr/>
        </p:nvSpPr>
        <p:spPr>
          <a:xfrm>
            <a:off x="457200" y="284631"/>
            <a:ext cx="8229600" cy="1143300"/>
          </a:xfrm>
          <a:prstGeom prst="rect">
            <a:avLst/>
          </a:prstGeom>
          <a:no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Clr>
                <a:schemeClr val="accent6"/>
              </a:buClr>
              <a:buFont typeface="Dosis"/>
              <a:buNone/>
            </a:pPr>
            <a:r>
              <a:rPr lang="fr-FR" sz="2400">
                <a:solidFill>
                  <a:srgbClr val="20C3F3"/>
                </a:solidFill>
                <a:latin typeface="Dosis"/>
                <a:ea typeface="Dosis"/>
                <a:cs typeface="Dosis"/>
                <a:sym typeface="Dosis"/>
              </a:rPr>
              <a:t>SAY HELLO TO WATSON (2017)  !!!</a:t>
            </a:r>
            <a:endParaRPr sz="2400">
              <a:latin typeface="Dosis"/>
              <a:ea typeface="Dosis"/>
              <a:cs typeface="Dosis"/>
              <a:sym typeface="Dosis"/>
            </a:endParaRPr>
          </a:p>
        </p:txBody>
      </p:sp>
      <p:cxnSp>
        <p:nvCxnSpPr>
          <p:cNvPr id="364" name="Google Shape;364;p53"/>
          <p:cNvCxnSpPr/>
          <p:nvPr/>
        </p:nvCxnSpPr>
        <p:spPr>
          <a:xfrm>
            <a:off x="457200" y="575619"/>
            <a:ext cx="0" cy="576000"/>
          </a:xfrm>
          <a:prstGeom prst="straightConnector1">
            <a:avLst/>
          </a:prstGeom>
          <a:noFill/>
          <a:ln w="28575" cap="flat" cmpd="sng">
            <a:solidFill>
              <a:schemeClr val="accent6"/>
            </a:solidFill>
            <a:prstDash val="solid"/>
            <a:round/>
            <a:headEnd type="none" w="sm" len="sm"/>
            <a:tailEnd type="none" w="sm" len="sm"/>
          </a:ln>
        </p:spPr>
      </p:cxnSp>
      <p:pic>
        <p:nvPicPr>
          <p:cNvPr id="365" name="Google Shape;365;p53" descr="watson-ibm.jpg"/>
          <p:cNvPicPr preferRelativeResize="0"/>
          <p:nvPr/>
        </p:nvPicPr>
        <p:blipFill>
          <a:blip r:embed="rId5">
            <a:alphaModFix/>
          </a:blip>
          <a:stretch>
            <a:fillRect/>
          </a:stretch>
        </p:blipFill>
        <p:spPr>
          <a:xfrm>
            <a:off x="2600750" y="1580325"/>
            <a:ext cx="3972575" cy="3605249"/>
          </a:xfrm>
          <a:prstGeom prst="rect">
            <a:avLst/>
          </a:prstGeom>
          <a:noFill/>
          <a:ln>
            <a:noFill/>
          </a:ln>
        </p:spPr>
      </p:pic>
      <p:sp>
        <p:nvSpPr>
          <p:cNvPr id="366" name="Google Shape;366;p53"/>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115"/>
        <p:cNvGrpSpPr/>
        <p:nvPr/>
      </p:nvGrpSpPr>
      <p:grpSpPr>
        <a:xfrm>
          <a:off x="0" y="0"/>
          <a:ext cx="0" cy="0"/>
          <a:chOff x="0" y="0"/>
          <a:chExt cx="0" cy="0"/>
        </a:xfrm>
      </p:grpSpPr>
      <p:sp>
        <p:nvSpPr>
          <p:cNvPr id="1116" name="Google Shape;1116;p98"/>
          <p:cNvSpPr txBox="1"/>
          <p:nvPr/>
        </p:nvSpPr>
        <p:spPr>
          <a:xfrm>
            <a:off x="457204" y="284624"/>
            <a:ext cx="8229600" cy="1143300"/>
          </a:xfrm>
          <a:prstGeom prst="rect">
            <a:avLst/>
          </a:prstGeom>
          <a:no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Clr>
                <a:schemeClr val="dk1"/>
              </a:buClr>
              <a:buFont typeface="Arial"/>
              <a:buNone/>
            </a:pPr>
            <a:r>
              <a:rPr lang="fr-FR" sz="2400">
                <a:solidFill>
                  <a:schemeClr val="accent6"/>
                </a:solidFill>
                <a:latin typeface="Dosis"/>
                <a:ea typeface="Dosis"/>
                <a:cs typeface="Dosis"/>
                <a:sym typeface="Dosis"/>
              </a:rPr>
              <a:t>ENEDIS: The Virtual Assistant of the Mobile Technician</a:t>
            </a:r>
            <a:endParaRPr/>
          </a:p>
        </p:txBody>
      </p:sp>
      <p:cxnSp>
        <p:nvCxnSpPr>
          <p:cNvPr id="1117" name="Google Shape;1117;p98"/>
          <p:cNvCxnSpPr/>
          <p:nvPr/>
        </p:nvCxnSpPr>
        <p:spPr>
          <a:xfrm>
            <a:off x="457200" y="575619"/>
            <a:ext cx="0" cy="576000"/>
          </a:xfrm>
          <a:prstGeom prst="straightConnector1">
            <a:avLst/>
          </a:prstGeom>
          <a:noFill/>
          <a:ln w="28575" cap="flat" cmpd="sng">
            <a:solidFill>
              <a:srgbClr val="20C3F3"/>
            </a:solidFill>
            <a:prstDash val="solid"/>
            <a:round/>
            <a:headEnd type="none" w="sm" len="sm"/>
            <a:tailEnd type="none" w="sm" len="sm"/>
          </a:ln>
        </p:spPr>
      </p:cxnSp>
      <p:pic>
        <p:nvPicPr>
          <p:cNvPr id="1118" name="Google Shape;1118;p98" descr="logo_hupi_rvb (2).png"/>
          <p:cNvPicPr preferRelativeResize="0"/>
          <p:nvPr/>
        </p:nvPicPr>
        <p:blipFill rotWithShape="1">
          <a:blip r:embed="rId3">
            <a:alphaModFix/>
          </a:blip>
          <a:srcRect/>
          <a:stretch/>
        </p:blipFill>
        <p:spPr>
          <a:xfrm>
            <a:off x="8255950" y="144000"/>
            <a:ext cx="745800" cy="492900"/>
          </a:xfrm>
          <a:prstGeom prst="rect">
            <a:avLst/>
          </a:prstGeom>
          <a:noFill/>
          <a:ln>
            <a:noFill/>
          </a:ln>
        </p:spPr>
      </p:pic>
      <p:sp>
        <p:nvSpPr>
          <p:cNvPr id="1119" name="Google Shape;1119;p98"/>
          <p:cNvSpPr txBox="1">
            <a:spLocks noGrp="1"/>
          </p:cNvSpPr>
          <p:nvPr>
            <p:ph type="sldNum" idx="12"/>
          </p:nvPr>
        </p:nvSpPr>
        <p:spPr>
          <a:xfrm>
            <a:off x="6553200" y="6356349"/>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A4ADB0"/>
              </a:buClr>
              <a:buFont typeface="Calibri"/>
              <a:buNone/>
            </a:pPr>
            <a:fld id="{00000000-1234-1234-1234-123412341234}" type="slidenum">
              <a:rPr lang="fr-FR" sz="1000"/>
              <a:t>50</a:t>
            </a:fld>
            <a:endParaRPr sz="1000"/>
          </a:p>
        </p:txBody>
      </p:sp>
      <p:pic>
        <p:nvPicPr>
          <p:cNvPr id="1120" name="Google Shape;1120;p98"/>
          <p:cNvPicPr preferRelativeResize="0"/>
          <p:nvPr/>
        </p:nvPicPr>
        <p:blipFill rotWithShape="1">
          <a:blip r:embed="rId4">
            <a:alphaModFix/>
          </a:blip>
          <a:srcRect/>
          <a:stretch/>
        </p:blipFill>
        <p:spPr>
          <a:xfrm>
            <a:off x="6462037" y="5439225"/>
            <a:ext cx="1930200" cy="960600"/>
          </a:xfrm>
          <a:prstGeom prst="rect">
            <a:avLst/>
          </a:prstGeom>
          <a:noFill/>
          <a:ln>
            <a:noFill/>
          </a:ln>
        </p:spPr>
      </p:pic>
      <p:pic>
        <p:nvPicPr>
          <p:cNvPr id="1121" name="Google Shape;1121;p98" descr="Technicien-équipement.jpg"/>
          <p:cNvPicPr preferRelativeResize="0"/>
          <p:nvPr/>
        </p:nvPicPr>
        <p:blipFill rotWithShape="1">
          <a:blip r:embed="rId5">
            <a:alphaModFix/>
          </a:blip>
          <a:srcRect/>
          <a:stretch/>
        </p:blipFill>
        <p:spPr>
          <a:xfrm>
            <a:off x="5228807" y="1333887"/>
            <a:ext cx="3764700" cy="2595000"/>
          </a:xfrm>
          <a:prstGeom prst="rect">
            <a:avLst/>
          </a:prstGeom>
          <a:noFill/>
          <a:ln>
            <a:noFill/>
          </a:ln>
        </p:spPr>
      </p:pic>
      <p:sp>
        <p:nvSpPr>
          <p:cNvPr id="1122" name="Google Shape;1122;p98"/>
          <p:cNvSpPr/>
          <p:nvPr/>
        </p:nvSpPr>
        <p:spPr>
          <a:xfrm>
            <a:off x="5132675" y="3264896"/>
            <a:ext cx="1165800" cy="1036200"/>
          </a:xfrm>
          <a:prstGeom prst="wedgeEllipseCallout">
            <a:avLst>
              <a:gd name="adj1" fmla="val 100702"/>
              <a:gd name="adj2" fmla="val -131330"/>
            </a:avLst>
          </a:prstGeom>
          <a:solidFill>
            <a:srgbClr val="DAE5F1"/>
          </a:solidFill>
          <a:ln w="9525" cap="flat" cmpd="sng">
            <a:solidFill>
              <a:srgbClr val="4A7DBA"/>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fr-FR" sz="1100" b="1">
                <a:solidFill>
                  <a:srgbClr val="7F7F7F"/>
                </a:solidFill>
                <a:latin typeface="Calibri"/>
                <a:ea typeface="Calibri"/>
                <a:cs typeface="Calibri"/>
                <a:sym typeface="Calibri"/>
              </a:rPr>
              <a:t>Caméra thermique</a:t>
            </a:r>
            <a:endParaRPr sz="1100"/>
          </a:p>
          <a:p>
            <a:pPr marL="0" marR="0" lvl="0" indent="0" algn="ctr" rtl="0">
              <a:spcBef>
                <a:spcPts val="0"/>
              </a:spcBef>
              <a:spcAft>
                <a:spcPts val="0"/>
              </a:spcAft>
              <a:buNone/>
            </a:pPr>
            <a:r>
              <a:rPr lang="fr-FR" sz="1100" b="1">
                <a:solidFill>
                  <a:srgbClr val="7F7F7F"/>
                </a:solidFill>
                <a:latin typeface="Calibri"/>
                <a:ea typeface="Calibri"/>
                <a:cs typeface="Calibri"/>
                <a:sym typeface="Calibri"/>
              </a:rPr>
              <a:t>+</a:t>
            </a:r>
            <a:endParaRPr sz="1100"/>
          </a:p>
          <a:p>
            <a:pPr marL="0" marR="0" lvl="0" indent="0" algn="ctr" rtl="0">
              <a:spcBef>
                <a:spcPts val="0"/>
              </a:spcBef>
              <a:spcAft>
                <a:spcPts val="0"/>
              </a:spcAft>
              <a:buNone/>
            </a:pPr>
            <a:r>
              <a:rPr lang="fr-FR" sz="1100" b="1">
                <a:solidFill>
                  <a:srgbClr val="7F7F7F"/>
                </a:solidFill>
                <a:latin typeface="Calibri"/>
                <a:ea typeface="Calibri"/>
                <a:cs typeface="Calibri"/>
                <a:sym typeface="Calibri"/>
              </a:rPr>
              <a:t>Appareil photo</a:t>
            </a:r>
            <a:endParaRPr sz="1100" b="1">
              <a:solidFill>
                <a:srgbClr val="7F7F7F"/>
              </a:solidFill>
              <a:latin typeface="Calibri"/>
              <a:ea typeface="Calibri"/>
              <a:cs typeface="Calibri"/>
              <a:sym typeface="Calibri"/>
            </a:endParaRPr>
          </a:p>
        </p:txBody>
      </p:sp>
      <p:sp>
        <p:nvSpPr>
          <p:cNvPr id="1123" name="Google Shape;1123;p98"/>
          <p:cNvSpPr/>
          <p:nvPr/>
        </p:nvSpPr>
        <p:spPr>
          <a:xfrm>
            <a:off x="5599713" y="4165950"/>
            <a:ext cx="1165800" cy="1036200"/>
          </a:xfrm>
          <a:prstGeom prst="wedgeEllipseCallout">
            <a:avLst>
              <a:gd name="adj1" fmla="val 77375"/>
              <a:gd name="adj2" fmla="val -153885"/>
            </a:avLst>
          </a:prstGeom>
          <a:solidFill>
            <a:srgbClr val="DAE5F1"/>
          </a:solidFill>
          <a:ln w="9525" cap="flat" cmpd="sng">
            <a:solidFill>
              <a:srgbClr val="4A7DBA"/>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fr-FR" sz="1100" b="1">
                <a:solidFill>
                  <a:srgbClr val="7F7F7F"/>
                </a:solidFill>
                <a:latin typeface="Calibri"/>
                <a:ea typeface="Calibri"/>
                <a:cs typeface="Calibri"/>
                <a:sym typeface="Calibri"/>
              </a:rPr>
              <a:t>Bracelet tablette </a:t>
            </a:r>
            <a:endParaRPr sz="1100" b="1">
              <a:solidFill>
                <a:srgbClr val="7F7F7F"/>
              </a:solidFill>
              <a:latin typeface="Calibri"/>
              <a:ea typeface="Calibri"/>
              <a:cs typeface="Calibri"/>
              <a:sym typeface="Calibri"/>
            </a:endParaRPr>
          </a:p>
          <a:p>
            <a:pPr marL="0" marR="0" lvl="0" indent="0" algn="ctr" rtl="0">
              <a:spcBef>
                <a:spcPts val="0"/>
              </a:spcBef>
              <a:spcAft>
                <a:spcPts val="0"/>
              </a:spcAft>
              <a:buNone/>
            </a:pPr>
            <a:r>
              <a:rPr lang="fr-FR" sz="1100" b="1">
                <a:solidFill>
                  <a:srgbClr val="7F7F7F"/>
                </a:solidFill>
                <a:latin typeface="Calibri"/>
                <a:ea typeface="Calibri"/>
                <a:cs typeface="Calibri"/>
                <a:sym typeface="Calibri"/>
              </a:rPr>
              <a:t>+</a:t>
            </a:r>
            <a:endParaRPr sz="1100"/>
          </a:p>
          <a:p>
            <a:pPr marL="0" marR="0" lvl="0" indent="0" algn="ctr" rtl="0">
              <a:spcBef>
                <a:spcPts val="0"/>
              </a:spcBef>
              <a:spcAft>
                <a:spcPts val="0"/>
              </a:spcAft>
              <a:buNone/>
            </a:pPr>
            <a:r>
              <a:rPr lang="fr-FR" sz="1100" b="1">
                <a:solidFill>
                  <a:srgbClr val="7F7F7F"/>
                </a:solidFill>
                <a:latin typeface="Calibri"/>
                <a:ea typeface="Calibri"/>
                <a:cs typeface="Calibri"/>
                <a:sym typeface="Calibri"/>
              </a:rPr>
              <a:t>GPS</a:t>
            </a:r>
            <a:endParaRPr sz="1100"/>
          </a:p>
          <a:p>
            <a:pPr marL="0" marR="0" lvl="0" indent="0" algn="ctr" rtl="0">
              <a:spcBef>
                <a:spcPts val="0"/>
              </a:spcBef>
              <a:spcAft>
                <a:spcPts val="0"/>
              </a:spcAft>
              <a:buNone/>
            </a:pPr>
            <a:r>
              <a:rPr lang="fr-FR" sz="1100" b="1">
                <a:solidFill>
                  <a:srgbClr val="7F7F7F"/>
                </a:solidFill>
                <a:latin typeface="Calibri"/>
                <a:ea typeface="Calibri"/>
                <a:cs typeface="Calibri"/>
                <a:sym typeface="Calibri"/>
              </a:rPr>
              <a:t>+</a:t>
            </a:r>
            <a:endParaRPr sz="1100"/>
          </a:p>
          <a:p>
            <a:pPr marL="0" marR="0" lvl="0" indent="0" algn="ctr" rtl="0">
              <a:spcBef>
                <a:spcPts val="0"/>
              </a:spcBef>
              <a:spcAft>
                <a:spcPts val="0"/>
              </a:spcAft>
              <a:buNone/>
            </a:pPr>
            <a:r>
              <a:rPr lang="fr-FR" sz="1100" b="1" i="1">
                <a:solidFill>
                  <a:srgbClr val="7F7F7F"/>
                </a:solidFill>
                <a:latin typeface="Calibri"/>
                <a:ea typeface="Calibri"/>
                <a:cs typeface="Calibri"/>
                <a:sym typeface="Calibri"/>
              </a:rPr>
              <a:t>Vibreur</a:t>
            </a:r>
            <a:endParaRPr sz="1100" b="1" i="1">
              <a:solidFill>
                <a:srgbClr val="7F7F7F"/>
              </a:solidFill>
              <a:latin typeface="Calibri"/>
              <a:ea typeface="Calibri"/>
              <a:cs typeface="Calibri"/>
              <a:sym typeface="Calibri"/>
            </a:endParaRPr>
          </a:p>
        </p:txBody>
      </p:sp>
      <p:sp>
        <p:nvSpPr>
          <p:cNvPr id="1124" name="Google Shape;1124;p98"/>
          <p:cNvSpPr/>
          <p:nvPr/>
        </p:nvSpPr>
        <p:spPr>
          <a:xfrm>
            <a:off x="7657664" y="3928136"/>
            <a:ext cx="1441800" cy="1036200"/>
          </a:xfrm>
          <a:prstGeom prst="wedgeEllipseCallout">
            <a:avLst>
              <a:gd name="adj1" fmla="val -94340"/>
              <a:gd name="adj2" fmla="val -219989"/>
            </a:avLst>
          </a:prstGeom>
          <a:solidFill>
            <a:srgbClr val="DAE5F1"/>
          </a:solidFill>
          <a:ln w="9525" cap="flat" cmpd="sng">
            <a:solidFill>
              <a:srgbClr val="4A7DBA"/>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fr-FR" sz="1100" b="1">
                <a:solidFill>
                  <a:srgbClr val="7F7F7F"/>
                </a:solidFill>
                <a:latin typeface="Calibri"/>
                <a:ea typeface="Calibri"/>
                <a:cs typeface="Calibri"/>
                <a:sym typeface="Calibri"/>
              </a:rPr>
              <a:t>Capteur de distance</a:t>
            </a:r>
            <a:endParaRPr sz="1100"/>
          </a:p>
          <a:p>
            <a:pPr marL="0" marR="0" lvl="0" indent="0" algn="ctr" rtl="0">
              <a:spcBef>
                <a:spcPts val="0"/>
              </a:spcBef>
              <a:spcAft>
                <a:spcPts val="0"/>
              </a:spcAft>
              <a:buNone/>
            </a:pPr>
            <a:r>
              <a:rPr lang="fr-FR" sz="1100" b="1">
                <a:solidFill>
                  <a:srgbClr val="7F7F7F"/>
                </a:solidFill>
                <a:latin typeface="Calibri"/>
                <a:ea typeface="Calibri"/>
                <a:cs typeface="Calibri"/>
                <a:sym typeface="Calibri"/>
              </a:rPr>
              <a:t>+</a:t>
            </a:r>
            <a:endParaRPr sz="1100"/>
          </a:p>
          <a:p>
            <a:pPr marL="0" marR="0" lvl="0" indent="0" algn="ctr" rtl="0">
              <a:spcBef>
                <a:spcPts val="0"/>
              </a:spcBef>
              <a:spcAft>
                <a:spcPts val="0"/>
              </a:spcAft>
              <a:buNone/>
            </a:pPr>
            <a:r>
              <a:rPr lang="fr-FR" sz="1100" b="1">
                <a:solidFill>
                  <a:srgbClr val="7F7F7F"/>
                </a:solidFill>
                <a:latin typeface="Calibri"/>
                <a:ea typeface="Calibri"/>
                <a:cs typeface="Calibri"/>
                <a:sym typeface="Calibri"/>
              </a:rPr>
              <a:t>Capteur de mouvement</a:t>
            </a:r>
            <a:endParaRPr sz="1100" b="1">
              <a:solidFill>
                <a:srgbClr val="7F7F7F"/>
              </a:solidFill>
              <a:latin typeface="Calibri"/>
              <a:ea typeface="Calibri"/>
              <a:cs typeface="Calibri"/>
              <a:sym typeface="Calibri"/>
            </a:endParaRPr>
          </a:p>
        </p:txBody>
      </p:sp>
      <p:sp>
        <p:nvSpPr>
          <p:cNvPr id="1125" name="Google Shape;1125;p98"/>
          <p:cNvSpPr/>
          <p:nvPr/>
        </p:nvSpPr>
        <p:spPr>
          <a:xfrm>
            <a:off x="7933670" y="1499893"/>
            <a:ext cx="1165800" cy="1036200"/>
          </a:xfrm>
          <a:prstGeom prst="wedgeEllipseCallout">
            <a:avLst>
              <a:gd name="adj1" fmla="val -175499"/>
              <a:gd name="adj2" fmla="val -5242"/>
            </a:avLst>
          </a:prstGeom>
          <a:solidFill>
            <a:srgbClr val="DAE5F1"/>
          </a:solidFill>
          <a:ln w="9525" cap="flat" cmpd="sng">
            <a:solidFill>
              <a:srgbClr val="4A7DBA"/>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fr-FR" sz="1100" b="1">
                <a:solidFill>
                  <a:srgbClr val="7F7F7F"/>
                </a:solidFill>
                <a:latin typeface="Calibri"/>
                <a:ea typeface="Calibri"/>
                <a:cs typeface="Calibri"/>
                <a:sym typeface="Calibri"/>
              </a:rPr>
              <a:t>Kit Main libre</a:t>
            </a:r>
            <a:endParaRPr sz="1100"/>
          </a:p>
          <a:p>
            <a:pPr marL="0" marR="0" lvl="0" indent="0" algn="ctr" rtl="0">
              <a:spcBef>
                <a:spcPts val="0"/>
              </a:spcBef>
              <a:spcAft>
                <a:spcPts val="0"/>
              </a:spcAft>
              <a:buNone/>
            </a:pPr>
            <a:r>
              <a:rPr lang="fr-FR" sz="1100" b="1">
                <a:solidFill>
                  <a:srgbClr val="7F7F7F"/>
                </a:solidFill>
                <a:latin typeface="Calibri"/>
                <a:ea typeface="Calibri"/>
                <a:cs typeface="Calibri"/>
                <a:sym typeface="Calibri"/>
              </a:rPr>
              <a:t>/</a:t>
            </a:r>
            <a:endParaRPr sz="1100"/>
          </a:p>
          <a:p>
            <a:pPr marL="0" marR="0" lvl="0" indent="0" algn="ctr" rtl="0">
              <a:spcBef>
                <a:spcPts val="0"/>
              </a:spcBef>
              <a:spcAft>
                <a:spcPts val="0"/>
              </a:spcAft>
              <a:buNone/>
            </a:pPr>
            <a:r>
              <a:rPr lang="fr-FR" sz="1100" b="1">
                <a:solidFill>
                  <a:srgbClr val="7F7F7F"/>
                </a:solidFill>
                <a:latin typeface="Calibri"/>
                <a:ea typeface="Calibri"/>
                <a:cs typeface="Calibri"/>
                <a:sym typeface="Calibri"/>
              </a:rPr>
              <a:t>Google Glass</a:t>
            </a:r>
            <a:endParaRPr sz="1100" b="1">
              <a:solidFill>
                <a:srgbClr val="7F7F7F"/>
              </a:solidFill>
              <a:latin typeface="Calibri"/>
              <a:ea typeface="Calibri"/>
              <a:cs typeface="Calibri"/>
              <a:sym typeface="Calibri"/>
            </a:endParaRPr>
          </a:p>
        </p:txBody>
      </p:sp>
      <p:pic>
        <p:nvPicPr>
          <p:cNvPr id="1126" name="Google Shape;1126;p98" descr="ENEDIS 1"/>
          <p:cNvPicPr preferRelativeResize="0"/>
          <p:nvPr/>
        </p:nvPicPr>
        <p:blipFill>
          <a:blip r:embed="rId6">
            <a:alphaModFix/>
          </a:blip>
          <a:stretch>
            <a:fillRect/>
          </a:stretch>
        </p:blipFill>
        <p:spPr>
          <a:xfrm>
            <a:off x="152400" y="1409824"/>
            <a:ext cx="2602922" cy="4164675"/>
          </a:xfrm>
          <a:prstGeom prst="rect">
            <a:avLst/>
          </a:prstGeom>
          <a:noFill/>
          <a:ln>
            <a:noFill/>
          </a:ln>
        </p:spPr>
      </p:pic>
      <p:pic>
        <p:nvPicPr>
          <p:cNvPr id="1127" name="Google Shape;1127;p98" descr="Enedis 2"/>
          <p:cNvPicPr preferRelativeResize="0"/>
          <p:nvPr/>
        </p:nvPicPr>
        <p:blipFill>
          <a:blip r:embed="rId7">
            <a:alphaModFix/>
          </a:blip>
          <a:stretch>
            <a:fillRect/>
          </a:stretch>
        </p:blipFill>
        <p:spPr>
          <a:xfrm>
            <a:off x="2428875" y="2211352"/>
            <a:ext cx="2713650" cy="4341846"/>
          </a:xfrm>
          <a:prstGeom prst="rect">
            <a:avLst/>
          </a:prstGeom>
          <a:noFill/>
          <a:ln>
            <a:noFill/>
          </a:ln>
        </p:spPr>
      </p:pic>
      <p:sp>
        <p:nvSpPr>
          <p:cNvPr id="1128" name="Google Shape;1128;p98"/>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sp>
        <p:nvSpPr>
          <p:cNvPr id="1133" name="Google Shape;1133;p99"/>
          <p:cNvSpPr txBox="1"/>
          <p:nvPr/>
        </p:nvSpPr>
        <p:spPr>
          <a:xfrm>
            <a:off x="457204" y="284624"/>
            <a:ext cx="8229600" cy="1143300"/>
          </a:xfrm>
          <a:prstGeom prst="rect">
            <a:avLst/>
          </a:prstGeom>
          <a:no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Clr>
                <a:schemeClr val="dk1"/>
              </a:buClr>
              <a:buFont typeface="Arial"/>
              <a:buNone/>
            </a:pPr>
            <a:r>
              <a:rPr lang="fr-FR" sz="2400">
                <a:solidFill>
                  <a:schemeClr val="accent6"/>
                </a:solidFill>
                <a:latin typeface="Dosis"/>
                <a:ea typeface="Dosis"/>
                <a:cs typeface="Dosis"/>
                <a:sym typeface="Dosis"/>
              </a:rPr>
              <a:t>SAFRAN: Ultra personalize maintenance contracts for Helicopter Engines leveraging environmental data</a:t>
            </a:r>
            <a:endParaRPr/>
          </a:p>
        </p:txBody>
      </p:sp>
      <p:cxnSp>
        <p:nvCxnSpPr>
          <p:cNvPr id="1134" name="Google Shape;1134;p99"/>
          <p:cNvCxnSpPr/>
          <p:nvPr/>
        </p:nvCxnSpPr>
        <p:spPr>
          <a:xfrm>
            <a:off x="457200" y="575619"/>
            <a:ext cx="0" cy="576000"/>
          </a:xfrm>
          <a:prstGeom prst="straightConnector1">
            <a:avLst/>
          </a:prstGeom>
          <a:noFill/>
          <a:ln w="28575" cap="flat" cmpd="sng">
            <a:solidFill>
              <a:srgbClr val="20C3F3"/>
            </a:solidFill>
            <a:prstDash val="solid"/>
            <a:round/>
            <a:headEnd type="none" w="sm" len="sm"/>
            <a:tailEnd type="none" w="sm" len="sm"/>
          </a:ln>
        </p:spPr>
      </p:cxnSp>
      <p:pic>
        <p:nvPicPr>
          <p:cNvPr id="1135" name="Google Shape;1135;p99" descr="logo_hupi_rvb (2).png"/>
          <p:cNvPicPr preferRelativeResize="0"/>
          <p:nvPr/>
        </p:nvPicPr>
        <p:blipFill rotWithShape="1">
          <a:blip r:embed="rId3">
            <a:alphaModFix/>
          </a:blip>
          <a:srcRect/>
          <a:stretch/>
        </p:blipFill>
        <p:spPr>
          <a:xfrm>
            <a:off x="8255950" y="144000"/>
            <a:ext cx="745800" cy="492900"/>
          </a:xfrm>
          <a:prstGeom prst="rect">
            <a:avLst/>
          </a:prstGeom>
          <a:noFill/>
          <a:ln>
            <a:noFill/>
          </a:ln>
        </p:spPr>
      </p:pic>
      <p:sp>
        <p:nvSpPr>
          <p:cNvPr id="1136" name="Google Shape;1136;p99"/>
          <p:cNvSpPr txBox="1">
            <a:spLocks noGrp="1"/>
          </p:cNvSpPr>
          <p:nvPr>
            <p:ph type="sldNum" idx="12"/>
          </p:nvPr>
        </p:nvSpPr>
        <p:spPr>
          <a:xfrm>
            <a:off x="6553200" y="6356349"/>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A4ADB0"/>
              </a:buClr>
              <a:buFont typeface="Calibri"/>
              <a:buNone/>
            </a:pPr>
            <a:fld id="{00000000-1234-1234-1234-123412341234}" type="slidenum">
              <a:rPr lang="fr-FR" sz="1000"/>
              <a:t>51</a:t>
            </a:fld>
            <a:endParaRPr sz="1000"/>
          </a:p>
        </p:txBody>
      </p:sp>
      <p:pic>
        <p:nvPicPr>
          <p:cNvPr id="1137" name="Google Shape;1137;p99" descr="Turbomeca_-_safran.png"/>
          <p:cNvPicPr preferRelativeResize="0"/>
          <p:nvPr/>
        </p:nvPicPr>
        <p:blipFill>
          <a:blip r:embed="rId4">
            <a:alphaModFix/>
          </a:blip>
          <a:stretch>
            <a:fillRect/>
          </a:stretch>
        </p:blipFill>
        <p:spPr>
          <a:xfrm>
            <a:off x="1218174" y="1564648"/>
            <a:ext cx="3003299" cy="809550"/>
          </a:xfrm>
          <a:prstGeom prst="rect">
            <a:avLst/>
          </a:prstGeom>
          <a:noFill/>
          <a:ln>
            <a:noFill/>
          </a:ln>
        </p:spPr>
      </p:pic>
      <p:sp>
        <p:nvSpPr>
          <p:cNvPr id="1138" name="Google Shape;1138;p99"/>
          <p:cNvSpPr/>
          <p:nvPr/>
        </p:nvSpPr>
        <p:spPr>
          <a:xfrm>
            <a:off x="5218362" y="3148160"/>
            <a:ext cx="3867900" cy="3304800"/>
          </a:xfrm>
          <a:prstGeom prst="roundRect">
            <a:avLst>
              <a:gd name="adj" fmla="val 16667"/>
            </a:avLst>
          </a:prstGeom>
          <a:solidFill>
            <a:srgbClr val="FFFFFF"/>
          </a:solidFill>
          <a:ln w="28575" cap="flat" cmpd="sng">
            <a:solidFill>
              <a:srgbClr val="20C3F3"/>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39" name="Google Shape;1139;p99"/>
          <p:cNvPicPr preferRelativeResize="0"/>
          <p:nvPr/>
        </p:nvPicPr>
        <p:blipFill>
          <a:blip r:embed="rId5">
            <a:alphaModFix/>
          </a:blip>
          <a:stretch>
            <a:fillRect/>
          </a:stretch>
        </p:blipFill>
        <p:spPr>
          <a:xfrm>
            <a:off x="425412" y="5021734"/>
            <a:ext cx="1481350" cy="798775"/>
          </a:xfrm>
          <a:prstGeom prst="rect">
            <a:avLst/>
          </a:prstGeom>
          <a:noFill/>
          <a:ln>
            <a:noFill/>
          </a:ln>
        </p:spPr>
      </p:pic>
      <p:pic>
        <p:nvPicPr>
          <p:cNvPr id="1140" name="Google Shape;1140;p99"/>
          <p:cNvPicPr preferRelativeResize="0"/>
          <p:nvPr/>
        </p:nvPicPr>
        <p:blipFill>
          <a:blip r:embed="rId6">
            <a:alphaModFix/>
          </a:blip>
          <a:stretch>
            <a:fillRect/>
          </a:stretch>
        </p:blipFill>
        <p:spPr>
          <a:xfrm>
            <a:off x="839337" y="2685084"/>
            <a:ext cx="1567900" cy="1041075"/>
          </a:xfrm>
          <a:prstGeom prst="rect">
            <a:avLst/>
          </a:prstGeom>
          <a:noFill/>
          <a:ln>
            <a:noFill/>
          </a:ln>
        </p:spPr>
      </p:pic>
      <p:pic>
        <p:nvPicPr>
          <p:cNvPr id="1141" name="Google Shape;1141;p99"/>
          <p:cNvPicPr preferRelativeResize="0"/>
          <p:nvPr/>
        </p:nvPicPr>
        <p:blipFill>
          <a:blip r:embed="rId7">
            <a:alphaModFix/>
          </a:blip>
          <a:stretch>
            <a:fillRect/>
          </a:stretch>
        </p:blipFill>
        <p:spPr>
          <a:xfrm>
            <a:off x="3078137" y="2658560"/>
            <a:ext cx="1567900" cy="1099876"/>
          </a:xfrm>
          <a:prstGeom prst="rect">
            <a:avLst/>
          </a:prstGeom>
          <a:noFill/>
          <a:ln>
            <a:noFill/>
          </a:ln>
        </p:spPr>
      </p:pic>
      <p:sp>
        <p:nvSpPr>
          <p:cNvPr id="1142" name="Google Shape;1142;p99"/>
          <p:cNvSpPr/>
          <p:nvPr/>
        </p:nvSpPr>
        <p:spPr>
          <a:xfrm>
            <a:off x="530412" y="4150335"/>
            <a:ext cx="4596900" cy="695700"/>
          </a:xfrm>
          <a:prstGeom prst="homePlate">
            <a:avLst>
              <a:gd name="adj" fmla="val 50000"/>
            </a:avLst>
          </a:prstGeom>
          <a:solidFill>
            <a:srgbClr val="20C3F3"/>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FR">
                <a:solidFill>
                  <a:srgbClr val="FFFFFF"/>
                </a:solidFill>
              </a:rPr>
              <a:t>COLLECT / MODELING</a:t>
            </a:r>
            <a:endParaRPr>
              <a:solidFill>
                <a:srgbClr val="FFFFFF"/>
              </a:solidFill>
            </a:endParaRPr>
          </a:p>
        </p:txBody>
      </p:sp>
      <p:sp>
        <p:nvSpPr>
          <p:cNvPr id="1143" name="Google Shape;1143;p99"/>
          <p:cNvSpPr txBox="1"/>
          <p:nvPr/>
        </p:nvSpPr>
        <p:spPr>
          <a:xfrm>
            <a:off x="839337" y="3764835"/>
            <a:ext cx="1617600" cy="556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FR" sz="800"/>
              <a:t>Données d’usages </a:t>
            </a:r>
            <a:r>
              <a:rPr lang="fr-FR" sz="800" b="1"/>
              <a:t>externes</a:t>
            </a:r>
            <a:r>
              <a:rPr lang="fr-FR" sz="800"/>
              <a:t>/internes opérateurs</a:t>
            </a:r>
            <a:endParaRPr sz="800"/>
          </a:p>
        </p:txBody>
      </p:sp>
      <p:sp>
        <p:nvSpPr>
          <p:cNvPr id="1144" name="Google Shape;1144;p99"/>
          <p:cNvSpPr txBox="1"/>
          <p:nvPr/>
        </p:nvSpPr>
        <p:spPr>
          <a:xfrm>
            <a:off x="2958012" y="3649960"/>
            <a:ext cx="1617600" cy="556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FR" sz="800"/>
              <a:t>Données </a:t>
            </a:r>
            <a:r>
              <a:rPr lang="fr-FR" sz="800" b="1"/>
              <a:t>externes</a:t>
            </a:r>
            <a:r>
              <a:rPr lang="fr-FR" sz="800"/>
              <a:t> environnementales (météo, topologie, pollution, ….)</a:t>
            </a:r>
            <a:endParaRPr sz="800"/>
          </a:p>
        </p:txBody>
      </p:sp>
      <p:sp>
        <p:nvSpPr>
          <p:cNvPr id="1145" name="Google Shape;1145;p99"/>
          <p:cNvSpPr txBox="1"/>
          <p:nvPr/>
        </p:nvSpPr>
        <p:spPr>
          <a:xfrm>
            <a:off x="357287" y="5820510"/>
            <a:ext cx="1617600" cy="556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FR" sz="800"/>
              <a:t>Données internes moteurs</a:t>
            </a:r>
            <a:endParaRPr sz="800"/>
          </a:p>
        </p:txBody>
      </p:sp>
      <p:pic>
        <p:nvPicPr>
          <p:cNvPr id="1146" name="Google Shape;1146;p99"/>
          <p:cNvPicPr preferRelativeResize="0"/>
          <p:nvPr/>
        </p:nvPicPr>
        <p:blipFill>
          <a:blip r:embed="rId8">
            <a:alphaModFix/>
          </a:blip>
          <a:stretch>
            <a:fillRect/>
          </a:stretch>
        </p:blipFill>
        <p:spPr>
          <a:xfrm>
            <a:off x="2011537" y="4924560"/>
            <a:ext cx="1567900" cy="895950"/>
          </a:xfrm>
          <a:prstGeom prst="rect">
            <a:avLst/>
          </a:prstGeom>
          <a:noFill/>
          <a:ln>
            <a:noFill/>
          </a:ln>
        </p:spPr>
      </p:pic>
      <p:sp>
        <p:nvSpPr>
          <p:cNvPr id="1147" name="Google Shape;1147;p99"/>
          <p:cNvSpPr txBox="1"/>
          <p:nvPr/>
        </p:nvSpPr>
        <p:spPr>
          <a:xfrm>
            <a:off x="1961837" y="5820510"/>
            <a:ext cx="1617600" cy="556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FR" sz="800"/>
              <a:t>Données internes maintenance</a:t>
            </a:r>
            <a:endParaRPr sz="800"/>
          </a:p>
        </p:txBody>
      </p:sp>
      <p:pic>
        <p:nvPicPr>
          <p:cNvPr id="1148" name="Google Shape;1148;p99"/>
          <p:cNvPicPr preferRelativeResize="0"/>
          <p:nvPr/>
        </p:nvPicPr>
        <p:blipFill>
          <a:blip r:embed="rId9">
            <a:alphaModFix/>
          </a:blip>
          <a:stretch>
            <a:fillRect/>
          </a:stretch>
        </p:blipFill>
        <p:spPr>
          <a:xfrm>
            <a:off x="3829437" y="4900585"/>
            <a:ext cx="1041075" cy="1041075"/>
          </a:xfrm>
          <a:prstGeom prst="rect">
            <a:avLst/>
          </a:prstGeom>
          <a:noFill/>
          <a:ln>
            <a:noFill/>
          </a:ln>
        </p:spPr>
      </p:pic>
      <p:sp>
        <p:nvSpPr>
          <p:cNvPr id="1149" name="Google Shape;1149;p99"/>
          <p:cNvSpPr txBox="1"/>
          <p:nvPr/>
        </p:nvSpPr>
        <p:spPr>
          <a:xfrm>
            <a:off x="3642587" y="5856935"/>
            <a:ext cx="1617600" cy="556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FR" sz="800"/>
              <a:t>Coûts de maintenance / Type de contrat interne</a:t>
            </a:r>
            <a:endParaRPr sz="800"/>
          </a:p>
        </p:txBody>
      </p:sp>
      <p:sp>
        <p:nvSpPr>
          <p:cNvPr id="1150" name="Google Shape;1150;p99"/>
          <p:cNvSpPr/>
          <p:nvPr/>
        </p:nvSpPr>
        <p:spPr>
          <a:xfrm>
            <a:off x="724212" y="3986360"/>
            <a:ext cx="298200" cy="335100"/>
          </a:xfrm>
          <a:prstGeom prst="downArrow">
            <a:avLst>
              <a:gd name="adj1" fmla="val 50000"/>
              <a:gd name="adj2" fmla="val 50000"/>
            </a:avLst>
          </a:prstGeom>
          <a:solidFill>
            <a:srgbClr val="FFFFFF"/>
          </a:solidFill>
          <a:ln w="9525" cap="flat" cmpd="sng">
            <a:solidFill>
              <a:srgbClr val="1A56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99"/>
          <p:cNvSpPr/>
          <p:nvPr/>
        </p:nvSpPr>
        <p:spPr>
          <a:xfrm>
            <a:off x="2869412" y="3970947"/>
            <a:ext cx="298200" cy="335100"/>
          </a:xfrm>
          <a:prstGeom prst="downArrow">
            <a:avLst>
              <a:gd name="adj1" fmla="val 50000"/>
              <a:gd name="adj2" fmla="val 50000"/>
            </a:avLst>
          </a:prstGeom>
          <a:solidFill>
            <a:srgbClr val="FFFFFF"/>
          </a:solidFill>
          <a:ln w="9525" cap="flat" cmpd="sng">
            <a:solidFill>
              <a:srgbClr val="1A56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99"/>
          <p:cNvSpPr/>
          <p:nvPr/>
        </p:nvSpPr>
        <p:spPr>
          <a:xfrm rot="10800000">
            <a:off x="952812" y="4748360"/>
            <a:ext cx="298200" cy="335100"/>
          </a:xfrm>
          <a:prstGeom prst="downArrow">
            <a:avLst>
              <a:gd name="adj1" fmla="val 50000"/>
              <a:gd name="adj2" fmla="val 50000"/>
            </a:avLst>
          </a:prstGeom>
          <a:solidFill>
            <a:srgbClr val="FFFFFF"/>
          </a:solidFill>
          <a:ln w="9525" cap="flat" cmpd="sng">
            <a:solidFill>
              <a:srgbClr val="1A56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99"/>
          <p:cNvSpPr/>
          <p:nvPr/>
        </p:nvSpPr>
        <p:spPr>
          <a:xfrm rot="10800000">
            <a:off x="2553012" y="4748360"/>
            <a:ext cx="298200" cy="335100"/>
          </a:xfrm>
          <a:prstGeom prst="downArrow">
            <a:avLst>
              <a:gd name="adj1" fmla="val 50000"/>
              <a:gd name="adj2" fmla="val 50000"/>
            </a:avLst>
          </a:prstGeom>
          <a:solidFill>
            <a:srgbClr val="FFFFFF"/>
          </a:solidFill>
          <a:ln w="9525" cap="flat" cmpd="sng">
            <a:solidFill>
              <a:srgbClr val="1A56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99"/>
          <p:cNvSpPr/>
          <p:nvPr/>
        </p:nvSpPr>
        <p:spPr>
          <a:xfrm rot="10800000">
            <a:off x="4229412" y="4748360"/>
            <a:ext cx="298200" cy="335100"/>
          </a:xfrm>
          <a:prstGeom prst="downArrow">
            <a:avLst>
              <a:gd name="adj1" fmla="val 50000"/>
              <a:gd name="adj2" fmla="val 50000"/>
            </a:avLst>
          </a:prstGeom>
          <a:solidFill>
            <a:srgbClr val="FFFFFF"/>
          </a:solidFill>
          <a:ln w="9525" cap="flat" cmpd="sng">
            <a:solidFill>
              <a:srgbClr val="1A56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55" name="Google Shape;1155;p99"/>
          <p:cNvPicPr preferRelativeResize="0"/>
          <p:nvPr/>
        </p:nvPicPr>
        <p:blipFill>
          <a:blip r:embed="rId10">
            <a:alphaModFix/>
          </a:blip>
          <a:stretch>
            <a:fillRect/>
          </a:stretch>
        </p:blipFill>
        <p:spPr>
          <a:xfrm>
            <a:off x="7089612" y="3685635"/>
            <a:ext cx="1802050" cy="809537"/>
          </a:xfrm>
          <a:prstGeom prst="rect">
            <a:avLst/>
          </a:prstGeom>
          <a:noFill/>
          <a:ln>
            <a:noFill/>
          </a:ln>
        </p:spPr>
      </p:pic>
      <p:pic>
        <p:nvPicPr>
          <p:cNvPr id="1156" name="Google Shape;1156;p99"/>
          <p:cNvPicPr preferRelativeResize="0"/>
          <p:nvPr/>
        </p:nvPicPr>
        <p:blipFill>
          <a:blip r:embed="rId11">
            <a:alphaModFix/>
          </a:blip>
          <a:stretch>
            <a:fillRect/>
          </a:stretch>
        </p:blipFill>
        <p:spPr>
          <a:xfrm>
            <a:off x="7358587" y="5067209"/>
            <a:ext cx="1567900" cy="1216353"/>
          </a:xfrm>
          <a:prstGeom prst="rect">
            <a:avLst/>
          </a:prstGeom>
          <a:noFill/>
          <a:ln>
            <a:noFill/>
          </a:ln>
        </p:spPr>
      </p:pic>
      <p:pic>
        <p:nvPicPr>
          <p:cNvPr id="1157" name="Google Shape;1157;p99"/>
          <p:cNvPicPr preferRelativeResize="0"/>
          <p:nvPr/>
        </p:nvPicPr>
        <p:blipFill>
          <a:blip r:embed="rId12">
            <a:alphaModFix/>
          </a:blip>
          <a:stretch>
            <a:fillRect/>
          </a:stretch>
        </p:blipFill>
        <p:spPr>
          <a:xfrm>
            <a:off x="5408107" y="3642422"/>
            <a:ext cx="2222206" cy="895950"/>
          </a:xfrm>
          <a:prstGeom prst="rect">
            <a:avLst/>
          </a:prstGeom>
          <a:noFill/>
          <a:ln>
            <a:noFill/>
          </a:ln>
        </p:spPr>
      </p:pic>
      <p:pic>
        <p:nvPicPr>
          <p:cNvPr id="1158" name="Google Shape;1158;p99"/>
          <p:cNvPicPr preferRelativeResize="0"/>
          <p:nvPr/>
        </p:nvPicPr>
        <p:blipFill>
          <a:blip r:embed="rId13">
            <a:alphaModFix/>
          </a:blip>
          <a:stretch>
            <a:fillRect/>
          </a:stretch>
        </p:blipFill>
        <p:spPr>
          <a:xfrm>
            <a:off x="5484307" y="5067205"/>
            <a:ext cx="1802055" cy="1099875"/>
          </a:xfrm>
          <a:prstGeom prst="rect">
            <a:avLst/>
          </a:prstGeom>
          <a:noFill/>
          <a:ln>
            <a:noFill/>
          </a:ln>
        </p:spPr>
      </p:pic>
      <p:sp>
        <p:nvSpPr>
          <p:cNvPr id="1159" name="Google Shape;1159;p99"/>
          <p:cNvSpPr txBox="1"/>
          <p:nvPr/>
        </p:nvSpPr>
        <p:spPr>
          <a:xfrm>
            <a:off x="6054912" y="2586585"/>
            <a:ext cx="2073900" cy="556500"/>
          </a:xfrm>
          <a:prstGeom prst="rect">
            <a:avLst/>
          </a:prstGeom>
          <a:solidFill>
            <a:srgbClr val="20C3F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FR">
                <a:solidFill>
                  <a:srgbClr val="FFFFFF"/>
                </a:solidFill>
              </a:rPr>
              <a:t>Application </a:t>
            </a:r>
            <a:endParaRPr>
              <a:solidFill>
                <a:srgbClr val="FFFFFF"/>
              </a:solidFill>
            </a:endParaRPr>
          </a:p>
          <a:p>
            <a:pPr marL="0" lvl="0" indent="0" algn="ctr" rtl="0">
              <a:spcBef>
                <a:spcPts val="0"/>
              </a:spcBef>
              <a:spcAft>
                <a:spcPts val="0"/>
              </a:spcAft>
              <a:buNone/>
            </a:pPr>
            <a:r>
              <a:rPr lang="fr-FR">
                <a:solidFill>
                  <a:srgbClr val="FFFFFF"/>
                </a:solidFill>
              </a:rPr>
              <a:t>(possible)</a:t>
            </a:r>
            <a:endParaRPr>
              <a:solidFill>
                <a:srgbClr val="FFFFFF"/>
              </a:solidFill>
            </a:endParaRPr>
          </a:p>
        </p:txBody>
      </p:sp>
      <p:sp>
        <p:nvSpPr>
          <p:cNvPr id="1160" name="Google Shape;1160;p99"/>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204"/>
        <p:cNvGrpSpPr/>
        <p:nvPr/>
      </p:nvGrpSpPr>
      <p:grpSpPr>
        <a:xfrm>
          <a:off x="0" y="0"/>
          <a:ext cx="0" cy="0"/>
          <a:chOff x="0" y="0"/>
          <a:chExt cx="0" cy="0"/>
        </a:xfrm>
      </p:grpSpPr>
      <p:pic>
        <p:nvPicPr>
          <p:cNvPr id="1205" name="Google Shape;1205;p101"/>
          <p:cNvPicPr preferRelativeResize="0"/>
          <p:nvPr/>
        </p:nvPicPr>
        <p:blipFill rotWithShape="1">
          <a:blip r:embed="rId3">
            <a:alphaModFix/>
          </a:blip>
          <a:srcRect t="14088" b="1651"/>
          <a:stretch/>
        </p:blipFill>
        <p:spPr>
          <a:xfrm>
            <a:off x="2828575" y="1307833"/>
            <a:ext cx="6018279" cy="4519809"/>
          </a:xfrm>
          <a:prstGeom prst="rect">
            <a:avLst/>
          </a:prstGeom>
          <a:noFill/>
          <a:ln>
            <a:noFill/>
          </a:ln>
        </p:spPr>
      </p:pic>
      <p:pic>
        <p:nvPicPr>
          <p:cNvPr id="1206" name="Google Shape;1206;p101"/>
          <p:cNvPicPr preferRelativeResize="0"/>
          <p:nvPr/>
        </p:nvPicPr>
        <p:blipFill rotWithShape="1">
          <a:blip r:embed="rId4">
            <a:alphaModFix/>
          </a:blip>
          <a:srcRect/>
          <a:stretch/>
        </p:blipFill>
        <p:spPr>
          <a:xfrm>
            <a:off x="7567688" y="1371803"/>
            <a:ext cx="1191325" cy="1002275"/>
          </a:xfrm>
          <a:prstGeom prst="rect">
            <a:avLst/>
          </a:prstGeom>
          <a:noFill/>
          <a:ln>
            <a:noFill/>
          </a:ln>
        </p:spPr>
      </p:pic>
      <p:sp>
        <p:nvSpPr>
          <p:cNvPr id="1207" name="Google Shape;1207;p101"/>
          <p:cNvSpPr txBox="1"/>
          <p:nvPr/>
        </p:nvSpPr>
        <p:spPr>
          <a:xfrm>
            <a:off x="299875" y="1898633"/>
            <a:ext cx="2375100" cy="3057900"/>
          </a:xfrm>
          <a:prstGeom prst="rect">
            <a:avLst/>
          </a:prstGeom>
          <a:noFill/>
          <a:ln>
            <a:noFill/>
          </a:ln>
        </p:spPr>
        <p:txBody>
          <a:bodyPr spcFirstLastPara="1" wrap="square" lIns="68575" tIns="34275" rIns="68575" bIns="34275" anchor="t" anchorCtr="0">
            <a:noAutofit/>
          </a:bodyPr>
          <a:lstStyle/>
          <a:p>
            <a:pPr marL="0" marR="0" lvl="0" indent="0" algn="l" rtl="0">
              <a:lnSpc>
                <a:spcPct val="150000"/>
              </a:lnSpc>
              <a:spcBef>
                <a:spcPts val="0"/>
              </a:spcBef>
              <a:spcAft>
                <a:spcPts val="0"/>
              </a:spcAft>
              <a:buNone/>
            </a:pPr>
            <a:r>
              <a:rPr lang="fr-FR" sz="1500" b="1">
                <a:solidFill>
                  <a:srgbClr val="666666"/>
                </a:solidFill>
              </a:rPr>
              <a:t>-Optimisation des </a:t>
            </a:r>
            <a:endParaRPr sz="1500" b="1">
              <a:solidFill>
                <a:srgbClr val="666666"/>
              </a:solidFill>
            </a:endParaRPr>
          </a:p>
          <a:p>
            <a:pPr marL="0" marR="0" lvl="0" indent="0" algn="l" rtl="0">
              <a:lnSpc>
                <a:spcPct val="150000"/>
              </a:lnSpc>
              <a:spcBef>
                <a:spcPts val="0"/>
              </a:spcBef>
              <a:spcAft>
                <a:spcPts val="0"/>
              </a:spcAft>
              <a:buNone/>
            </a:pPr>
            <a:r>
              <a:rPr lang="fr-FR" sz="1500" b="1">
                <a:solidFill>
                  <a:srgbClr val="666666"/>
                </a:solidFill>
              </a:rPr>
              <a:t>coûts de distribution</a:t>
            </a:r>
            <a:endParaRPr sz="1100" b="1">
              <a:solidFill>
                <a:srgbClr val="666666"/>
              </a:solidFill>
            </a:endParaRPr>
          </a:p>
          <a:p>
            <a:pPr marL="0" marR="0" lvl="0" indent="0" algn="l" rtl="0">
              <a:lnSpc>
                <a:spcPct val="150000"/>
              </a:lnSpc>
              <a:spcBef>
                <a:spcPts val="0"/>
              </a:spcBef>
              <a:spcAft>
                <a:spcPts val="0"/>
              </a:spcAft>
              <a:buNone/>
            </a:pPr>
            <a:r>
              <a:rPr lang="fr-FR" sz="1500" b="1">
                <a:solidFill>
                  <a:srgbClr val="666666"/>
                </a:solidFill>
              </a:rPr>
              <a:t>-Gestion de la ressource</a:t>
            </a:r>
            <a:endParaRPr sz="1100" b="1">
              <a:solidFill>
                <a:srgbClr val="666666"/>
              </a:solidFill>
            </a:endParaRPr>
          </a:p>
          <a:p>
            <a:pPr marL="0" marR="0" lvl="0" indent="0" algn="l" rtl="0">
              <a:lnSpc>
                <a:spcPct val="150000"/>
              </a:lnSpc>
              <a:spcBef>
                <a:spcPts val="0"/>
              </a:spcBef>
              <a:spcAft>
                <a:spcPts val="0"/>
              </a:spcAft>
              <a:buNone/>
            </a:pPr>
            <a:r>
              <a:rPr lang="fr-FR" sz="1500" b="1">
                <a:solidFill>
                  <a:srgbClr val="666666"/>
                </a:solidFill>
              </a:rPr>
              <a:t>-Qualité du services</a:t>
            </a:r>
            <a:endParaRPr sz="1500" b="1">
              <a:solidFill>
                <a:srgbClr val="666666"/>
              </a:solidFill>
            </a:endParaRPr>
          </a:p>
          <a:p>
            <a:pPr marL="0" marR="0" lvl="0" indent="0" algn="l" rtl="0">
              <a:lnSpc>
                <a:spcPct val="150000"/>
              </a:lnSpc>
              <a:spcBef>
                <a:spcPts val="0"/>
              </a:spcBef>
              <a:spcAft>
                <a:spcPts val="0"/>
              </a:spcAft>
              <a:buNone/>
            </a:pPr>
            <a:r>
              <a:rPr lang="fr-FR" sz="1500" b="1">
                <a:solidFill>
                  <a:srgbClr val="666666"/>
                </a:solidFill>
              </a:rPr>
              <a:t>-Alertes</a:t>
            </a:r>
            <a:endParaRPr sz="1500" b="1">
              <a:solidFill>
                <a:srgbClr val="666666"/>
              </a:solidFill>
            </a:endParaRPr>
          </a:p>
          <a:p>
            <a:pPr marL="0" marR="0" lvl="0" indent="0" algn="l" rtl="0">
              <a:lnSpc>
                <a:spcPct val="150000"/>
              </a:lnSpc>
              <a:spcBef>
                <a:spcPts val="0"/>
              </a:spcBef>
              <a:spcAft>
                <a:spcPts val="0"/>
              </a:spcAft>
              <a:buNone/>
            </a:pPr>
            <a:r>
              <a:rPr lang="fr-FR" sz="1500" b="1">
                <a:solidFill>
                  <a:srgbClr val="666666"/>
                </a:solidFill>
              </a:rPr>
              <a:t>-Prédictions</a:t>
            </a:r>
            <a:endParaRPr sz="1500" b="1">
              <a:solidFill>
                <a:srgbClr val="666666"/>
              </a:solidFill>
            </a:endParaRPr>
          </a:p>
        </p:txBody>
      </p:sp>
      <p:sp>
        <p:nvSpPr>
          <p:cNvPr id="1208" name="Google Shape;1208;p101"/>
          <p:cNvSpPr txBox="1"/>
          <p:nvPr/>
        </p:nvSpPr>
        <p:spPr>
          <a:xfrm>
            <a:off x="2586750" y="5925933"/>
            <a:ext cx="6263700" cy="7389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fr-FR" sz="1100" i="1">
                <a:solidFill>
                  <a:srgbClr val="738389"/>
                </a:solidFill>
                <a:latin typeface="Arial"/>
                <a:ea typeface="Arial"/>
                <a:cs typeface="Arial"/>
                <a:sym typeface="Arial"/>
              </a:rPr>
              <a:t>AGUR fait partie du Groupe ETCHART (Groupe familial basque) de 1200 personnes spécialisé dans les métiers du BTP, de l’eau et de l’environnement.</a:t>
            </a:r>
            <a:endParaRPr sz="1100" i="1">
              <a:solidFill>
                <a:srgbClr val="738389"/>
              </a:solidFill>
            </a:endParaRPr>
          </a:p>
        </p:txBody>
      </p:sp>
      <p:pic>
        <p:nvPicPr>
          <p:cNvPr id="1209" name="Google Shape;1209;p101"/>
          <p:cNvPicPr preferRelativeResize="0"/>
          <p:nvPr/>
        </p:nvPicPr>
        <p:blipFill rotWithShape="1">
          <a:blip r:embed="rId5">
            <a:alphaModFix/>
          </a:blip>
          <a:srcRect/>
          <a:stretch/>
        </p:blipFill>
        <p:spPr>
          <a:xfrm>
            <a:off x="7294591" y="4845269"/>
            <a:ext cx="1540016" cy="770586"/>
          </a:xfrm>
          <a:prstGeom prst="rect">
            <a:avLst/>
          </a:prstGeom>
          <a:noFill/>
          <a:ln>
            <a:noFill/>
          </a:ln>
        </p:spPr>
      </p:pic>
      <p:cxnSp>
        <p:nvCxnSpPr>
          <p:cNvPr id="1210" name="Google Shape;1210;p101"/>
          <p:cNvCxnSpPr/>
          <p:nvPr/>
        </p:nvCxnSpPr>
        <p:spPr>
          <a:xfrm>
            <a:off x="457200" y="575619"/>
            <a:ext cx="0" cy="576000"/>
          </a:xfrm>
          <a:prstGeom prst="straightConnector1">
            <a:avLst/>
          </a:prstGeom>
          <a:noFill/>
          <a:ln w="28575" cap="flat" cmpd="sng">
            <a:solidFill>
              <a:srgbClr val="20C3F3"/>
            </a:solidFill>
            <a:prstDash val="solid"/>
            <a:round/>
            <a:headEnd type="none" w="sm" len="sm"/>
            <a:tailEnd type="none" w="sm" len="sm"/>
          </a:ln>
        </p:spPr>
      </p:cxnSp>
      <p:pic>
        <p:nvPicPr>
          <p:cNvPr id="1211" name="Google Shape;1211;p101" descr="logo_hupi_rvb (2).png"/>
          <p:cNvPicPr preferRelativeResize="0"/>
          <p:nvPr/>
        </p:nvPicPr>
        <p:blipFill rotWithShape="1">
          <a:blip r:embed="rId6">
            <a:alphaModFix/>
          </a:blip>
          <a:srcRect/>
          <a:stretch/>
        </p:blipFill>
        <p:spPr>
          <a:xfrm>
            <a:off x="8255950" y="144000"/>
            <a:ext cx="745800" cy="492900"/>
          </a:xfrm>
          <a:prstGeom prst="rect">
            <a:avLst/>
          </a:prstGeom>
          <a:noFill/>
          <a:ln>
            <a:noFill/>
          </a:ln>
        </p:spPr>
      </p:pic>
      <p:sp>
        <p:nvSpPr>
          <p:cNvPr id="1212" name="Google Shape;1212;p101"/>
          <p:cNvSpPr txBox="1"/>
          <p:nvPr/>
        </p:nvSpPr>
        <p:spPr>
          <a:xfrm>
            <a:off x="457204" y="284624"/>
            <a:ext cx="8229600" cy="1143300"/>
          </a:xfrm>
          <a:prstGeom prst="rect">
            <a:avLst/>
          </a:prstGeom>
          <a:no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Clr>
                <a:schemeClr val="dk1"/>
              </a:buClr>
              <a:buFont typeface="Arial"/>
              <a:buNone/>
            </a:pPr>
            <a:r>
              <a:rPr lang="fr-FR" sz="2400">
                <a:solidFill>
                  <a:srgbClr val="20C3F3"/>
                </a:solidFill>
                <a:latin typeface="Dosis"/>
                <a:ea typeface="Dosis"/>
                <a:cs typeface="Dosis"/>
                <a:sym typeface="Dosis"/>
              </a:rPr>
              <a:t>AGUR: Nouveaux Services autour de la Gestion de l’EAU</a:t>
            </a:r>
            <a:endParaRPr sz="2400">
              <a:solidFill>
                <a:srgbClr val="20C3F3"/>
              </a:solidFill>
            </a:endParaRPr>
          </a:p>
        </p:txBody>
      </p:sp>
      <p:sp>
        <p:nvSpPr>
          <p:cNvPr id="1213" name="Google Shape;1213;p101"/>
          <p:cNvSpPr/>
          <p:nvPr/>
        </p:nvSpPr>
        <p:spPr>
          <a:xfrm>
            <a:off x="376475" y="4956600"/>
            <a:ext cx="1846800" cy="492900"/>
          </a:xfrm>
          <a:prstGeom prst="rect">
            <a:avLst/>
          </a:prstGeom>
          <a:noFill/>
          <a:ln w="28575" cap="flat" cmpd="sng">
            <a:solidFill>
              <a:srgbClr val="6FA8DC">
                <a:alpha val="0"/>
              </a:srgbClr>
            </a:solidFill>
            <a:prstDash val="solid"/>
            <a:round/>
            <a:headEnd type="none" w="sm" len="sm"/>
            <a:tailEnd type="none" w="sm" len="sm"/>
          </a:ln>
        </p:spPr>
        <p:txBody>
          <a:bodyPr spcFirstLastPara="1" wrap="square" lIns="91425" tIns="45700" rIns="91425" bIns="45700" anchor="t" anchorCtr="0">
            <a:noAutofit/>
          </a:bodyPr>
          <a:lstStyle/>
          <a:p>
            <a:pPr marL="0" lvl="0" indent="0" algn="ctr" rtl="0">
              <a:lnSpc>
                <a:spcPct val="150000"/>
              </a:lnSpc>
              <a:spcBef>
                <a:spcPts val="0"/>
              </a:spcBef>
              <a:spcAft>
                <a:spcPts val="0"/>
              </a:spcAft>
              <a:buNone/>
            </a:pPr>
            <a:r>
              <a:rPr lang="fr-FR" sz="2200" b="1" i="1" u="sng">
                <a:solidFill>
                  <a:srgbClr val="6AA84F"/>
                </a:solidFill>
                <a:latin typeface="Calibri"/>
                <a:ea typeface="Calibri"/>
                <a:cs typeface="Calibri"/>
                <a:sym typeface="Calibri"/>
              </a:rPr>
              <a:t>IA + IOT</a:t>
            </a:r>
            <a:endParaRPr sz="2200" b="1" i="1">
              <a:solidFill>
                <a:srgbClr val="6AA84F"/>
              </a:solidFill>
              <a:latin typeface="Calibri"/>
              <a:ea typeface="Calibri"/>
              <a:cs typeface="Calibri"/>
              <a:sym typeface="Calibri"/>
            </a:endParaRPr>
          </a:p>
        </p:txBody>
      </p:sp>
      <p:sp>
        <p:nvSpPr>
          <p:cNvPr id="1214" name="Google Shape;1214;p101"/>
          <p:cNvSpPr txBox="1">
            <a:spLocks noGrp="1"/>
          </p:cNvSpPr>
          <p:nvPr>
            <p:ph type="sldNum" idx="12"/>
          </p:nvPr>
        </p:nvSpPr>
        <p:spPr>
          <a:xfrm>
            <a:off x="6553200" y="6356349"/>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A4ADB0"/>
              </a:buClr>
              <a:buFont typeface="Calibri"/>
              <a:buNone/>
            </a:pPr>
            <a:fld id="{00000000-1234-1234-1234-123412341234}" type="slidenum">
              <a:rPr lang="fr-FR" sz="1000" b="0" i="0" u="none" strike="noStrike" cap="none">
                <a:solidFill>
                  <a:srgbClr val="A4ADB0"/>
                </a:solidFill>
                <a:latin typeface="Calibri"/>
                <a:ea typeface="Calibri"/>
                <a:cs typeface="Calibri"/>
                <a:sym typeface="Calibri"/>
              </a:rPr>
              <a:t>52</a:t>
            </a:fld>
            <a:endParaRPr sz="1000" b="0" i="0" u="none" strike="noStrike" cap="none">
              <a:solidFill>
                <a:srgbClr val="A4ADB0"/>
              </a:solidFill>
              <a:latin typeface="Calibri"/>
              <a:ea typeface="Calibri"/>
              <a:cs typeface="Calibri"/>
              <a:sym typeface="Calibri"/>
            </a:endParaRPr>
          </a:p>
        </p:txBody>
      </p:sp>
      <p:sp>
        <p:nvSpPr>
          <p:cNvPr id="1215" name="Google Shape;1215;p101"/>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
        <p:nvSpPr>
          <p:cNvPr id="1216" name="Google Shape;1216;p101"/>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220"/>
        <p:cNvGrpSpPr/>
        <p:nvPr/>
      </p:nvGrpSpPr>
      <p:grpSpPr>
        <a:xfrm>
          <a:off x="0" y="0"/>
          <a:ext cx="0" cy="0"/>
          <a:chOff x="0" y="0"/>
          <a:chExt cx="0" cy="0"/>
        </a:xfrm>
      </p:grpSpPr>
      <p:sp>
        <p:nvSpPr>
          <p:cNvPr id="1221" name="Google Shape;1221;p102"/>
          <p:cNvSpPr/>
          <p:nvPr/>
        </p:nvSpPr>
        <p:spPr>
          <a:xfrm>
            <a:off x="5679200" y="1216433"/>
            <a:ext cx="3322500" cy="53292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738389"/>
              </a:buClr>
              <a:buFont typeface="Arial"/>
              <a:buNone/>
            </a:pPr>
            <a:r>
              <a:rPr lang="fr-FR" sz="1200" b="1" u="sng">
                <a:solidFill>
                  <a:srgbClr val="738389"/>
                </a:solidFill>
                <a:latin typeface="Calibri"/>
                <a:ea typeface="Calibri"/>
                <a:cs typeface="Calibri"/>
                <a:sym typeface="Calibri"/>
              </a:rPr>
              <a:t>Objectif:</a:t>
            </a:r>
            <a:r>
              <a:rPr lang="fr-FR" sz="1200">
                <a:solidFill>
                  <a:srgbClr val="738389"/>
                </a:solidFill>
                <a:latin typeface="Calibri"/>
                <a:ea typeface="Calibri"/>
                <a:cs typeface="Calibri"/>
                <a:sym typeface="Calibri"/>
              </a:rPr>
              <a:t> </a:t>
            </a:r>
            <a:endParaRPr sz="1200">
              <a:solidFill>
                <a:srgbClr val="738389"/>
              </a:solidFill>
              <a:latin typeface="Calibri"/>
              <a:ea typeface="Calibri"/>
              <a:cs typeface="Calibri"/>
              <a:sym typeface="Calibri"/>
            </a:endParaRPr>
          </a:p>
          <a:p>
            <a:pPr marL="0" marR="0" lvl="0" indent="0" algn="l" rtl="0">
              <a:lnSpc>
                <a:spcPct val="115000"/>
              </a:lnSpc>
              <a:spcBef>
                <a:spcPts val="0"/>
              </a:spcBef>
              <a:spcAft>
                <a:spcPts val="0"/>
              </a:spcAft>
              <a:buClr>
                <a:srgbClr val="738389"/>
              </a:buClr>
              <a:buFont typeface="Arial"/>
              <a:buNone/>
            </a:pPr>
            <a:r>
              <a:rPr lang="fr-FR" sz="1200">
                <a:solidFill>
                  <a:srgbClr val="738389"/>
                </a:solidFill>
                <a:latin typeface="Calibri"/>
                <a:ea typeface="Calibri"/>
                <a:cs typeface="Calibri"/>
                <a:sym typeface="Calibri"/>
              </a:rPr>
              <a:t>-Anticiper les opérations de maintenance à réaliser sur chaque bus, en détectant, en continu, les “premiers signaux faibles” indiquant, avec un certain niveau de probabilité, un risque de panne à court terme</a:t>
            </a:r>
            <a:endParaRPr sz="1200">
              <a:solidFill>
                <a:srgbClr val="738389"/>
              </a:solidFill>
              <a:latin typeface="Calibri"/>
              <a:ea typeface="Calibri"/>
              <a:cs typeface="Calibri"/>
              <a:sym typeface="Calibri"/>
            </a:endParaRPr>
          </a:p>
          <a:p>
            <a:pPr marL="0" lvl="0" indent="0" algn="l" rtl="0">
              <a:lnSpc>
                <a:spcPct val="115000"/>
              </a:lnSpc>
              <a:spcBef>
                <a:spcPts val="0"/>
              </a:spcBef>
              <a:spcAft>
                <a:spcPts val="0"/>
              </a:spcAft>
              <a:buClr>
                <a:srgbClr val="738389"/>
              </a:buClr>
              <a:buFont typeface="Arial"/>
              <a:buNone/>
            </a:pPr>
            <a:endParaRPr sz="1200" b="1" u="sng">
              <a:solidFill>
                <a:srgbClr val="738389"/>
              </a:solidFill>
              <a:latin typeface="Calibri"/>
              <a:ea typeface="Calibri"/>
              <a:cs typeface="Calibri"/>
              <a:sym typeface="Calibri"/>
            </a:endParaRPr>
          </a:p>
          <a:p>
            <a:pPr marL="0" lvl="0" indent="0" algn="l" rtl="0">
              <a:lnSpc>
                <a:spcPct val="115000"/>
              </a:lnSpc>
              <a:spcBef>
                <a:spcPts val="0"/>
              </a:spcBef>
              <a:spcAft>
                <a:spcPts val="0"/>
              </a:spcAft>
              <a:buNone/>
            </a:pPr>
            <a:endParaRPr sz="1200">
              <a:solidFill>
                <a:srgbClr val="738389"/>
              </a:solidFill>
              <a:latin typeface="Calibri"/>
              <a:ea typeface="Calibri"/>
              <a:cs typeface="Calibri"/>
              <a:sym typeface="Calibri"/>
            </a:endParaRPr>
          </a:p>
          <a:p>
            <a:pPr marL="0" lvl="0" indent="0" algn="l" rtl="0">
              <a:lnSpc>
                <a:spcPct val="115000"/>
              </a:lnSpc>
              <a:spcBef>
                <a:spcPts val="0"/>
              </a:spcBef>
              <a:spcAft>
                <a:spcPts val="0"/>
              </a:spcAft>
              <a:buClr>
                <a:srgbClr val="738389"/>
              </a:buClr>
              <a:buFont typeface="Arial"/>
              <a:buNone/>
            </a:pPr>
            <a:r>
              <a:rPr lang="fr-FR" sz="1200" b="1" u="sng">
                <a:solidFill>
                  <a:srgbClr val="738389"/>
                </a:solidFill>
                <a:latin typeface="Calibri"/>
                <a:ea typeface="Calibri"/>
                <a:cs typeface="Calibri"/>
                <a:sym typeface="Calibri"/>
              </a:rPr>
              <a:t>Approche:</a:t>
            </a:r>
            <a:r>
              <a:rPr lang="fr-FR" sz="1200">
                <a:solidFill>
                  <a:srgbClr val="738389"/>
                </a:solidFill>
                <a:latin typeface="Calibri"/>
                <a:ea typeface="Calibri"/>
                <a:cs typeface="Calibri"/>
                <a:sym typeface="Calibri"/>
              </a:rPr>
              <a:t> </a:t>
            </a:r>
            <a:endParaRPr sz="1200">
              <a:solidFill>
                <a:srgbClr val="738389"/>
              </a:solidFill>
              <a:latin typeface="Calibri"/>
              <a:ea typeface="Calibri"/>
              <a:cs typeface="Calibri"/>
              <a:sym typeface="Calibri"/>
            </a:endParaRPr>
          </a:p>
          <a:p>
            <a:pPr marL="0" lvl="0" indent="0" algn="l" rtl="0">
              <a:lnSpc>
                <a:spcPct val="115000"/>
              </a:lnSpc>
              <a:spcBef>
                <a:spcPts val="0"/>
              </a:spcBef>
              <a:spcAft>
                <a:spcPts val="0"/>
              </a:spcAft>
              <a:buNone/>
            </a:pPr>
            <a:r>
              <a:rPr lang="fr-FR" sz="1200">
                <a:solidFill>
                  <a:srgbClr val="738389"/>
                </a:solidFill>
                <a:latin typeface="Calibri"/>
                <a:ea typeface="Calibri"/>
                <a:cs typeface="Calibri"/>
                <a:sym typeface="Calibri"/>
              </a:rPr>
              <a:t>-Adopter une approche “statistique et probabiliste” (non “déterministe”), basée sur des données historiques précises et caractérisées</a:t>
            </a:r>
            <a:endParaRPr sz="1200">
              <a:solidFill>
                <a:srgbClr val="738389"/>
              </a:solidFill>
              <a:latin typeface="Calibri"/>
              <a:ea typeface="Calibri"/>
              <a:cs typeface="Calibri"/>
              <a:sym typeface="Calibri"/>
            </a:endParaRPr>
          </a:p>
          <a:p>
            <a:pPr marL="0" lvl="0" indent="0" algn="l" rtl="0">
              <a:lnSpc>
                <a:spcPct val="115000"/>
              </a:lnSpc>
              <a:spcBef>
                <a:spcPts val="0"/>
              </a:spcBef>
              <a:spcAft>
                <a:spcPts val="0"/>
              </a:spcAft>
              <a:buNone/>
            </a:pPr>
            <a:r>
              <a:rPr lang="fr-FR" sz="1200">
                <a:solidFill>
                  <a:srgbClr val="738389"/>
                </a:solidFill>
                <a:latin typeface="Calibri"/>
                <a:ea typeface="Calibri"/>
                <a:cs typeface="Calibri"/>
                <a:sym typeface="Calibri"/>
              </a:rPr>
              <a:t>-Construire et opérer, en continu, un modèle auto-apprenant liant les données dites “comportementales” des bus et les défaillances effectivement constatées</a:t>
            </a:r>
            <a:endParaRPr sz="1200">
              <a:solidFill>
                <a:srgbClr val="738389"/>
              </a:solidFill>
              <a:latin typeface="Calibri"/>
              <a:ea typeface="Calibri"/>
              <a:cs typeface="Calibri"/>
              <a:sym typeface="Calibri"/>
            </a:endParaRPr>
          </a:p>
          <a:p>
            <a:pPr marL="0" lvl="0" indent="0" algn="l" rtl="0">
              <a:lnSpc>
                <a:spcPct val="115000"/>
              </a:lnSpc>
              <a:spcBef>
                <a:spcPts val="0"/>
              </a:spcBef>
              <a:spcAft>
                <a:spcPts val="0"/>
              </a:spcAft>
              <a:buNone/>
            </a:pPr>
            <a:r>
              <a:rPr lang="fr-FR" sz="1200">
                <a:solidFill>
                  <a:srgbClr val="738389"/>
                </a:solidFill>
                <a:latin typeface="Calibri"/>
                <a:ea typeface="Calibri"/>
                <a:cs typeface="Calibri"/>
                <a:sym typeface="Calibri"/>
              </a:rPr>
              <a:t>-Développer une interface générant des alertes sur les bus évalués à “fort risque”</a:t>
            </a:r>
            <a:endParaRPr sz="1200">
              <a:solidFill>
                <a:srgbClr val="738389"/>
              </a:solidFill>
              <a:latin typeface="Calibri"/>
              <a:ea typeface="Calibri"/>
              <a:cs typeface="Calibri"/>
              <a:sym typeface="Calibri"/>
            </a:endParaRPr>
          </a:p>
          <a:p>
            <a:pPr marL="0" lvl="0" indent="0" algn="l" rtl="0">
              <a:lnSpc>
                <a:spcPct val="115000"/>
              </a:lnSpc>
              <a:spcBef>
                <a:spcPts val="0"/>
              </a:spcBef>
              <a:spcAft>
                <a:spcPts val="0"/>
              </a:spcAft>
              <a:buClr>
                <a:srgbClr val="738389"/>
              </a:buClr>
              <a:buFont typeface="Arial"/>
              <a:buNone/>
            </a:pPr>
            <a:endParaRPr sz="1200">
              <a:solidFill>
                <a:srgbClr val="738389"/>
              </a:solidFill>
              <a:latin typeface="Calibri"/>
              <a:ea typeface="Calibri"/>
              <a:cs typeface="Calibri"/>
              <a:sym typeface="Calibri"/>
            </a:endParaRPr>
          </a:p>
          <a:p>
            <a:pPr marL="0" lvl="0" indent="0" algn="l" rtl="0">
              <a:lnSpc>
                <a:spcPct val="115000"/>
              </a:lnSpc>
              <a:spcBef>
                <a:spcPts val="0"/>
              </a:spcBef>
              <a:spcAft>
                <a:spcPts val="0"/>
              </a:spcAft>
              <a:buClr>
                <a:srgbClr val="738389"/>
              </a:buClr>
              <a:buFont typeface="Arial"/>
              <a:buNone/>
            </a:pPr>
            <a:endParaRPr sz="1200">
              <a:solidFill>
                <a:srgbClr val="738389"/>
              </a:solidFill>
              <a:latin typeface="Calibri"/>
              <a:ea typeface="Calibri"/>
              <a:cs typeface="Calibri"/>
              <a:sym typeface="Calibri"/>
            </a:endParaRPr>
          </a:p>
          <a:p>
            <a:pPr marL="0" lvl="0" indent="0" algn="l" rtl="0">
              <a:lnSpc>
                <a:spcPct val="115000"/>
              </a:lnSpc>
              <a:spcBef>
                <a:spcPts val="0"/>
              </a:spcBef>
              <a:spcAft>
                <a:spcPts val="0"/>
              </a:spcAft>
              <a:buClr>
                <a:srgbClr val="738389"/>
              </a:buClr>
              <a:buFont typeface="Arial"/>
              <a:buNone/>
            </a:pPr>
            <a:endParaRPr sz="1200">
              <a:solidFill>
                <a:srgbClr val="738389"/>
              </a:solidFill>
              <a:latin typeface="Calibri"/>
              <a:ea typeface="Calibri"/>
              <a:cs typeface="Calibri"/>
              <a:sym typeface="Calibri"/>
            </a:endParaRPr>
          </a:p>
        </p:txBody>
      </p:sp>
      <p:cxnSp>
        <p:nvCxnSpPr>
          <p:cNvPr id="1222" name="Google Shape;1222;p102"/>
          <p:cNvCxnSpPr/>
          <p:nvPr/>
        </p:nvCxnSpPr>
        <p:spPr>
          <a:xfrm>
            <a:off x="457200" y="575619"/>
            <a:ext cx="0" cy="576000"/>
          </a:xfrm>
          <a:prstGeom prst="straightConnector1">
            <a:avLst/>
          </a:prstGeom>
          <a:noFill/>
          <a:ln w="28575" cap="flat" cmpd="sng">
            <a:solidFill>
              <a:srgbClr val="20C3F3"/>
            </a:solidFill>
            <a:prstDash val="solid"/>
            <a:round/>
            <a:headEnd type="none" w="sm" len="sm"/>
            <a:tailEnd type="none" w="sm" len="sm"/>
          </a:ln>
        </p:spPr>
      </p:cxnSp>
      <p:pic>
        <p:nvPicPr>
          <p:cNvPr id="1223" name="Google Shape;1223;p102" descr="logo_hupi_rvb (2).png"/>
          <p:cNvPicPr preferRelativeResize="0"/>
          <p:nvPr/>
        </p:nvPicPr>
        <p:blipFill rotWithShape="1">
          <a:blip r:embed="rId3">
            <a:alphaModFix/>
          </a:blip>
          <a:srcRect/>
          <a:stretch/>
        </p:blipFill>
        <p:spPr>
          <a:xfrm>
            <a:off x="8255950" y="144000"/>
            <a:ext cx="745800" cy="492900"/>
          </a:xfrm>
          <a:prstGeom prst="rect">
            <a:avLst/>
          </a:prstGeom>
          <a:noFill/>
          <a:ln>
            <a:noFill/>
          </a:ln>
        </p:spPr>
      </p:pic>
      <p:pic>
        <p:nvPicPr>
          <p:cNvPr id="1224" name="Google Shape;1224;p102"/>
          <p:cNvPicPr preferRelativeResize="0"/>
          <p:nvPr/>
        </p:nvPicPr>
        <p:blipFill>
          <a:blip r:embed="rId4">
            <a:alphaModFix/>
          </a:blip>
          <a:stretch>
            <a:fillRect/>
          </a:stretch>
        </p:blipFill>
        <p:spPr>
          <a:xfrm>
            <a:off x="1608813" y="5613206"/>
            <a:ext cx="1280370" cy="857400"/>
          </a:xfrm>
          <a:prstGeom prst="rect">
            <a:avLst/>
          </a:prstGeom>
          <a:noFill/>
          <a:ln>
            <a:noFill/>
          </a:ln>
        </p:spPr>
      </p:pic>
      <p:cxnSp>
        <p:nvCxnSpPr>
          <p:cNvPr id="1225" name="Google Shape;1225;p102"/>
          <p:cNvCxnSpPr/>
          <p:nvPr/>
        </p:nvCxnSpPr>
        <p:spPr>
          <a:xfrm>
            <a:off x="2393441" y="2506154"/>
            <a:ext cx="15900" cy="2326800"/>
          </a:xfrm>
          <a:prstGeom prst="straightConnector1">
            <a:avLst/>
          </a:prstGeom>
          <a:noFill/>
          <a:ln w="9525" cap="flat" cmpd="sng">
            <a:solidFill>
              <a:srgbClr val="FFFFFF"/>
            </a:solidFill>
            <a:prstDash val="solid"/>
            <a:round/>
            <a:headEnd type="none" w="med" len="med"/>
            <a:tailEnd type="none" w="med" len="med"/>
          </a:ln>
        </p:spPr>
      </p:cxnSp>
      <p:pic>
        <p:nvPicPr>
          <p:cNvPr id="1226" name="Google Shape;1226;p102"/>
          <p:cNvPicPr preferRelativeResize="0"/>
          <p:nvPr/>
        </p:nvPicPr>
        <p:blipFill>
          <a:blip r:embed="rId5">
            <a:alphaModFix/>
          </a:blip>
          <a:stretch>
            <a:fillRect/>
          </a:stretch>
        </p:blipFill>
        <p:spPr>
          <a:xfrm rot="-5400000">
            <a:off x="601946" y="783379"/>
            <a:ext cx="4823333" cy="5224175"/>
          </a:xfrm>
          <a:prstGeom prst="rect">
            <a:avLst/>
          </a:prstGeom>
          <a:noFill/>
          <a:ln>
            <a:noFill/>
          </a:ln>
        </p:spPr>
      </p:pic>
      <p:pic>
        <p:nvPicPr>
          <p:cNvPr id="1227" name="Google Shape;1227;p102"/>
          <p:cNvPicPr preferRelativeResize="0"/>
          <p:nvPr/>
        </p:nvPicPr>
        <p:blipFill>
          <a:blip r:embed="rId6">
            <a:alphaModFix/>
          </a:blip>
          <a:stretch>
            <a:fillRect/>
          </a:stretch>
        </p:blipFill>
        <p:spPr>
          <a:xfrm>
            <a:off x="4840787" y="1965414"/>
            <a:ext cx="161992" cy="230026"/>
          </a:xfrm>
          <a:prstGeom prst="rect">
            <a:avLst/>
          </a:prstGeom>
          <a:noFill/>
          <a:ln>
            <a:noFill/>
          </a:ln>
        </p:spPr>
      </p:pic>
      <p:sp>
        <p:nvSpPr>
          <p:cNvPr id="1228" name="Google Shape;1228;p102"/>
          <p:cNvSpPr txBox="1"/>
          <p:nvPr/>
        </p:nvSpPr>
        <p:spPr>
          <a:xfrm>
            <a:off x="4447897" y="1922140"/>
            <a:ext cx="547200" cy="27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600"/>
              <a:t>Responsable Maintenance</a:t>
            </a:r>
            <a:endParaRPr sz="600"/>
          </a:p>
        </p:txBody>
      </p:sp>
      <p:cxnSp>
        <p:nvCxnSpPr>
          <p:cNvPr id="1229" name="Google Shape;1229;p102"/>
          <p:cNvCxnSpPr/>
          <p:nvPr/>
        </p:nvCxnSpPr>
        <p:spPr>
          <a:xfrm flipH="1">
            <a:off x="2401411" y="2536473"/>
            <a:ext cx="10800" cy="2281200"/>
          </a:xfrm>
          <a:prstGeom prst="straightConnector1">
            <a:avLst/>
          </a:prstGeom>
          <a:noFill/>
          <a:ln w="9525" cap="flat" cmpd="sng">
            <a:solidFill>
              <a:srgbClr val="FFFFFF"/>
            </a:solidFill>
            <a:prstDash val="solid"/>
            <a:round/>
            <a:headEnd type="none" w="med" len="med"/>
            <a:tailEnd type="none" w="med" len="med"/>
          </a:ln>
        </p:spPr>
      </p:cxnSp>
      <p:pic>
        <p:nvPicPr>
          <p:cNvPr id="1230" name="Google Shape;1230;p102"/>
          <p:cNvPicPr preferRelativeResize="0"/>
          <p:nvPr/>
        </p:nvPicPr>
        <p:blipFill>
          <a:blip r:embed="rId7">
            <a:alphaModFix/>
          </a:blip>
          <a:stretch>
            <a:fillRect/>
          </a:stretch>
        </p:blipFill>
        <p:spPr>
          <a:xfrm>
            <a:off x="4259822" y="1941202"/>
            <a:ext cx="188063" cy="278439"/>
          </a:xfrm>
          <a:prstGeom prst="rect">
            <a:avLst/>
          </a:prstGeom>
          <a:noFill/>
          <a:ln>
            <a:noFill/>
          </a:ln>
        </p:spPr>
      </p:pic>
      <p:grpSp>
        <p:nvGrpSpPr>
          <p:cNvPr id="1231" name="Google Shape;1231;p102"/>
          <p:cNvGrpSpPr/>
          <p:nvPr/>
        </p:nvGrpSpPr>
        <p:grpSpPr>
          <a:xfrm>
            <a:off x="3917949" y="1893014"/>
            <a:ext cx="308149" cy="397753"/>
            <a:chOff x="7461787" y="1380625"/>
            <a:chExt cx="583725" cy="530550"/>
          </a:xfrm>
        </p:grpSpPr>
        <p:pic>
          <p:nvPicPr>
            <p:cNvPr id="1232" name="Google Shape;1232;p102"/>
            <p:cNvPicPr preferRelativeResize="0"/>
            <p:nvPr/>
          </p:nvPicPr>
          <p:blipFill>
            <a:blip r:embed="rId8">
              <a:alphaModFix/>
            </a:blip>
            <a:stretch>
              <a:fillRect/>
            </a:stretch>
          </p:blipFill>
          <p:spPr>
            <a:xfrm>
              <a:off x="7461787" y="1532628"/>
              <a:ext cx="583725" cy="378547"/>
            </a:xfrm>
            <a:prstGeom prst="rect">
              <a:avLst/>
            </a:prstGeom>
            <a:noFill/>
            <a:ln>
              <a:noFill/>
            </a:ln>
          </p:spPr>
        </p:pic>
        <p:pic>
          <p:nvPicPr>
            <p:cNvPr id="1233" name="Google Shape;1233;p102"/>
            <p:cNvPicPr preferRelativeResize="0"/>
            <p:nvPr/>
          </p:nvPicPr>
          <p:blipFill>
            <a:blip r:embed="rId9">
              <a:alphaModFix/>
            </a:blip>
            <a:stretch>
              <a:fillRect/>
            </a:stretch>
          </p:blipFill>
          <p:spPr>
            <a:xfrm>
              <a:off x="7476018" y="1380625"/>
              <a:ext cx="559736" cy="294770"/>
            </a:xfrm>
            <a:prstGeom prst="rect">
              <a:avLst/>
            </a:prstGeom>
            <a:noFill/>
            <a:ln>
              <a:noFill/>
            </a:ln>
          </p:spPr>
        </p:pic>
      </p:grpSp>
      <p:pic>
        <p:nvPicPr>
          <p:cNvPr id="1234" name="Google Shape;1234;p102" descr="Capture d’écran 2017-10-18 à 15.58.24.png"/>
          <p:cNvPicPr preferRelativeResize="0"/>
          <p:nvPr/>
        </p:nvPicPr>
        <p:blipFill>
          <a:blip r:embed="rId10">
            <a:alphaModFix/>
          </a:blip>
          <a:stretch>
            <a:fillRect/>
          </a:stretch>
        </p:blipFill>
        <p:spPr>
          <a:xfrm>
            <a:off x="1226753" y="2257139"/>
            <a:ext cx="353064" cy="167132"/>
          </a:xfrm>
          <a:prstGeom prst="rect">
            <a:avLst/>
          </a:prstGeom>
          <a:noFill/>
          <a:ln>
            <a:noFill/>
          </a:ln>
        </p:spPr>
      </p:pic>
      <p:pic>
        <p:nvPicPr>
          <p:cNvPr id="1235" name="Google Shape;1235;p102"/>
          <p:cNvPicPr preferRelativeResize="0"/>
          <p:nvPr/>
        </p:nvPicPr>
        <p:blipFill>
          <a:blip r:embed="rId11">
            <a:alphaModFix/>
          </a:blip>
          <a:stretch>
            <a:fillRect/>
          </a:stretch>
        </p:blipFill>
        <p:spPr>
          <a:xfrm>
            <a:off x="1226753" y="2694886"/>
            <a:ext cx="2795663" cy="1241177"/>
          </a:xfrm>
          <a:prstGeom prst="rect">
            <a:avLst/>
          </a:prstGeom>
          <a:noFill/>
          <a:ln>
            <a:noFill/>
          </a:ln>
        </p:spPr>
      </p:pic>
      <p:sp>
        <p:nvSpPr>
          <p:cNvPr id="1236" name="Google Shape;1236;p102"/>
          <p:cNvSpPr txBox="1"/>
          <p:nvPr/>
        </p:nvSpPr>
        <p:spPr>
          <a:xfrm>
            <a:off x="1226753" y="2442230"/>
            <a:ext cx="1356000" cy="206100"/>
          </a:xfrm>
          <a:prstGeom prst="rect">
            <a:avLst/>
          </a:prstGeom>
          <a:solidFill>
            <a:srgbClr val="7EC8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FR" sz="800" b="1">
                <a:solidFill>
                  <a:srgbClr val="FFFFFF"/>
                </a:solidFill>
              </a:rPr>
              <a:t>WMAA21ZZ3GR016904</a:t>
            </a:r>
            <a:endParaRPr sz="800" b="1">
              <a:solidFill>
                <a:srgbClr val="FFFFFF"/>
              </a:solidFill>
            </a:endParaRPr>
          </a:p>
        </p:txBody>
      </p:sp>
      <p:sp>
        <p:nvSpPr>
          <p:cNvPr id="1237" name="Google Shape;1237;p102"/>
          <p:cNvSpPr txBox="1"/>
          <p:nvPr/>
        </p:nvSpPr>
        <p:spPr>
          <a:xfrm>
            <a:off x="2880422" y="3242433"/>
            <a:ext cx="547200" cy="306000"/>
          </a:xfrm>
          <a:prstGeom prst="rect">
            <a:avLst/>
          </a:prstGeom>
          <a:noFill/>
          <a:ln w="9525" cap="flat" cmpd="sng">
            <a:solidFill>
              <a:srgbClr val="999999"/>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FR" sz="600"/>
              <a:t>Anomalie</a:t>
            </a:r>
            <a:r>
              <a:rPr lang="fr-FR" sz="600" b="1"/>
              <a:t> Freinage</a:t>
            </a:r>
            <a:endParaRPr sz="600" b="1"/>
          </a:p>
        </p:txBody>
      </p:sp>
      <p:cxnSp>
        <p:nvCxnSpPr>
          <p:cNvPr id="1238" name="Google Shape;1238;p102"/>
          <p:cNvCxnSpPr>
            <a:stCxn id="1237" idx="1"/>
          </p:cNvCxnSpPr>
          <p:nvPr/>
        </p:nvCxnSpPr>
        <p:spPr>
          <a:xfrm flipH="1">
            <a:off x="2671322" y="3395433"/>
            <a:ext cx="209100" cy="78300"/>
          </a:xfrm>
          <a:prstGeom prst="straightConnector1">
            <a:avLst/>
          </a:prstGeom>
          <a:noFill/>
          <a:ln w="9525" cap="flat" cmpd="sng">
            <a:solidFill>
              <a:srgbClr val="20C3F3"/>
            </a:solidFill>
            <a:prstDash val="solid"/>
            <a:round/>
            <a:headEnd type="none" w="med" len="med"/>
            <a:tailEnd type="none" w="med" len="med"/>
          </a:ln>
        </p:spPr>
      </p:cxnSp>
      <p:pic>
        <p:nvPicPr>
          <p:cNvPr id="1239" name="Google Shape;1239;p102" descr="Capture d’écran 2017-10-18 à 16.41.57.png"/>
          <p:cNvPicPr preferRelativeResize="0"/>
          <p:nvPr/>
        </p:nvPicPr>
        <p:blipFill>
          <a:blip r:embed="rId12">
            <a:alphaModFix/>
          </a:blip>
          <a:stretch>
            <a:fillRect/>
          </a:stretch>
        </p:blipFill>
        <p:spPr>
          <a:xfrm>
            <a:off x="1226753" y="3936062"/>
            <a:ext cx="2753046" cy="916626"/>
          </a:xfrm>
          <a:prstGeom prst="rect">
            <a:avLst/>
          </a:prstGeom>
          <a:noFill/>
          <a:ln>
            <a:noFill/>
          </a:ln>
        </p:spPr>
      </p:pic>
      <p:pic>
        <p:nvPicPr>
          <p:cNvPr id="1240" name="Google Shape;1240;p102" descr="Capture d’écran 2017-10-18 à 16.59.10.png"/>
          <p:cNvPicPr preferRelativeResize="0"/>
          <p:nvPr/>
        </p:nvPicPr>
        <p:blipFill>
          <a:blip r:embed="rId13">
            <a:alphaModFix/>
          </a:blip>
          <a:stretch>
            <a:fillRect/>
          </a:stretch>
        </p:blipFill>
        <p:spPr>
          <a:xfrm>
            <a:off x="3175483" y="2316628"/>
            <a:ext cx="1889542" cy="352497"/>
          </a:xfrm>
          <a:prstGeom prst="rect">
            <a:avLst/>
          </a:prstGeom>
          <a:noFill/>
          <a:ln>
            <a:noFill/>
          </a:ln>
        </p:spPr>
      </p:pic>
      <p:sp>
        <p:nvSpPr>
          <p:cNvPr id="1241" name="Google Shape;1241;p102"/>
          <p:cNvSpPr/>
          <p:nvPr/>
        </p:nvSpPr>
        <p:spPr>
          <a:xfrm>
            <a:off x="2677123" y="2426052"/>
            <a:ext cx="438600" cy="230100"/>
          </a:xfrm>
          <a:prstGeom prst="rect">
            <a:avLst/>
          </a:prstGeom>
          <a:solidFill>
            <a:srgbClr val="38761D"/>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FR" sz="600" b="1">
                <a:solidFill>
                  <a:srgbClr val="FFFFFF"/>
                </a:solidFill>
              </a:rPr>
              <a:t>Normal</a:t>
            </a:r>
            <a:endParaRPr sz="600" b="1">
              <a:solidFill>
                <a:srgbClr val="FFFFFF"/>
              </a:solidFill>
            </a:endParaRPr>
          </a:p>
        </p:txBody>
      </p:sp>
      <p:sp>
        <p:nvSpPr>
          <p:cNvPr id="1242" name="Google Shape;1242;p102"/>
          <p:cNvSpPr txBox="1"/>
          <p:nvPr/>
        </p:nvSpPr>
        <p:spPr>
          <a:xfrm>
            <a:off x="2677107" y="2264117"/>
            <a:ext cx="438600" cy="160500"/>
          </a:xfrm>
          <a:prstGeom prst="rect">
            <a:avLst/>
          </a:prstGeom>
          <a:solidFill>
            <a:srgbClr val="99999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FR" sz="600" b="1">
                <a:solidFill>
                  <a:srgbClr val="FFFFFF"/>
                </a:solidFill>
              </a:rPr>
              <a:t>Status</a:t>
            </a:r>
            <a:endParaRPr sz="600" b="1">
              <a:solidFill>
                <a:srgbClr val="FFFFFF"/>
              </a:solidFill>
            </a:endParaRPr>
          </a:p>
        </p:txBody>
      </p:sp>
      <p:sp>
        <p:nvSpPr>
          <p:cNvPr id="1243" name="Google Shape;1243;p102"/>
          <p:cNvSpPr txBox="1"/>
          <p:nvPr/>
        </p:nvSpPr>
        <p:spPr>
          <a:xfrm>
            <a:off x="1049172" y="1922246"/>
            <a:ext cx="2040900" cy="306000"/>
          </a:xfrm>
          <a:prstGeom prst="rect">
            <a:avLst/>
          </a:prstGeom>
          <a:solidFill>
            <a:srgbClr val="20C3F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FR" sz="1200" b="1">
                <a:solidFill>
                  <a:srgbClr val="FFFFFF"/>
                </a:solidFill>
              </a:rPr>
              <a:t>Monitoring Temps réel</a:t>
            </a:r>
            <a:endParaRPr sz="1200" b="1">
              <a:solidFill>
                <a:srgbClr val="FFFFFF"/>
              </a:solidFill>
            </a:endParaRPr>
          </a:p>
        </p:txBody>
      </p:sp>
      <p:pic>
        <p:nvPicPr>
          <p:cNvPr id="1244" name="Google Shape;1244;p102"/>
          <p:cNvPicPr preferRelativeResize="0"/>
          <p:nvPr/>
        </p:nvPicPr>
        <p:blipFill>
          <a:blip r:embed="rId14">
            <a:alphaModFix/>
          </a:blip>
          <a:stretch>
            <a:fillRect/>
          </a:stretch>
        </p:blipFill>
        <p:spPr>
          <a:xfrm>
            <a:off x="3103800" y="5097591"/>
            <a:ext cx="2249450" cy="1259250"/>
          </a:xfrm>
          <a:prstGeom prst="rect">
            <a:avLst/>
          </a:prstGeom>
          <a:noFill/>
          <a:ln>
            <a:noFill/>
          </a:ln>
        </p:spPr>
      </p:pic>
      <p:pic>
        <p:nvPicPr>
          <p:cNvPr id="1245" name="Google Shape;1245;p102" descr="Boitier.jpg"/>
          <p:cNvPicPr preferRelativeResize="0"/>
          <p:nvPr/>
        </p:nvPicPr>
        <p:blipFill>
          <a:blip r:embed="rId15">
            <a:alphaModFix/>
          </a:blip>
          <a:stretch>
            <a:fillRect/>
          </a:stretch>
        </p:blipFill>
        <p:spPr>
          <a:xfrm>
            <a:off x="446600" y="5130700"/>
            <a:ext cx="1922726" cy="590375"/>
          </a:xfrm>
          <a:prstGeom prst="rect">
            <a:avLst/>
          </a:prstGeom>
          <a:noFill/>
          <a:ln>
            <a:noFill/>
          </a:ln>
        </p:spPr>
      </p:pic>
      <p:pic>
        <p:nvPicPr>
          <p:cNvPr id="1246" name="Google Shape;1246;p102" descr="keolis bordeaux.png"/>
          <p:cNvPicPr preferRelativeResize="0"/>
          <p:nvPr/>
        </p:nvPicPr>
        <p:blipFill>
          <a:blip r:embed="rId16">
            <a:alphaModFix/>
          </a:blip>
          <a:stretch>
            <a:fillRect/>
          </a:stretch>
        </p:blipFill>
        <p:spPr>
          <a:xfrm>
            <a:off x="4054823" y="3172536"/>
            <a:ext cx="1092150" cy="1092150"/>
          </a:xfrm>
          <a:prstGeom prst="rect">
            <a:avLst/>
          </a:prstGeom>
          <a:noFill/>
          <a:ln>
            <a:noFill/>
          </a:ln>
        </p:spPr>
      </p:pic>
      <p:sp>
        <p:nvSpPr>
          <p:cNvPr id="1247" name="Google Shape;1247;p102"/>
          <p:cNvSpPr txBox="1"/>
          <p:nvPr/>
        </p:nvSpPr>
        <p:spPr>
          <a:xfrm>
            <a:off x="457204" y="284624"/>
            <a:ext cx="8229600" cy="1143300"/>
          </a:xfrm>
          <a:prstGeom prst="rect">
            <a:avLst/>
          </a:prstGeom>
          <a:no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Clr>
                <a:schemeClr val="dk1"/>
              </a:buClr>
              <a:buFont typeface="Arial"/>
              <a:buNone/>
            </a:pPr>
            <a:r>
              <a:rPr lang="fr-FR" sz="2400">
                <a:solidFill>
                  <a:schemeClr val="accent6"/>
                </a:solidFill>
                <a:latin typeface="Dosis"/>
                <a:ea typeface="Dosis"/>
                <a:cs typeface="Dosis"/>
                <a:sym typeface="Dosis"/>
              </a:rPr>
              <a:t>KEOLIS: Prédire la maintenance des bus à partir d’objets connectés embarqués</a:t>
            </a:r>
            <a:endParaRPr sz="2400"/>
          </a:p>
        </p:txBody>
      </p:sp>
      <p:sp>
        <p:nvSpPr>
          <p:cNvPr id="1248" name="Google Shape;1248;p102"/>
          <p:cNvSpPr/>
          <p:nvPr/>
        </p:nvSpPr>
        <p:spPr>
          <a:xfrm>
            <a:off x="6978050" y="2569417"/>
            <a:ext cx="1846800" cy="492900"/>
          </a:xfrm>
          <a:prstGeom prst="rect">
            <a:avLst/>
          </a:prstGeom>
          <a:noFill/>
          <a:ln w="28575" cap="flat" cmpd="sng">
            <a:solidFill>
              <a:srgbClr val="6FA8DC">
                <a:alpha val="0"/>
              </a:srgbClr>
            </a:solidFill>
            <a:prstDash val="solid"/>
            <a:round/>
            <a:headEnd type="none" w="sm" len="sm"/>
            <a:tailEnd type="none" w="sm" len="sm"/>
          </a:ln>
        </p:spPr>
        <p:txBody>
          <a:bodyPr spcFirstLastPara="1" wrap="square" lIns="91425" tIns="45700" rIns="91425" bIns="45700" anchor="t" anchorCtr="0">
            <a:noAutofit/>
          </a:bodyPr>
          <a:lstStyle/>
          <a:p>
            <a:pPr marL="0" lvl="0" indent="0" algn="ctr" rtl="0">
              <a:lnSpc>
                <a:spcPct val="150000"/>
              </a:lnSpc>
              <a:spcBef>
                <a:spcPts val="0"/>
              </a:spcBef>
              <a:spcAft>
                <a:spcPts val="0"/>
              </a:spcAft>
              <a:buNone/>
            </a:pPr>
            <a:r>
              <a:rPr lang="fr-FR" sz="2200" b="1" i="1" u="sng">
                <a:solidFill>
                  <a:srgbClr val="6AA84F"/>
                </a:solidFill>
                <a:latin typeface="Calibri"/>
                <a:ea typeface="Calibri"/>
                <a:cs typeface="Calibri"/>
                <a:sym typeface="Calibri"/>
              </a:rPr>
              <a:t>IOT + IA</a:t>
            </a:r>
            <a:endParaRPr sz="2200" b="1" i="1">
              <a:solidFill>
                <a:srgbClr val="6AA84F"/>
              </a:solidFill>
              <a:latin typeface="Calibri"/>
              <a:ea typeface="Calibri"/>
              <a:cs typeface="Calibri"/>
              <a:sym typeface="Calibri"/>
            </a:endParaRPr>
          </a:p>
        </p:txBody>
      </p:sp>
      <p:sp>
        <p:nvSpPr>
          <p:cNvPr id="1249" name="Google Shape;1249;p102"/>
          <p:cNvSpPr txBox="1">
            <a:spLocks noGrp="1"/>
          </p:cNvSpPr>
          <p:nvPr>
            <p:ph type="sldNum" idx="12"/>
          </p:nvPr>
        </p:nvSpPr>
        <p:spPr>
          <a:xfrm>
            <a:off x="6553200" y="6356349"/>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A4ADB0"/>
              </a:buClr>
              <a:buFont typeface="Calibri"/>
              <a:buNone/>
            </a:pPr>
            <a:fld id="{00000000-1234-1234-1234-123412341234}" type="slidenum">
              <a:rPr lang="fr-FR"/>
              <a:t>53</a:t>
            </a:fld>
            <a:endParaRPr/>
          </a:p>
        </p:txBody>
      </p:sp>
      <p:sp>
        <p:nvSpPr>
          <p:cNvPr id="1250" name="Google Shape;1250;p102"/>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
        <p:nvSpPr>
          <p:cNvPr id="1251" name="Google Shape;1251;p102"/>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255"/>
        <p:cNvGrpSpPr/>
        <p:nvPr/>
      </p:nvGrpSpPr>
      <p:grpSpPr>
        <a:xfrm>
          <a:off x="0" y="0"/>
          <a:ext cx="0" cy="0"/>
          <a:chOff x="0" y="0"/>
          <a:chExt cx="0" cy="0"/>
        </a:xfrm>
      </p:grpSpPr>
      <p:sp>
        <p:nvSpPr>
          <p:cNvPr id="1256" name="Google Shape;1256;p103"/>
          <p:cNvSpPr txBox="1"/>
          <p:nvPr/>
        </p:nvSpPr>
        <p:spPr>
          <a:xfrm>
            <a:off x="457204" y="284624"/>
            <a:ext cx="8229600" cy="1143300"/>
          </a:xfrm>
          <a:prstGeom prst="rect">
            <a:avLst/>
          </a:prstGeom>
          <a:no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Clr>
                <a:schemeClr val="dk1"/>
              </a:buClr>
              <a:buFont typeface="Arial"/>
              <a:buNone/>
            </a:pPr>
            <a:r>
              <a:rPr lang="fr-FR" sz="2400">
                <a:solidFill>
                  <a:schemeClr val="accent6"/>
                </a:solidFill>
                <a:latin typeface="Dosis"/>
                <a:ea typeface="Dosis"/>
                <a:cs typeface="Dosis"/>
                <a:sym typeface="Dosis"/>
              </a:rPr>
              <a:t>LUMA : New services based on the geo-localization of bikes</a:t>
            </a:r>
            <a:endParaRPr/>
          </a:p>
        </p:txBody>
      </p:sp>
      <p:cxnSp>
        <p:nvCxnSpPr>
          <p:cNvPr id="1257" name="Google Shape;1257;p103"/>
          <p:cNvCxnSpPr/>
          <p:nvPr/>
        </p:nvCxnSpPr>
        <p:spPr>
          <a:xfrm>
            <a:off x="457200" y="575619"/>
            <a:ext cx="0" cy="576000"/>
          </a:xfrm>
          <a:prstGeom prst="straightConnector1">
            <a:avLst/>
          </a:prstGeom>
          <a:noFill/>
          <a:ln w="28575" cap="flat" cmpd="sng">
            <a:solidFill>
              <a:srgbClr val="20C3F3"/>
            </a:solidFill>
            <a:prstDash val="solid"/>
            <a:round/>
            <a:headEnd type="none" w="sm" len="sm"/>
            <a:tailEnd type="none" w="sm" len="sm"/>
          </a:ln>
        </p:spPr>
      </p:cxnSp>
      <p:pic>
        <p:nvPicPr>
          <p:cNvPr id="1258" name="Google Shape;1258;p103" descr="logo_hupi_rvb (2).png"/>
          <p:cNvPicPr preferRelativeResize="0"/>
          <p:nvPr/>
        </p:nvPicPr>
        <p:blipFill rotWithShape="1">
          <a:blip r:embed="rId3">
            <a:alphaModFix/>
          </a:blip>
          <a:srcRect/>
          <a:stretch/>
        </p:blipFill>
        <p:spPr>
          <a:xfrm>
            <a:off x="8255950" y="144000"/>
            <a:ext cx="745800" cy="492900"/>
          </a:xfrm>
          <a:prstGeom prst="rect">
            <a:avLst/>
          </a:prstGeom>
          <a:noFill/>
          <a:ln>
            <a:noFill/>
          </a:ln>
        </p:spPr>
      </p:pic>
      <p:sp>
        <p:nvSpPr>
          <p:cNvPr id="1259" name="Google Shape;1259;p103"/>
          <p:cNvSpPr txBox="1">
            <a:spLocks noGrp="1"/>
          </p:cNvSpPr>
          <p:nvPr>
            <p:ph type="sldNum" idx="12"/>
          </p:nvPr>
        </p:nvSpPr>
        <p:spPr>
          <a:xfrm>
            <a:off x="6553200" y="6356349"/>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A4ADB0"/>
              </a:buClr>
              <a:buFont typeface="Calibri"/>
              <a:buNone/>
            </a:pPr>
            <a:fld id="{00000000-1234-1234-1234-123412341234}" type="slidenum">
              <a:rPr lang="fr-FR" sz="1000"/>
              <a:t>54</a:t>
            </a:fld>
            <a:endParaRPr sz="1000"/>
          </a:p>
        </p:txBody>
      </p:sp>
      <p:pic>
        <p:nvPicPr>
          <p:cNvPr id="1260" name="Google Shape;1260;p103" descr="LUMA cadenas.jpeg"/>
          <p:cNvPicPr preferRelativeResize="0"/>
          <p:nvPr/>
        </p:nvPicPr>
        <p:blipFill>
          <a:blip r:embed="rId4">
            <a:alphaModFix/>
          </a:blip>
          <a:stretch>
            <a:fillRect/>
          </a:stretch>
        </p:blipFill>
        <p:spPr>
          <a:xfrm>
            <a:off x="457200" y="2766700"/>
            <a:ext cx="2496950" cy="2733725"/>
          </a:xfrm>
          <a:prstGeom prst="rect">
            <a:avLst/>
          </a:prstGeom>
          <a:noFill/>
          <a:ln>
            <a:noFill/>
          </a:ln>
        </p:spPr>
      </p:pic>
      <p:pic>
        <p:nvPicPr>
          <p:cNvPr id="1261" name="Google Shape;1261;p103"/>
          <p:cNvPicPr preferRelativeResize="0"/>
          <p:nvPr/>
        </p:nvPicPr>
        <p:blipFill>
          <a:blip r:embed="rId5">
            <a:alphaModFix/>
          </a:blip>
          <a:stretch>
            <a:fillRect/>
          </a:stretch>
        </p:blipFill>
        <p:spPr>
          <a:xfrm>
            <a:off x="1278375" y="1918298"/>
            <a:ext cx="854600" cy="854600"/>
          </a:xfrm>
          <a:prstGeom prst="rect">
            <a:avLst/>
          </a:prstGeom>
          <a:noFill/>
          <a:ln>
            <a:noFill/>
          </a:ln>
        </p:spPr>
      </p:pic>
      <p:pic>
        <p:nvPicPr>
          <p:cNvPr id="1262" name="Google Shape;1262;p103" descr="Concha.jpg"/>
          <p:cNvPicPr preferRelativeResize="0"/>
          <p:nvPr/>
        </p:nvPicPr>
        <p:blipFill>
          <a:blip r:embed="rId6">
            <a:alphaModFix/>
          </a:blip>
          <a:stretch>
            <a:fillRect/>
          </a:stretch>
        </p:blipFill>
        <p:spPr>
          <a:xfrm>
            <a:off x="3795975" y="3325821"/>
            <a:ext cx="4414225" cy="2801925"/>
          </a:xfrm>
          <a:prstGeom prst="rect">
            <a:avLst/>
          </a:prstGeom>
          <a:noFill/>
          <a:ln>
            <a:noFill/>
          </a:ln>
        </p:spPr>
      </p:pic>
      <p:sp>
        <p:nvSpPr>
          <p:cNvPr id="1263" name="Google Shape;1263;p103"/>
          <p:cNvSpPr/>
          <p:nvPr/>
        </p:nvSpPr>
        <p:spPr>
          <a:xfrm>
            <a:off x="3440975" y="1362175"/>
            <a:ext cx="5245800" cy="1963800"/>
          </a:xfrm>
          <a:prstGeom prst="rect">
            <a:avLst/>
          </a:prstGeom>
          <a:noFill/>
          <a:ln w="28575" cap="flat" cmpd="sng">
            <a:solidFill>
              <a:srgbClr val="6FA8DC">
                <a:alpha val="0"/>
              </a:srgbClr>
            </a:solidFill>
            <a:prstDash val="solid"/>
            <a:round/>
            <a:headEnd type="none" w="sm" len="sm"/>
            <a:tailEnd type="none" w="sm" len="sm"/>
          </a:ln>
        </p:spPr>
        <p:txBody>
          <a:bodyPr spcFirstLastPara="1" wrap="square" lIns="91425" tIns="45700" rIns="91425" bIns="45700" anchor="t" anchorCtr="0">
            <a:noAutofit/>
          </a:bodyPr>
          <a:lstStyle/>
          <a:p>
            <a:pPr marL="0" lvl="0" indent="0" algn="ctr" rtl="0">
              <a:lnSpc>
                <a:spcPct val="150000"/>
              </a:lnSpc>
              <a:spcBef>
                <a:spcPts val="0"/>
              </a:spcBef>
              <a:spcAft>
                <a:spcPts val="0"/>
              </a:spcAft>
              <a:buNone/>
            </a:pPr>
            <a:r>
              <a:rPr lang="fr-FR" sz="2200" u="sng">
                <a:solidFill>
                  <a:srgbClr val="738389"/>
                </a:solidFill>
                <a:latin typeface="Calibri"/>
                <a:ea typeface="Calibri"/>
                <a:cs typeface="Calibri"/>
                <a:sym typeface="Calibri"/>
              </a:rPr>
              <a:t>Objective </a:t>
            </a:r>
            <a:r>
              <a:rPr lang="fr-FR" sz="2200">
                <a:solidFill>
                  <a:srgbClr val="738389"/>
                </a:solidFill>
                <a:latin typeface="Calibri"/>
                <a:ea typeface="Calibri"/>
                <a:cs typeface="Calibri"/>
                <a:sym typeface="Calibri"/>
              </a:rPr>
              <a:t>: Provide new services to bike riders, cities and equipment providers, based on data obtained from the geo-localization of bikes</a:t>
            </a:r>
            <a:endParaRPr sz="2200">
              <a:solidFill>
                <a:srgbClr val="738389"/>
              </a:solidFill>
              <a:latin typeface="Calibri"/>
              <a:ea typeface="Calibri"/>
              <a:cs typeface="Calibri"/>
              <a:sym typeface="Calibri"/>
            </a:endParaRPr>
          </a:p>
        </p:txBody>
      </p:sp>
      <p:pic>
        <p:nvPicPr>
          <p:cNvPr id="1264" name="Google Shape;1264;p103" descr="CEIT.jpg"/>
          <p:cNvPicPr preferRelativeResize="0"/>
          <p:nvPr/>
        </p:nvPicPr>
        <p:blipFill>
          <a:blip r:embed="rId7">
            <a:alphaModFix/>
          </a:blip>
          <a:stretch>
            <a:fillRect/>
          </a:stretch>
        </p:blipFill>
        <p:spPr>
          <a:xfrm>
            <a:off x="3440968" y="5673993"/>
            <a:ext cx="979275" cy="979300"/>
          </a:xfrm>
          <a:prstGeom prst="rect">
            <a:avLst/>
          </a:prstGeom>
          <a:noFill/>
          <a:ln>
            <a:noFill/>
          </a:ln>
        </p:spPr>
      </p:pic>
      <p:sp>
        <p:nvSpPr>
          <p:cNvPr id="1265" name="Google Shape;1265;p103"/>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269"/>
        <p:cNvGrpSpPr/>
        <p:nvPr/>
      </p:nvGrpSpPr>
      <p:grpSpPr>
        <a:xfrm>
          <a:off x="0" y="0"/>
          <a:ext cx="0" cy="0"/>
          <a:chOff x="0" y="0"/>
          <a:chExt cx="0" cy="0"/>
        </a:xfrm>
      </p:grpSpPr>
      <p:sp>
        <p:nvSpPr>
          <p:cNvPr id="1270" name="Google Shape;1270;p104"/>
          <p:cNvSpPr txBox="1"/>
          <p:nvPr/>
        </p:nvSpPr>
        <p:spPr>
          <a:xfrm>
            <a:off x="457204" y="284624"/>
            <a:ext cx="8229600" cy="1143300"/>
          </a:xfrm>
          <a:prstGeom prst="rect">
            <a:avLst/>
          </a:prstGeom>
          <a:no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Clr>
                <a:schemeClr val="dk1"/>
              </a:buClr>
              <a:buFont typeface="Arial"/>
              <a:buNone/>
            </a:pPr>
            <a:r>
              <a:rPr lang="fr-FR" sz="2400">
                <a:solidFill>
                  <a:schemeClr val="accent6"/>
                </a:solidFill>
                <a:latin typeface="Dosis"/>
                <a:ea typeface="Dosis"/>
                <a:cs typeface="Dosis"/>
                <a:sym typeface="Dosis"/>
              </a:rPr>
              <a:t>DBUS : Passengers Feedback in real time </a:t>
            </a:r>
            <a:endParaRPr/>
          </a:p>
        </p:txBody>
      </p:sp>
      <p:cxnSp>
        <p:nvCxnSpPr>
          <p:cNvPr id="1271" name="Google Shape;1271;p104"/>
          <p:cNvCxnSpPr/>
          <p:nvPr/>
        </p:nvCxnSpPr>
        <p:spPr>
          <a:xfrm>
            <a:off x="457200" y="575619"/>
            <a:ext cx="0" cy="576000"/>
          </a:xfrm>
          <a:prstGeom prst="straightConnector1">
            <a:avLst/>
          </a:prstGeom>
          <a:noFill/>
          <a:ln w="28575" cap="flat" cmpd="sng">
            <a:solidFill>
              <a:srgbClr val="20C3F3"/>
            </a:solidFill>
            <a:prstDash val="solid"/>
            <a:round/>
            <a:headEnd type="none" w="sm" len="sm"/>
            <a:tailEnd type="none" w="sm" len="sm"/>
          </a:ln>
        </p:spPr>
      </p:cxnSp>
      <p:pic>
        <p:nvPicPr>
          <p:cNvPr id="1272" name="Google Shape;1272;p104" descr="logo_hupi_rvb (2).png"/>
          <p:cNvPicPr preferRelativeResize="0"/>
          <p:nvPr/>
        </p:nvPicPr>
        <p:blipFill rotWithShape="1">
          <a:blip r:embed="rId3">
            <a:alphaModFix/>
          </a:blip>
          <a:srcRect/>
          <a:stretch/>
        </p:blipFill>
        <p:spPr>
          <a:xfrm>
            <a:off x="8255950" y="144000"/>
            <a:ext cx="745800" cy="492900"/>
          </a:xfrm>
          <a:prstGeom prst="rect">
            <a:avLst/>
          </a:prstGeom>
          <a:noFill/>
          <a:ln>
            <a:noFill/>
          </a:ln>
        </p:spPr>
      </p:pic>
      <p:sp>
        <p:nvSpPr>
          <p:cNvPr id="1273" name="Google Shape;1273;p104"/>
          <p:cNvSpPr txBox="1">
            <a:spLocks noGrp="1"/>
          </p:cNvSpPr>
          <p:nvPr>
            <p:ph type="sldNum" idx="12"/>
          </p:nvPr>
        </p:nvSpPr>
        <p:spPr>
          <a:xfrm>
            <a:off x="6553200" y="6356349"/>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A4ADB0"/>
              </a:buClr>
              <a:buFont typeface="Calibri"/>
              <a:buNone/>
            </a:pPr>
            <a:fld id="{00000000-1234-1234-1234-123412341234}" type="slidenum">
              <a:rPr lang="fr-FR" sz="1000"/>
              <a:t>55</a:t>
            </a:fld>
            <a:endParaRPr sz="1000"/>
          </a:p>
        </p:txBody>
      </p:sp>
      <p:pic>
        <p:nvPicPr>
          <p:cNvPr id="1274" name="Google Shape;1274;p104" descr="Capture d’écran 2017-08-16 à 10.41.21.png"/>
          <p:cNvPicPr preferRelativeResize="0"/>
          <p:nvPr/>
        </p:nvPicPr>
        <p:blipFill>
          <a:blip r:embed="rId4">
            <a:alphaModFix/>
          </a:blip>
          <a:stretch>
            <a:fillRect/>
          </a:stretch>
        </p:blipFill>
        <p:spPr>
          <a:xfrm>
            <a:off x="457200" y="1537867"/>
            <a:ext cx="3721944" cy="2442707"/>
          </a:xfrm>
          <a:prstGeom prst="rect">
            <a:avLst/>
          </a:prstGeom>
          <a:noFill/>
          <a:ln>
            <a:noFill/>
          </a:ln>
        </p:spPr>
      </p:pic>
      <p:pic>
        <p:nvPicPr>
          <p:cNvPr id="1275" name="Google Shape;1275;p104" descr="Capture d’écran 2017-08-16 à 11.05.16.png"/>
          <p:cNvPicPr preferRelativeResize="0"/>
          <p:nvPr/>
        </p:nvPicPr>
        <p:blipFill>
          <a:blip r:embed="rId5">
            <a:alphaModFix/>
          </a:blip>
          <a:stretch>
            <a:fillRect/>
          </a:stretch>
        </p:blipFill>
        <p:spPr>
          <a:xfrm>
            <a:off x="4709775" y="2437731"/>
            <a:ext cx="1865624" cy="1868991"/>
          </a:xfrm>
          <a:prstGeom prst="rect">
            <a:avLst/>
          </a:prstGeom>
          <a:noFill/>
          <a:ln>
            <a:noFill/>
          </a:ln>
        </p:spPr>
      </p:pic>
      <p:pic>
        <p:nvPicPr>
          <p:cNvPr id="1276" name="Google Shape;1276;p104" descr="Capture d’écran 2017-08-16 à 11.05.25.png"/>
          <p:cNvPicPr preferRelativeResize="0"/>
          <p:nvPr/>
        </p:nvPicPr>
        <p:blipFill>
          <a:blip r:embed="rId6">
            <a:alphaModFix/>
          </a:blip>
          <a:stretch>
            <a:fillRect/>
          </a:stretch>
        </p:blipFill>
        <p:spPr>
          <a:xfrm>
            <a:off x="6956473" y="3642851"/>
            <a:ext cx="1865626" cy="1855499"/>
          </a:xfrm>
          <a:prstGeom prst="rect">
            <a:avLst/>
          </a:prstGeom>
          <a:noFill/>
          <a:ln>
            <a:noFill/>
          </a:ln>
        </p:spPr>
      </p:pic>
      <p:sp>
        <p:nvSpPr>
          <p:cNvPr id="1277" name="Google Shape;1277;p104"/>
          <p:cNvSpPr/>
          <p:nvPr/>
        </p:nvSpPr>
        <p:spPr>
          <a:xfrm>
            <a:off x="381000" y="4090525"/>
            <a:ext cx="6563400" cy="2718900"/>
          </a:xfrm>
          <a:prstGeom prst="rect">
            <a:avLst/>
          </a:prstGeom>
          <a:noFill/>
          <a:ln w="28575" cap="flat" cmpd="sng">
            <a:solidFill>
              <a:srgbClr val="6FA8DC">
                <a:alpha val="0"/>
              </a:srgbClr>
            </a:solidFill>
            <a:prstDash val="solid"/>
            <a:round/>
            <a:headEnd type="none" w="sm" len="sm"/>
            <a:tailEnd type="none" w="sm" len="sm"/>
          </a:ln>
        </p:spPr>
        <p:txBody>
          <a:bodyPr spcFirstLastPara="1" wrap="square" lIns="91425" tIns="45700" rIns="91425" bIns="45700" anchor="t" anchorCtr="0">
            <a:noAutofit/>
          </a:bodyPr>
          <a:lstStyle/>
          <a:p>
            <a:pPr marL="0" lvl="0" indent="0" algn="l" rtl="0">
              <a:lnSpc>
                <a:spcPct val="150000"/>
              </a:lnSpc>
              <a:spcBef>
                <a:spcPts val="0"/>
              </a:spcBef>
              <a:spcAft>
                <a:spcPts val="0"/>
              </a:spcAft>
              <a:buNone/>
            </a:pPr>
            <a:r>
              <a:rPr lang="fr-FR" sz="2200" u="sng">
                <a:solidFill>
                  <a:srgbClr val="738389"/>
                </a:solidFill>
                <a:latin typeface="Calibri"/>
                <a:ea typeface="Calibri"/>
                <a:cs typeface="Calibri"/>
                <a:sym typeface="Calibri"/>
              </a:rPr>
              <a:t>Objectif </a:t>
            </a:r>
            <a:r>
              <a:rPr lang="fr-FR" sz="2200">
                <a:solidFill>
                  <a:srgbClr val="738389"/>
                </a:solidFill>
                <a:latin typeface="Calibri"/>
                <a:ea typeface="Calibri"/>
                <a:cs typeface="Calibri"/>
                <a:sym typeface="Calibri"/>
              </a:rPr>
              <a:t>: </a:t>
            </a:r>
            <a:endParaRPr sz="2200">
              <a:solidFill>
                <a:srgbClr val="738389"/>
              </a:solidFill>
              <a:latin typeface="Calibri"/>
              <a:ea typeface="Calibri"/>
              <a:cs typeface="Calibri"/>
              <a:sym typeface="Calibri"/>
            </a:endParaRPr>
          </a:p>
          <a:p>
            <a:pPr marL="0" lvl="0" indent="0" algn="l" rtl="0">
              <a:lnSpc>
                <a:spcPct val="150000"/>
              </a:lnSpc>
              <a:spcBef>
                <a:spcPts val="0"/>
              </a:spcBef>
              <a:spcAft>
                <a:spcPts val="0"/>
              </a:spcAft>
              <a:buNone/>
            </a:pPr>
            <a:r>
              <a:rPr lang="fr-FR" sz="2200">
                <a:solidFill>
                  <a:schemeClr val="dk1"/>
                </a:solidFill>
                <a:latin typeface="Calibri"/>
                <a:ea typeface="Calibri"/>
                <a:cs typeface="Calibri"/>
                <a:sym typeface="Calibri"/>
              </a:rPr>
              <a:t>Allow passengers to simply provide in real time their opinion on a given topic related to DBUS services, that can be updated in automatic and at a given frequency</a:t>
            </a:r>
            <a:r>
              <a:rPr lang="fr-FR" sz="2200" u="sng">
                <a:solidFill>
                  <a:schemeClr val="dk1"/>
                </a:solidFill>
                <a:latin typeface="Calibri"/>
                <a:ea typeface="Calibri"/>
                <a:cs typeface="Calibri"/>
                <a:sym typeface="Calibri"/>
              </a:rPr>
              <a:t> </a:t>
            </a:r>
            <a:endParaRPr sz="2200">
              <a:solidFill>
                <a:srgbClr val="738389"/>
              </a:solidFill>
              <a:latin typeface="Calibri"/>
              <a:ea typeface="Calibri"/>
              <a:cs typeface="Calibri"/>
              <a:sym typeface="Calibri"/>
            </a:endParaRPr>
          </a:p>
        </p:txBody>
      </p:sp>
      <p:pic>
        <p:nvPicPr>
          <p:cNvPr id="1278" name="Google Shape;1278;p104" descr="Capture d’écran 2017-08-16 à 10.04.54.png"/>
          <p:cNvPicPr preferRelativeResize="0"/>
          <p:nvPr/>
        </p:nvPicPr>
        <p:blipFill>
          <a:blip r:embed="rId7">
            <a:alphaModFix/>
          </a:blip>
          <a:stretch>
            <a:fillRect/>
          </a:stretch>
        </p:blipFill>
        <p:spPr>
          <a:xfrm>
            <a:off x="5229850" y="1075425"/>
            <a:ext cx="3771900" cy="1314450"/>
          </a:xfrm>
          <a:prstGeom prst="rect">
            <a:avLst/>
          </a:prstGeom>
          <a:noFill/>
          <a:ln>
            <a:noFill/>
          </a:ln>
        </p:spPr>
      </p:pic>
      <p:pic>
        <p:nvPicPr>
          <p:cNvPr id="1279" name="Google Shape;1279;p104" descr="embeblue.png"/>
          <p:cNvPicPr preferRelativeResize="0"/>
          <p:nvPr/>
        </p:nvPicPr>
        <p:blipFill>
          <a:blip r:embed="rId8">
            <a:alphaModFix/>
          </a:blip>
          <a:stretch>
            <a:fillRect/>
          </a:stretch>
        </p:blipFill>
        <p:spPr>
          <a:xfrm>
            <a:off x="6791950" y="5612077"/>
            <a:ext cx="2133600" cy="515672"/>
          </a:xfrm>
          <a:prstGeom prst="rect">
            <a:avLst/>
          </a:prstGeom>
          <a:noFill/>
          <a:ln>
            <a:noFill/>
          </a:ln>
        </p:spPr>
      </p:pic>
      <p:sp>
        <p:nvSpPr>
          <p:cNvPr id="1280" name="Google Shape;1280;p104"/>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284"/>
        <p:cNvGrpSpPr/>
        <p:nvPr/>
      </p:nvGrpSpPr>
      <p:grpSpPr>
        <a:xfrm>
          <a:off x="0" y="0"/>
          <a:ext cx="0" cy="0"/>
          <a:chOff x="0" y="0"/>
          <a:chExt cx="0" cy="0"/>
        </a:xfrm>
      </p:grpSpPr>
      <p:sp>
        <p:nvSpPr>
          <p:cNvPr id="1285" name="Google Shape;1285;p105"/>
          <p:cNvSpPr/>
          <p:nvPr/>
        </p:nvSpPr>
        <p:spPr>
          <a:xfrm>
            <a:off x="2536807" y="5911685"/>
            <a:ext cx="1564500" cy="810000"/>
          </a:xfrm>
          <a:prstGeom prst="flowChartAlternateProcess">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86" name="Google Shape;1286;p105"/>
          <p:cNvSpPr/>
          <p:nvPr/>
        </p:nvSpPr>
        <p:spPr>
          <a:xfrm>
            <a:off x="860407" y="5911685"/>
            <a:ext cx="1564500" cy="810000"/>
          </a:xfrm>
          <a:prstGeom prst="flowChartAlternateProcess">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87" name="Google Shape;1287;p105"/>
          <p:cNvSpPr/>
          <p:nvPr/>
        </p:nvSpPr>
        <p:spPr>
          <a:xfrm>
            <a:off x="2536807" y="5003321"/>
            <a:ext cx="1564500" cy="810000"/>
          </a:xfrm>
          <a:prstGeom prst="flowChartAlternateProcess">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88" name="Google Shape;1288;p105"/>
          <p:cNvSpPr/>
          <p:nvPr/>
        </p:nvSpPr>
        <p:spPr>
          <a:xfrm>
            <a:off x="860407" y="5003321"/>
            <a:ext cx="1564500" cy="810000"/>
          </a:xfrm>
          <a:prstGeom prst="flowChartAlternateProcess">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89" name="Google Shape;1289;p105"/>
          <p:cNvSpPr/>
          <p:nvPr/>
        </p:nvSpPr>
        <p:spPr>
          <a:xfrm>
            <a:off x="2536807" y="4104298"/>
            <a:ext cx="1564500" cy="810000"/>
          </a:xfrm>
          <a:prstGeom prst="flowChartAlternateProcess">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90" name="Google Shape;1290;p105"/>
          <p:cNvSpPr/>
          <p:nvPr/>
        </p:nvSpPr>
        <p:spPr>
          <a:xfrm>
            <a:off x="860407" y="4104298"/>
            <a:ext cx="1564500" cy="810000"/>
          </a:xfrm>
          <a:prstGeom prst="flowChartAlternateProcess">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91" name="Google Shape;1291;p105"/>
          <p:cNvSpPr/>
          <p:nvPr/>
        </p:nvSpPr>
        <p:spPr>
          <a:xfrm>
            <a:off x="5408750" y="1896833"/>
            <a:ext cx="3148500" cy="2570700"/>
          </a:xfrm>
          <a:prstGeom prst="rect">
            <a:avLst/>
          </a:prstGeom>
          <a:noFill/>
          <a:ln w="9525" cap="flat" cmpd="sng">
            <a:solidFill>
              <a:srgbClr val="4242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105"/>
          <p:cNvSpPr txBox="1"/>
          <p:nvPr/>
        </p:nvSpPr>
        <p:spPr>
          <a:xfrm>
            <a:off x="457202" y="284629"/>
            <a:ext cx="8229600" cy="1143300"/>
          </a:xfrm>
          <a:prstGeom prst="rect">
            <a:avLst/>
          </a:prstGeom>
          <a:no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Clr>
                <a:schemeClr val="accent6"/>
              </a:buClr>
              <a:buFont typeface="Dosis"/>
              <a:buNone/>
            </a:pPr>
            <a:r>
              <a:rPr lang="fr-FR" sz="2400">
                <a:solidFill>
                  <a:srgbClr val="20C3F3"/>
                </a:solidFill>
                <a:latin typeface="Dosis"/>
                <a:ea typeface="Dosis"/>
                <a:cs typeface="Dosis"/>
                <a:sym typeface="Dosis"/>
              </a:rPr>
              <a:t>HOW IT WORKS...</a:t>
            </a:r>
            <a:endParaRPr/>
          </a:p>
        </p:txBody>
      </p:sp>
      <p:cxnSp>
        <p:nvCxnSpPr>
          <p:cNvPr id="1293" name="Google Shape;1293;p105"/>
          <p:cNvCxnSpPr/>
          <p:nvPr/>
        </p:nvCxnSpPr>
        <p:spPr>
          <a:xfrm>
            <a:off x="457200" y="575619"/>
            <a:ext cx="0" cy="576000"/>
          </a:xfrm>
          <a:prstGeom prst="straightConnector1">
            <a:avLst/>
          </a:prstGeom>
          <a:noFill/>
          <a:ln w="28575" cap="flat" cmpd="sng">
            <a:solidFill>
              <a:schemeClr val="accent6"/>
            </a:solidFill>
            <a:prstDash val="solid"/>
            <a:round/>
            <a:headEnd type="none" w="sm" len="sm"/>
            <a:tailEnd type="none" w="sm" len="sm"/>
          </a:ln>
        </p:spPr>
      </p:cxnSp>
      <p:sp>
        <p:nvSpPr>
          <p:cNvPr id="1294" name="Google Shape;1294;p105"/>
          <p:cNvSpPr txBox="1">
            <a:spLocks noGrp="1"/>
          </p:cNvSpPr>
          <p:nvPr>
            <p:ph type="sldNum" idx="12"/>
          </p:nvPr>
        </p:nvSpPr>
        <p:spPr>
          <a:xfrm>
            <a:off x="6553200" y="6356349"/>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A4ADB0"/>
              </a:buClr>
              <a:buFont typeface="Calibri"/>
              <a:buNone/>
            </a:pPr>
            <a:fld id="{00000000-1234-1234-1234-123412341234}" type="slidenum">
              <a:rPr lang="fr-FR" sz="1000" b="0" i="0" u="none" strike="noStrike" cap="none">
                <a:solidFill>
                  <a:srgbClr val="A4ADB0"/>
                </a:solidFill>
                <a:latin typeface="Calibri"/>
                <a:ea typeface="Calibri"/>
                <a:cs typeface="Calibri"/>
                <a:sym typeface="Calibri"/>
              </a:rPr>
              <a:t>56</a:t>
            </a:fld>
            <a:endParaRPr sz="1000" b="0" i="0" u="none" strike="noStrike" cap="none">
              <a:solidFill>
                <a:srgbClr val="A4ADB0"/>
              </a:solidFill>
              <a:latin typeface="Calibri"/>
              <a:ea typeface="Calibri"/>
              <a:cs typeface="Calibri"/>
              <a:sym typeface="Calibri"/>
            </a:endParaRPr>
          </a:p>
        </p:txBody>
      </p:sp>
      <p:sp>
        <p:nvSpPr>
          <p:cNvPr id="1295" name="Google Shape;1295;p105"/>
          <p:cNvSpPr/>
          <p:nvPr/>
        </p:nvSpPr>
        <p:spPr>
          <a:xfrm>
            <a:off x="935175" y="4082733"/>
            <a:ext cx="1425000" cy="810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fr-FR" sz="1200">
                <a:solidFill>
                  <a:schemeClr val="dk1"/>
                </a:solidFill>
                <a:latin typeface="Calibri"/>
                <a:ea typeface="Calibri"/>
                <a:cs typeface="Calibri"/>
                <a:sym typeface="Calibri"/>
              </a:rPr>
              <a:t>Library of questions related to DBUS service quality</a:t>
            </a:r>
            <a:endParaRPr sz="1200">
              <a:solidFill>
                <a:schemeClr val="dk1"/>
              </a:solidFill>
              <a:latin typeface="Calibri"/>
              <a:ea typeface="Calibri"/>
              <a:cs typeface="Calibri"/>
              <a:sym typeface="Calibri"/>
            </a:endParaRPr>
          </a:p>
        </p:txBody>
      </p:sp>
      <p:sp>
        <p:nvSpPr>
          <p:cNvPr id="1296" name="Google Shape;1296;p105"/>
          <p:cNvSpPr/>
          <p:nvPr/>
        </p:nvSpPr>
        <p:spPr>
          <a:xfrm>
            <a:off x="838200" y="1406933"/>
            <a:ext cx="3210000" cy="440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fr-FR" b="1" u="sng">
                <a:solidFill>
                  <a:schemeClr val="accent6"/>
                </a:solidFill>
                <a:latin typeface="Calibri"/>
                <a:ea typeface="Calibri"/>
                <a:cs typeface="Calibri"/>
                <a:sym typeface="Calibri"/>
              </a:rPr>
              <a:t>HUPI ARTIFICIAL INTELLIGENCE ENGINE</a:t>
            </a:r>
            <a:endParaRPr b="1" u="sng">
              <a:solidFill>
                <a:schemeClr val="accent6"/>
              </a:solidFill>
              <a:latin typeface="Calibri"/>
              <a:ea typeface="Calibri"/>
              <a:cs typeface="Calibri"/>
              <a:sym typeface="Calibri"/>
            </a:endParaRPr>
          </a:p>
        </p:txBody>
      </p:sp>
      <p:sp>
        <p:nvSpPr>
          <p:cNvPr id="1297" name="Google Shape;1297;p105"/>
          <p:cNvSpPr/>
          <p:nvPr/>
        </p:nvSpPr>
        <p:spPr>
          <a:xfrm>
            <a:off x="6660150" y="2209467"/>
            <a:ext cx="1737900" cy="1412700"/>
          </a:xfrm>
          <a:prstGeom prst="roundRect">
            <a:avLst>
              <a:gd name="adj" fmla="val 16667"/>
            </a:avLst>
          </a:prstGeom>
          <a:solidFill>
            <a:srgbClr val="0C343D"/>
          </a:solidFill>
          <a:ln w="9525" cap="flat" cmpd="sng">
            <a:solidFill>
              <a:srgbClr val="4242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98" name="Google Shape;1298;p105"/>
          <p:cNvPicPr preferRelativeResize="0"/>
          <p:nvPr/>
        </p:nvPicPr>
        <p:blipFill>
          <a:blip r:embed="rId3">
            <a:alphaModFix/>
          </a:blip>
          <a:stretch>
            <a:fillRect/>
          </a:stretch>
        </p:blipFill>
        <p:spPr>
          <a:xfrm>
            <a:off x="6660150" y="3051663"/>
            <a:ext cx="1737900" cy="555953"/>
          </a:xfrm>
          <a:prstGeom prst="rect">
            <a:avLst/>
          </a:prstGeom>
          <a:noFill/>
          <a:ln>
            <a:noFill/>
          </a:ln>
        </p:spPr>
      </p:pic>
      <p:sp>
        <p:nvSpPr>
          <p:cNvPr id="1299" name="Google Shape;1299;p105"/>
          <p:cNvSpPr txBox="1"/>
          <p:nvPr/>
        </p:nvSpPr>
        <p:spPr>
          <a:xfrm>
            <a:off x="6837850" y="2300633"/>
            <a:ext cx="1314600" cy="719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FR" sz="800" b="1">
                <a:solidFill>
                  <a:srgbClr val="FFFFFF"/>
                </a:solidFill>
                <a:latin typeface="Calibri"/>
                <a:ea typeface="Calibri"/>
                <a:cs typeface="Calibri"/>
                <a:sym typeface="Calibri"/>
              </a:rPr>
              <a:t>“Do you find the bus too crowdy?</a:t>
            </a:r>
            <a:endParaRPr sz="800" b="1">
              <a:solidFill>
                <a:srgbClr val="FFFFFF"/>
              </a:solidFill>
              <a:latin typeface="Calibri"/>
              <a:ea typeface="Calibri"/>
              <a:cs typeface="Calibri"/>
              <a:sym typeface="Calibri"/>
            </a:endParaRPr>
          </a:p>
        </p:txBody>
      </p:sp>
      <p:pic>
        <p:nvPicPr>
          <p:cNvPr id="1300" name="Google Shape;1300;p105"/>
          <p:cNvPicPr preferRelativeResize="0"/>
          <p:nvPr/>
        </p:nvPicPr>
        <p:blipFill>
          <a:blip r:embed="rId4">
            <a:alphaModFix/>
          </a:blip>
          <a:stretch>
            <a:fillRect/>
          </a:stretch>
        </p:blipFill>
        <p:spPr>
          <a:xfrm>
            <a:off x="7317830" y="3811265"/>
            <a:ext cx="428875" cy="428875"/>
          </a:xfrm>
          <a:prstGeom prst="rect">
            <a:avLst/>
          </a:prstGeom>
          <a:noFill/>
          <a:ln>
            <a:noFill/>
          </a:ln>
        </p:spPr>
      </p:pic>
      <p:sp>
        <p:nvSpPr>
          <p:cNvPr id="1301" name="Google Shape;1301;p105"/>
          <p:cNvSpPr/>
          <p:nvPr/>
        </p:nvSpPr>
        <p:spPr>
          <a:xfrm>
            <a:off x="5812375" y="1398033"/>
            <a:ext cx="2375700" cy="440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fr-FR" b="1" u="sng">
                <a:solidFill>
                  <a:schemeClr val="accent6"/>
                </a:solidFill>
                <a:latin typeface="Calibri"/>
                <a:ea typeface="Calibri"/>
                <a:cs typeface="Calibri"/>
                <a:sym typeface="Calibri"/>
              </a:rPr>
              <a:t>DEVICE EMBARKED IN DBUS</a:t>
            </a:r>
            <a:endParaRPr b="1" u="sng">
              <a:solidFill>
                <a:schemeClr val="accent6"/>
              </a:solidFill>
              <a:latin typeface="Calibri"/>
              <a:ea typeface="Calibri"/>
              <a:cs typeface="Calibri"/>
              <a:sym typeface="Calibri"/>
            </a:endParaRPr>
          </a:p>
        </p:txBody>
      </p:sp>
      <p:pic>
        <p:nvPicPr>
          <p:cNvPr id="1302" name="Google Shape;1302;p105" descr="Donosti Bus.jpg"/>
          <p:cNvPicPr preferRelativeResize="0"/>
          <p:nvPr/>
        </p:nvPicPr>
        <p:blipFill>
          <a:blip r:embed="rId5">
            <a:alphaModFix/>
          </a:blip>
          <a:stretch>
            <a:fillRect/>
          </a:stretch>
        </p:blipFill>
        <p:spPr>
          <a:xfrm>
            <a:off x="6087379" y="4960017"/>
            <a:ext cx="1894749" cy="1244925"/>
          </a:xfrm>
          <a:prstGeom prst="rect">
            <a:avLst/>
          </a:prstGeom>
          <a:noFill/>
          <a:ln>
            <a:noFill/>
          </a:ln>
        </p:spPr>
      </p:pic>
      <p:sp>
        <p:nvSpPr>
          <p:cNvPr id="1303" name="Google Shape;1303;p105"/>
          <p:cNvSpPr/>
          <p:nvPr/>
        </p:nvSpPr>
        <p:spPr>
          <a:xfrm>
            <a:off x="5619725" y="2402233"/>
            <a:ext cx="853500" cy="440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fr-FR" sz="1200">
                <a:solidFill>
                  <a:schemeClr val="accent6"/>
                </a:solidFill>
                <a:latin typeface="Calibri"/>
                <a:ea typeface="Calibri"/>
                <a:cs typeface="Calibri"/>
                <a:sym typeface="Calibri"/>
              </a:rPr>
              <a:t>Screen</a:t>
            </a:r>
            <a:endParaRPr sz="1200">
              <a:solidFill>
                <a:schemeClr val="accent6"/>
              </a:solidFill>
              <a:latin typeface="Calibri"/>
              <a:ea typeface="Calibri"/>
              <a:cs typeface="Calibri"/>
              <a:sym typeface="Calibri"/>
            </a:endParaRPr>
          </a:p>
        </p:txBody>
      </p:sp>
      <p:sp>
        <p:nvSpPr>
          <p:cNvPr id="1304" name="Google Shape;1304;p105"/>
          <p:cNvSpPr/>
          <p:nvPr/>
        </p:nvSpPr>
        <p:spPr>
          <a:xfrm>
            <a:off x="5619725" y="3215033"/>
            <a:ext cx="853500" cy="440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fr-FR" sz="1200">
                <a:solidFill>
                  <a:schemeClr val="accent6"/>
                </a:solidFill>
                <a:latin typeface="Calibri"/>
                <a:ea typeface="Calibri"/>
                <a:cs typeface="Calibri"/>
                <a:sym typeface="Calibri"/>
              </a:rPr>
              <a:t>Buttons</a:t>
            </a:r>
            <a:endParaRPr sz="1200">
              <a:solidFill>
                <a:schemeClr val="accent6"/>
              </a:solidFill>
              <a:latin typeface="Calibri"/>
              <a:ea typeface="Calibri"/>
              <a:cs typeface="Calibri"/>
              <a:sym typeface="Calibri"/>
            </a:endParaRPr>
          </a:p>
        </p:txBody>
      </p:sp>
      <p:cxnSp>
        <p:nvCxnSpPr>
          <p:cNvPr id="1305" name="Google Shape;1305;p105"/>
          <p:cNvCxnSpPr/>
          <p:nvPr/>
        </p:nvCxnSpPr>
        <p:spPr>
          <a:xfrm rot="10800000">
            <a:off x="5408900" y="4467700"/>
            <a:ext cx="691800" cy="483600"/>
          </a:xfrm>
          <a:prstGeom prst="straightConnector1">
            <a:avLst/>
          </a:prstGeom>
          <a:noFill/>
          <a:ln w="9525" cap="flat" cmpd="sng">
            <a:solidFill>
              <a:schemeClr val="accent6"/>
            </a:solidFill>
            <a:prstDash val="solid"/>
            <a:round/>
            <a:headEnd type="none" w="med" len="med"/>
            <a:tailEnd type="none" w="med" len="med"/>
          </a:ln>
        </p:spPr>
      </p:cxnSp>
      <p:cxnSp>
        <p:nvCxnSpPr>
          <p:cNvPr id="1306" name="Google Shape;1306;p105"/>
          <p:cNvCxnSpPr/>
          <p:nvPr/>
        </p:nvCxnSpPr>
        <p:spPr>
          <a:xfrm rot="10800000" flipH="1">
            <a:off x="7992025" y="4474733"/>
            <a:ext cx="564900" cy="507300"/>
          </a:xfrm>
          <a:prstGeom prst="straightConnector1">
            <a:avLst/>
          </a:prstGeom>
          <a:noFill/>
          <a:ln w="9525" cap="flat" cmpd="sng">
            <a:solidFill>
              <a:schemeClr val="accent6"/>
            </a:solidFill>
            <a:prstDash val="solid"/>
            <a:round/>
            <a:headEnd type="none" w="med" len="med"/>
            <a:tailEnd type="none" w="med" len="med"/>
          </a:ln>
        </p:spPr>
      </p:cxnSp>
      <p:pic>
        <p:nvPicPr>
          <p:cNvPr id="1307" name="Google Shape;1307;p105" descr="hupi_usine_moyens.png"/>
          <p:cNvPicPr preferRelativeResize="0"/>
          <p:nvPr/>
        </p:nvPicPr>
        <p:blipFill>
          <a:blip r:embed="rId6">
            <a:alphaModFix/>
          </a:blip>
          <a:stretch>
            <a:fillRect/>
          </a:stretch>
        </p:blipFill>
        <p:spPr>
          <a:xfrm>
            <a:off x="1602825" y="1941364"/>
            <a:ext cx="1737900" cy="1400093"/>
          </a:xfrm>
          <a:prstGeom prst="rect">
            <a:avLst/>
          </a:prstGeom>
          <a:noFill/>
          <a:ln>
            <a:noFill/>
          </a:ln>
        </p:spPr>
      </p:pic>
      <p:sp>
        <p:nvSpPr>
          <p:cNvPr id="1308" name="Google Shape;1308;p105"/>
          <p:cNvSpPr/>
          <p:nvPr/>
        </p:nvSpPr>
        <p:spPr>
          <a:xfrm>
            <a:off x="2611575" y="4082733"/>
            <a:ext cx="1425000" cy="810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fr-FR" sz="1200">
                <a:solidFill>
                  <a:schemeClr val="dk1"/>
                </a:solidFill>
                <a:latin typeface="Calibri"/>
                <a:ea typeface="Calibri"/>
                <a:cs typeface="Calibri"/>
                <a:sym typeface="Calibri"/>
              </a:rPr>
              <a:t>Historic of opinions provided by passengers</a:t>
            </a:r>
            <a:endParaRPr sz="1200">
              <a:solidFill>
                <a:schemeClr val="dk1"/>
              </a:solidFill>
              <a:latin typeface="Calibri"/>
              <a:ea typeface="Calibri"/>
              <a:cs typeface="Calibri"/>
              <a:sym typeface="Calibri"/>
            </a:endParaRPr>
          </a:p>
        </p:txBody>
      </p:sp>
      <p:sp>
        <p:nvSpPr>
          <p:cNvPr id="1309" name="Google Shape;1309;p105"/>
          <p:cNvSpPr/>
          <p:nvPr/>
        </p:nvSpPr>
        <p:spPr>
          <a:xfrm>
            <a:off x="1034440" y="5098733"/>
            <a:ext cx="1198200" cy="810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fr-FR" sz="1200">
                <a:solidFill>
                  <a:schemeClr val="dk1"/>
                </a:solidFill>
                <a:latin typeface="Calibri"/>
                <a:ea typeface="Calibri"/>
                <a:cs typeface="Calibri"/>
                <a:sym typeface="Calibri"/>
              </a:rPr>
              <a:t>Geolocalisation of the bus</a:t>
            </a:r>
            <a:endParaRPr sz="1200">
              <a:solidFill>
                <a:schemeClr val="dk1"/>
              </a:solidFill>
              <a:latin typeface="Calibri"/>
              <a:ea typeface="Calibri"/>
              <a:cs typeface="Calibri"/>
              <a:sym typeface="Calibri"/>
            </a:endParaRPr>
          </a:p>
        </p:txBody>
      </p:sp>
      <p:sp>
        <p:nvSpPr>
          <p:cNvPr id="1310" name="Google Shape;1310;p105"/>
          <p:cNvSpPr/>
          <p:nvPr/>
        </p:nvSpPr>
        <p:spPr>
          <a:xfrm>
            <a:off x="2611575" y="5098733"/>
            <a:ext cx="1425000" cy="810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fr-FR" sz="1200">
                <a:solidFill>
                  <a:schemeClr val="dk1"/>
                </a:solidFill>
                <a:latin typeface="Calibri"/>
                <a:ea typeface="Calibri"/>
                <a:cs typeface="Calibri"/>
                <a:sym typeface="Calibri"/>
              </a:rPr>
              <a:t>Bus travel itinerary</a:t>
            </a:r>
            <a:endParaRPr sz="1200">
              <a:solidFill>
                <a:schemeClr val="dk1"/>
              </a:solidFill>
              <a:latin typeface="Calibri"/>
              <a:ea typeface="Calibri"/>
              <a:cs typeface="Calibri"/>
              <a:sym typeface="Calibri"/>
            </a:endParaRPr>
          </a:p>
        </p:txBody>
      </p:sp>
      <p:sp>
        <p:nvSpPr>
          <p:cNvPr id="1311" name="Google Shape;1311;p105"/>
          <p:cNvSpPr/>
          <p:nvPr/>
        </p:nvSpPr>
        <p:spPr>
          <a:xfrm>
            <a:off x="401775" y="2194000"/>
            <a:ext cx="1737900" cy="440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fr-FR" sz="1200">
                <a:solidFill>
                  <a:schemeClr val="accent6"/>
                </a:solidFill>
                <a:latin typeface="Calibri"/>
                <a:ea typeface="Calibri"/>
                <a:cs typeface="Calibri"/>
                <a:sym typeface="Calibri"/>
              </a:rPr>
              <a:t>Machine Learning Algorithm</a:t>
            </a:r>
            <a:endParaRPr sz="1200">
              <a:solidFill>
                <a:schemeClr val="accent6"/>
              </a:solidFill>
              <a:latin typeface="Calibri"/>
              <a:ea typeface="Calibri"/>
              <a:cs typeface="Calibri"/>
              <a:sym typeface="Calibri"/>
            </a:endParaRPr>
          </a:p>
        </p:txBody>
      </p:sp>
      <p:sp>
        <p:nvSpPr>
          <p:cNvPr id="1312" name="Google Shape;1312;p105"/>
          <p:cNvSpPr/>
          <p:nvPr/>
        </p:nvSpPr>
        <p:spPr>
          <a:xfrm>
            <a:off x="1052977" y="5951627"/>
            <a:ext cx="1198200" cy="483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fr-FR" sz="1200">
                <a:solidFill>
                  <a:schemeClr val="dk1"/>
                </a:solidFill>
                <a:latin typeface="Calibri"/>
                <a:ea typeface="Calibri"/>
                <a:cs typeface="Calibri"/>
                <a:sym typeface="Calibri"/>
              </a:rPr>
              <a:t>Weather</a:t>
            </a:r>
            <a:endParaRPr sz="1200">
              <a:solidFill>
                <a:schemeClr val="dk1"/>
              </a:solidFill>
              <a:latin typeface="Calibri"/>
              <a:ea typeface="Calibri"/>
              <a:cs typeface="Calibri"/>
              <a:sym typeface="Calibri"/>
            </a:endParaRPr>
          </a:p>
        </p:txBody>
      </p:sp>
      <p:sp>
        <p:nvSpPr>
          <p:cNvPr id="1313" name="Google Shape;1313;p105"/>
          <p:cNvSpPr/>
          <p:nvPr/>
        </p:nvSpPr>
        <p:spPr>
          <a:xfrm>
            <a:off x="2576977" y="5951627"/>
            <a:ext cx="1425000" cy="483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fr-FR" sz="1200">
                <a:solidFill>
                  <a:schemeClr val="dk1"/>
                </a:solidFill>
                <a:latin typeface="Calibri"/>
                <a:ea typeface="Calibri"/>
                <a:cs typeface="Calibri"/>
                <a:sym typeface="Calibri"/>
              </a:rPr>
              <a:t>Date</a:t>
            </a:r>
            <a:endParaRPr sz="1200">
              <a:solidFill>
                <a:schemeClr val="dk1"/>
              </a:solidFill>
              <a:latin typeface="Calibri"/>
              <a:ea typeface="Calibri"/>
              <a:cs typeface="Calibri"/>
              <a:sym typeface="Calibri"/>
            </a:endParaRPr>
          </a:p>
        </p:txBody>
      </p:sp>
      <p:sp>
        <p:nvSpPr>
          <p:cNvPr id="1314" name="Google Shape;1314;p105"/>
          <p:cNvSpPr/>
          <p:nvPr/>
        </p:nvSpPr>
        <p:spPr>
          <a:xfrm>
            <a:off x="401775" y="3718000"/>
            <a:ext cx="1737900" cy="440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fr-FR" sz="1200">
                <a:solidFill>
                  <a:schemeClr val="accent6"/>
                </a:solidFill>
                <a:latin typeface="Calibri"/>
                <a:ea typeface="Calibri"/>
                <a:cs typeface="Calibri"/>
                <a:sym typeface="Calibri"/>
              </a:rPr>
              <a:t>Data Sources</a:t>
            </a:r>
            <a:endParaRPr sz="1200">
              <a:solidFill>
                <a:schemeClr val="accent6"/>
              </a:solidFill>
              <a:latin typeface="Calibri"/>
              <a:ea typeface="Calibri"/>
              <a:cs typeface="Calibri"/>
              <a:sym typeface="Calibri"/>
            </a:endParaRPr>
          </a:p>
        </p:txBody>
      </p:sp>
      <p:cxnSp>
        <p:nvCxnSpPr>
          <p:cNvPr id="1315" name="Google Shape;1315;p105"/>
          <p:cNvCxnSpPr/>
          <p:nvPr/>
        </p:nvCxnSpPr>
        <p:spPr>
          <a:xfrm rot="10800000" flipH="1">
            <a:off x="4040900" y="2614100"/>
            <a:ext cx="1153200" cy="15300"/>
          </a:xfrm>
          <a:prstGeom prst="straightConnector1">
            <a:avLst/>
          </a:prstGeom>
          <a:noFill/>
          <a:ln w="19050" cap="flat" cmpd="sng">
            <a:solidFill>
              <a:schemeClr val="accent6"/>
            </a:solidFill>
            <a:prstDash val="solid"/>
            <a:round/>
            <a:headEnd type="none" w="med" len="med"/>
            <a:tailEnd type="triangle" w="med" len="med"/>
          </a:ln>
        </p:spPr>
      </p:cxnSp>
      <p:cxnSp>
        <p:nvCxnSpPr>
          <p:cNvPr id="1316" name="Google Shape;1316;p105"/>
          <p:cNvCxnSpPr/>
          <p:nvPr/>
        </p:nvCxnSpPr>
        <p:spPr>
          <a:xfrm rot="10800000">
            <a:off x="4017925" y="3435300"/>
            <a:ext cx="1130100" cy="300"/>
          </a:xfrm>
          <a:prstGeom prst="straightConnector1">
            <a:avLst/>
          </a:prstGeom>
          <a:noFill/>
          <a:ln w="19050" cap="flat" cmpd="sng">
            <a:solidFill>
              <a:schemeClr val="accent6"/>
            </a:solidFill>
            <a:prstDash val="solid"/>
            <a:round/>
            <a:headEnd type="none" w="med" len="med"/>
            <a:tailEnd type="triangle" w="med" len="med"/>
          </a:ln>
        </p:spPr>
      </p:cxnSp>
      <p:sp>
        <p:nvSpPr>
          <p:cNvPr id="1317" name="Google Shape;1317;p105"/>
          <p:cNvSpPr/>
          <p:nvPr/>
        </p:nvSpPr>
        <p:spPr>
          <a:xfrm>
            <a:off x="4182171" y="2267003"/>
            <a:ext cx="853500" cy="440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fr-FR" sz="1200" i="1">
                <a:solidFill>
                  <a:schemeClr val="accent6"/>
                </a:solidFill>
                <a:latin typeface="Calibri"/>
                <a:ea typeface="Calibri"/>
                <a:cs typeface="Calibri"/>
                <a:sym typeface="Calibri"/>
              </a:rPr>
              <a:t>Question</a:t>
            </a:r>
            <a:endParaRPr sz="1200" i="1">
              <a:solidFill>
                <a:schemeClr val="accent6"/>
              </a:solidFill>
              <a:latin typeface="Calibri"/>
              <a:ea typeface="Calibri"/>
              <a:cs typeface="Calibri"/>
              <a:sym typeface="Calibri"/>
            </a:endParaRPr>
          </a:p>
        </p:txBody>
      </p:sp>
      <p:sp>
        <p:nvSpPr>
          <p:cNvPr id="1318" name="Google Shape;1318;p105"/>
          <p:cNvSpPr/>
          <p:nvPr/>
        </p:nvSpPr>
        <p:spPr>
          <a:xfrm>
            <a:off x="4182171" y="3079803"/>
            <a:ext cx="853500" cy="440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fr-FR" sz="1200" i="1">
                <a:solidFill>
                  <a:schemeClr val="accent6"/>
                </a:solidFill>
                <a:latin typeface="Calibri"/>
                <a:ea typeface="Calibri"/>
                <a:cs typeface="Calibri"/>
                <a:sym typeface="Calibri"/>
              </a:rPr>
              <a:t>Opinion</a:t>
            </a:r>
            <a:endParaRPr sz="1200" i="1">
              <a:solidFill>
                <a:schemeClr val="accent6"/>
              </a:solidFill>
              <a:latin typeface="Calibri"/>
              <a:ea typeface="Calibri"/>
              <a:cs typeface="Calibri"/>
              <a:sym typeface="Calibri"/>
            </a:endParaRPr>
          </a:p>
        </p:txBody>
      </p:sp>
      <p:pic>
        <p:nvPicPr>
          <p:cNvPr id="1319" name="Google Shape;1319;p105"/>
          <p:cNvPicPr preferRelativeResize="0"/>
          <p:nvPr/>
        </p:nvPicPr>
        <p:blipFill rotWithShape="1">
          <a:blip r:embed="rId7">
            <a:alphaModFix/>
          </a:blip>
          <a:srcRect/>
          <a:stretch/>
        </p:blipFill>
        <p:spPr>
          <a:xfrm>
            <a:off x="4439291" y="2631755"/>
            <a:ext cx="356400" cy="356400"/>
          </a:xfrm>
          <a:prstGeom prst="rect">
            <a:avLst/>
          </a:prstGeom>
          <a:noFill/>
          <a:ln>
            <a:noFill/>
          </a:ln>
        </p:spPr>
      </p:pic>
      <p:sp>
        <p:nvSpPr>
          <p:cNvPr id="1320" name="Google Shape;1320;p105"/>
          <p:cNvSpPr/>
          <p:nvPr/>
        </p:nvSpPr>
        <p:spPr>
          <a:xfrm>
            <a:off x="4194663" y="3641333"/>
            <a:ext cx="853500" cy="440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fr-FR" sz="1200">
                <a:latin typeface="Calibri"/>
                <a:ea typeface="Calibri"/>
                <a:cs typeface="Calibri"/>
                <a:sym typeface="Calibri"/>
              </a:rPr>
              <a:t>Real Time</a:t>
            </a:r>
            <a:endParaRPr sz="1200">
              <a:latin typeface="Calibri"/>
              <a:ea typeface="Calibri"/>
              <a:cs typeface="Calibri"/>
              <a:sym typeface="Calibri"/>
            </a:endParaRPr>
          </a:p>
        </p:txBody>
      </p:sp>
      <p:sp>
        <p:nvSpPr>
          <p:cNvPr id="1321" name="Google Shape;1321;p105"/>
          <p:cNvSpPr/>
          <p:nvPr/>
        </p:nvSpPr>
        <p:spPr>
          <a:xfrm>
            <a:off x="4194663" y="1812533"/>
            <a:ext cx="853500" cy="440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fr-FR" sz="1200">
                <a:latin typeface="Calibri"/>
                <a:ea typeface="Calibri"/>
                <a:cs typeface="Calibri"/>
                <a:sym typeface="Calibri"/>
              </a:rPr>
              <a:t>Internet</a:t>
            </a:r>
            <a:endParaRPr sz="1200">
              <a:latin typeface="Calibri"/>
              <a:ea typeface="Calibri"/>
              <a:cs typeface="Calibri"/>
              <a:sym typeface="Calibri"/>
            </a:endParaRPr>
          </a:p>
        </p:txBody>
      </p:sp>
      <p:pic>
        <p:nvPicPr>
          <p:cNvPr id="1322" name="Google Shape;1322;p105" descr="logo_hupi_rvb (2).png"/>
          <p:cNvPicPr preferRelativeResize="0"/>
          <p:nvPr/>
        </p:nvPicPr>
        <p:blipFill rotWithShape="1">
          <a:blip r:embed="rId8">
            <a:alphaModFix/>
          </a:blip>
          <a:srcRect/>
          <a:stretch/>
        </p:blipFill>
        <p:spPr>
          <a:xfrm>
            <a:off x="8255950" y="144000"/>
            <a:ext cx="745800" cy="492900"/>
          </a:xfrm>
          <a:prstGeom prst="rect">
            <a:avLst/>
          </a:prstGeom>
          <a:noFill/>
          <a:ln>
            <a:noFill/>
          </a:ln>
        </p:spPr>
      </p:pic>
      <p:sp>
        <p:nvSpPr>
          <p:cNvPr id="1323" name="Google Shape;1323;p105"/>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327"/>
        <p:cNvGrpSpPr/>
        <p:nvPr/>
      </p:nvGrpSpPr>
      <p:grpSpPr>
        <a:xfrm>
          <a:off x="0" y="0"/>
          <a:ext cx="0" cy="0"/>
          <a:chOff x="0" y="0"/>
          <a:chExt cx="0" cy="0"/>
        </a:xfrm>
      </p:grpSpPr>
      <p:sp>
        <p:nvSpPr>
          <p:cNvPr id="1328" name="Google Shape;1328;p106"/>
          <p:cNvSpPr/>
          <p:nvPr/>
        </p:nvSpPr>
        <p:spPr>
          <a:xfrm>
            <a:off x="4179700" y="1788667"/>
            <a:ext cx="4838700" cy="4466100"/>
          </a:xfrm>
          <a:prstGeom prst="rect">
            <a:avLst/>
          </a:prstGeom>
          <a:noFill/>
          <a:ln w="9525" cap="flat" cmpd="sng">
            <a:solidFill>
              <a:srgbClr val="4242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106"/>
          <p:cNvSpPr/>
          <p:nvPr/>
        </p:nvSpPr>
        <p:spPr>
          <a:xfrm>
            <a:off x="650402" y="1757900"/>
            <a:ext cx="1100700" cy="1350900"/>
          </a:xfrm>
          <a:prstGeom prst="rect">
            <a:avLst/>
          </a:prstGeom>
          <a:noFill/>
          <a:ln w="9525" cap="flat" cmpd="sng">
            <a:solidFill>
              <a:srgbClr val="4242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06"/>
          <p:cNvSpPr txBox="1"/>
          <p:nvPr/>
        </p:nvSpPr>
        <p:spPr>
          <a:xfrm>
            <a:off x="457202" y="284629"/>
            <a:ext cx="8229600" cy="1143300"/>
          </a:xfrm>
          <a:prstGeom prst="rect">
            <a:avLst/>
          </a:prstGeom>
          <a:no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Clr>
                <a:schemeClr val="accent6"/>
              </a:buClr>
              <a:buFont typeface="Dosis"/>
              <a:buNone/>
            </a:pPr>
            <a:r>
              <a:rPr lang="fr-FR" sz="2400">
                <a:solidFill>
                  <a:srgbClr val="20C3F3"/>
                </a:solidFill>
                <a:latin typeface="Dosis"/>
                <a:ea typeface="Dosis"/>
                <a:cs typeface="Dosis"/>
                <a:sym typeface="Dosis"/>
              </a:rPr>
              <a:t>TECHNICAL ARCHITECTURE</a:t>
            </a:r>
            <a:endParaRPr/>
          </a:p>
        </p:txBody>
      </p:sp>
      <p:cxnSp>
        <p:nvCxnSpPr>
          <p:cNvPr id="1331" name="Google Shape;1331;p106"/>
          <p:cNvCxnSpPr/>
          <p:nvPr/>
        </p:nvCxnSpPr>
        <p:spPr>
          <a:xfrm>
            <a:off x="457200" y="575619"/>
            <a:ext cx="0" cy="576000"/>
          </a:xfrm>
          <a:prstGeom prst="straightConnector1">
            <a:avLst/>
          </a:prstGeom>
          <a:noFill/>
          <a:ln w="28575" cap="flat" cmpd="sng">
            <a:solidFill>
              <a:schemeClr val="accent6"/>
            </a:solidFill>
            <a:prstDash val="solid"/>
            <a:round/>
            <a:headEnd type="none" w="sm" len="sm"/>
            <a:tailEnd type="none" w="sm" len="sm"/>
          </a:ln>
        </p:spPr>
      </p:cxnSp>
      <p:sp>
        <p:nvSpPr>
          <p:cNvPr id="1332" name="Google Shape;1332;p106"/>
          <p:cNvSpPr txBox="1">
            <a:spLocks noGrp="1"/>
          </p:cNvSpPr>
          <p:nvPr>
            <p:ph type="sldNum" idx="12"/>
          </p:nvPr>
        </p:nvSpPr>
        <p:spPr>
          <a:xfrm>
            <a:off x="6553200" y="6254749"/>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A4ADB0"/>
              </a:buClr>
              <a:buFont typeface="Calibri"/>
              <a:buNone/>
            </a:pPr>
            <a:fld id="{00000000-1234-1234-1234-123412341234}" type="slidenum">
              <a:rPr lang="fr-FR" sz="1000" b="0" i="0" u="none" strike="noStrike" cap="none">
                <a:solidFill>
                  <a:srgbClr val="A4ADB0"/>
                </a:solidFill>
                <a:latin typeface="Calibri"/>
                <a:ea typeface="Calibri"/>
                <a:cs typeface="Calibri"/>
                <a:sym typeface="Calibri"/>
              </a:rPr>
              <a:t>57</a:t>
            </a:fld>
            <a:endParaRPr sz="1000" b="0" i="0" u="none" strike="noStrike" cap="none">
              <a:solidFill>
                <a:srgbClr val="A4ADB0"/>
              </a:solidFill>
              <a:latin typeface="Calibri"/>
              <a:ea typeface="Calibri"/>
              <a:cs typeface="Calibri"/>
              <a:sym typeface="Calibri"/>
            </a:endParaRPr>
          </a:p>
        </p:txBody>
      </p:sp>
      <p:sp>
        <p:nvSpPr>
          <p:cNvPr id="1333" name="Google Shape;1333;p106"/>
          <p:cNvSpPr/>
          <p:nvPr/>
        </p:nvSpPr>
        <p:spPr>
          <a:xfrm>
            <a:off x="4245475" y="4944968"/>
            <a:ext cx="4703700" cy="734700"/>
          </a:xfrm>
          <a:prstGeom prst="roundRect">
            <a:avLst>
              <a:gd name="adj" fmla="val 16667"/>
            </a:avLst>
          </a:prstGeom>
          <a:solidFill>
            <a:schemeClr val="accent4"/>
          </a:solidFill>
          <a:ln w="9525" cap="flat" cmpd="sng">
            <a:solidFill>
              <a:srgbClr val="42424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800" i="1"/>
          </a:p>
        </p:txBody>
      </p:sp>
      <p:sp>
        <p:nvSpPr>
          <p:cNvPr id="1334" name="Google Shape;1334;p106"/>
          <p:cNvSpPr/>
          <p:nvPr/>
        </p:nvSpPr>
        <p:spPr>
          <a:xfrm>
            <a:off x="4245475" y="3220327"/>
            <a:ext cx="4703700" cy="734700"/>
          </a:xfrm>
          <a:prstGeom prst="roundRect">
            <a:avLst>
              <a:gd name="adj" fmla="val 16667"/>
            </a:avLst>
          </a:prstGeom>
          <a:solidFill>
            <a:schemeClr val="accent4"/>
          </a:solidFill>
          <a:ln w="9525" cap="flat" cmpd="sng">
            <a:solidFill>
              <a:srgbClr val="42424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200"/>
          </a:p>
        </p:txBody>
      </p:sp>
      <p:sp>
        <p:nvSpPr>
          <p:cNvPr id="1335" name="Google Shape;1335;p106"/>
          <p:cNvSpPr/>
          <p:nvPr/>
        </p:nvSpPr>
        <p:spPr>
          <a:xfrm>
            <a:off x="4245475" y="1879463"/>
            <a:ext cx="4703700" cy="1243500"/>
          </a:xfrm>
          <a:prstGeom prst="roundRect">
            <a:avLst>
              <a:gd name="adj" fmla="val 16667"/>
            </a:avLst>
          </a:prstGeom>
          <a:solidFill>
            <a:schemeClr val="accent4"/>
          </a:solidFill>
          <a:ln w="9525" cap="flat" cmpd="sng">
            <a:solidFill>
              <a:srgbClr val="42424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200"/>
          </a:p>
        </p:txBody>
      </p:sp>
      <p:sp>
        <p:nvSpPr>
          <p:cNvPr id="1336" name="Google Shape;1336;p106"/>
          <p:cNvSpPr/>
          <p:nvPr/>
        </p:nvSpPr>
        <p:spPr>
          <a:xfrm>
            <a:off x="4245485" y="4090323"/>
            <a:ext cx="1544700" cy="734700"/>
          </a:xfrm>
          <a:prstGeom prst="roundRect">
            <a:avLst>
              <a:gd name="adj" fmla="val 16667"/>
            </a:avLst>
          </a:prstGeom>
          <a:solidFill>
            <a:schemeClr val="accent4"/>
          </a:solidFill>
          <a:ln w="9525" cap="flat" cmpd="sng">
            <a:solidFill>
              <a:srgbClr val="42424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200"/>
          </a:p>
          <a:p>
            <a:pPr marL="0" lvl="0" indent="0" algn="ctr" rtl="0">
              <a:spcBef>
                <a:spcPts val="0"/>
              </a:spcBef>
              <a:spcAft>
                <a:spcPts val="0"/>
              </a:spcAft>
              <a:buNone/>
            </a:pPr>
            <a:endParaRPr sz="1200"/>
          </a:p>
        </p:txBody>
      </p:sp>
      <p:sp>
        <p:nvSpPr>
          <p:cNvPr id="1337" name="Google Shape;1337;p106"/>
          <p:cNvSpPr/>
          <p:nvPr/>
        </p:nvSpPr>
        <p:spPr>
          <a:xfrm>
            <a:off x="5832691" y="4090323"/>
            <a:ext cx="1544700" cy="734700"/>
          </a:xfrm>
          <a:prstGeom prst="roundRect">
            <a:avLst>
              <a:gd name="adj" fmla="val 16667"/>
            </a:avLst>
          </a:prstGeom>
          <a:solidFill>
            <a:schemeClr val="accent4"/>
          </a:solidFill>
          <a:ln w="9525" cap="flat" cmpd="sng">
            <a:solidFill>
              <a:srgbClr val="42424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200"/>
          </a:p>
        </p:txBody>
      </p:sp>
      <p:sp>
        <p:nvSpPr>
          <p:cNvPr id="1338" name="Google Shape;1338;p106"/>
          <p:cNvSpPr/>
          <p:nvPr/>
        </p:nvSpPr>
        <p:spPr>
          <a:xfrm>
            <a:off x="7418096" y="4090323"/>
            <a:ext cx="1544700" cy="734700"/>
          </a:xfrm>
          <a:prstGeom prst="roundRect">
            <a:avLst>
              <a:gd name="adj" fmla="val 16667"/>
            </a:avLst>
          </a:prstGeom>
          <a:solidFill>
            <a:schemeClr val="accent4"/>
          </a:solidFill>
          <a:ln w="9525" cap="flat" cmpd="sng">
            <a:solidFill>
              <a:srgbClr val="42424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200"/>
          </a:p>
        </p:txBody>
      </p:sp>
      <p:pic>
        <p:nvPicPr>
          <p:cNvPr id="1339" name="Google Shape;1339;p106"/>
          <p:cNvPicPr preferRelativeResize="0"/>
          <p:nvPr/>
        </p:nvPicPr>
        <p:blipFill>
          <a:blip r:embed="rId3">
            <a:alphaModFix/>
          </a:blip>
          <a:stretch>
            <a:fillRect/>
          </a:stretch>
        </p:blipFill>
        <p:spPr>
          <a:xfrm>
            <a:off x="1664350" y="3502275"/>
            <a:ext cx="853425" cy="820995"/>
          </a:xfrm>
          <a:prstGeom prst="rect">
            <a:avLst/>
          </a:prstGeom>
          <a:noFill/>
          <a:ln>
            <a:noFill/>
          </a:ln>
        </p:spPr>
      </p:pic>
      <p:sp>
        <p:nvSpPr>
          <p:cNvPr id="1340" name="Google Shape;1340;p106"/>
          <p:cNvSpPr txBox="1"/>
          <p:nvPr/>
        </p:nvSpPr>
        <p:spPr>
          <a:xfrm>
            <a:off x="130199" y="3843967"/>
            <a:ext cx="1449000" cy="75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1200">
                <a:latin typeface="Calibri"/>
                <a:ea typeface="Calibri"/>
                <a:cs typeface="Calibri"/>
                <a:sym typeface="Calibri"/>
              </a:rPr>
              <a:t>3G-Wifi router</a:t>
            </a:r>
            <a:endParaRPr sz="1200">
              <a:latin typeface="Calibri"/>
              <a:ea typeface="Calibri"/>
              <a:cs typeface="Calibri"/>
              <a:sym typeface="Calibri"/>
            </a:endParaRPr>
          </a:p>
          <a:p>
            <a:pPr marL="0" lvl="0" indent="0" algn="l" rtl="0">
              <a:spcBef>
                <a:spcPts val="0"/>
              </a:spcBef>
              <a:spcAft>
                <a:spcPts val="0"/>
              </a:spcAft>
              <a:buNone/>
            </a:pPr>
            <a:r>
              <a:rPr lang="fr-FR" sz="1200">
                <a:latin typeface="Calibri"/>
                <a:ea typeface="Calibri"/>
                <a:cs typeface="Calibri"/>
                <a:sym typeface="Calibri"/>
              </a:rPr>
              <a:t>embarked in Dbus</a:t>
            </a:r>
            <a:endParaRPr sz="1200">
              <a:latin typeface="Calibri"/>
              <a:ea typeface="Calibri"/>
              <a:cs typeface="Calibri"/>
              <a:sym typeface="Calibri"/>
            </a:endParaRPr>
          </a:p>
        </p:txBody>
      </p:sp>
      <p:pic>
        <p:nvPicPr>
          <p:cNvPr id="1341" name="Google Shape;1341;p106"/>
          <p:cNvPicPr preferRelativeResize="0"/>
          <p:nvPr/>
        </p:nvPicPr>
        <p:blipFill>
          <a:blip r:embed="rId4">
            <a:alphaModFix/>
          </a:blip>
          <a:stretch>
            <a:fillRect/>
          </a:stretch>
        </p:blipFill>
        <p:spPr>
          <a:xfrm>
            <a:off x="7006945" y="5006670"/>
            <a:ext cx="677876" cy="451917"/>
          </a:xfrm>
          <a:prstGeom prst="rect">
            <a:avLst/>
          </a:prstGeom>
          <a:noFill/>
          <a:ln>
            <a:noFill/>
          </a:ln>
        </p:spPr>
      </p:pic>
      <p:pic>
        <p:nvPicPr>
          <p:cNvPr id="1342" name="Google Shape;1342;p106"/>
          <p:cNvPicPr preferRelativeResize="0"/>
          <p:nvPr/>
        </p:nvPicPr>
        <p:blipFill>
          <a:blip r:embed="rId5">
            <a:alphaModFix/>
          </a:blip>
          <a:stretch>
            <a:fillRect/>
          </a:stretch>
        </p:blipFill>
        <p:spPr>
          <a:xfrm>
            <a:off x="5213495" y="4205780"/>
            <a:ext cx="495000" cy="377943"/>
          </a:xfrm>
          <a:prstGeom prst="rect">
            <a:avLst/>
          </a:prstGeom>
          <a:noFill/>
          <a:ln>
            <a:noFill/>
          </a:ln>
        </p:spPr>
      </p:pic>
      <p:sp>
        <p:nvSpPr>
          <p:cNvPr id="1343" name="Google Shape;1343;p106"/>
          <p:cNvSpPr txBox="1"/>
          <p:nvPr/>
        </p:nvSpPr>
        <p:spPr>
          <a:xfrm>
            <a:off x="4394825" y="2038863"/>
            <a:ext cx="1257000" cy="924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FR" sz="1200">
                <a:latin typeface="Calibri"/>
                <a:ea typeface="Calibri"/>
                <a:cs typeface="Calibri"/>
                <a:sym typeface="Calibri"/>
              </a:rPr>
              <a:t>Display e-ink</a:t>
            </a:r>
            <a:endParaRPr sz="1200">
              <a:latin typeface="Calibri"/>
              <a:ea typeface="Calibri"/>
              <a:cs typeface="Calibri"/>
              <a:sym typeface="Calibri"/>
            </a:endParaRPr>
          </a:p>
        </p:txBody>
      </p:sp>
      <p:sp>
        <p:nvSpPr>
          <p:cNvPr id="1344" name="Google Shape;1344;p106"/>
          <p:cNvSpPr txBox="1"/>
          <p:nvPr/>
        </p:nvSpPr>
        <p:spPr>
          <a:xfrm>
            <a:off x="4179710" y="4045067"/>
            <a:ext cx="1100700" cy="753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FR" sz="1200">
                <a:latin typeface="Calibri"/>
                <a:ea typeface="Calibri"/>
                <a:cs typeface="Calibri"/>
                <a:sym typeface="Calibri"/>
              </a:rPr>
              <a:t>Wifi</a:t>
            </a:r>
            <a:endParaRPr sz="1200">
              <a:latin typeface="Calibri"/>
              <a:ea typeface="Calibri"/>
              <a:cs typeface="Calibri"/>
              <a:sym typeface="Calibri"/>
            </a:endParaRPr>
          </a:p>
          <a:p>
            <a:pPr marL="0" lvl="0" indent="0" algn="ctr" rtl="0">
              <a:spcBef>
                <a:spcPts val="0"/>
              </a:spcBef>
              <a:spcAft>
                <a:spcPts val="0"/>
              </a:spcAft>
              <a:buNone/>
            </a:pPr>
            <a:r>
              <a:rPr lang="fr-FR" sz="1200">
                <a:latin typeface="Calibri"/>
                <a:ea typeface="Calibri"/>
                <a:cs typeface="Calibri"/>
                <a:sym typeface="Calibri"/>
              </a:rPr>
              <a:t>connectivity</a:t>
            </a:r>
            <a:endParaRPr sz="1200">
              <a:latin typeface="Calibri"/>
              <a:ea typeface="Calibri"/>
              <a:cs typeface="Calibri"/>
              <a:sym typeface="Calibri"/>
            </a:endParaRPr>
          </a:p>
        </p:txBody>
      </p:sp>
      <p:sp>
        <p:nvSpPr>
          <p:cNvPr id="1345" name="Google Shape;1345;p106"/>
          <p:cNvSpPr txBox="1"/>
          <p:nvPr/>
        </p:nvSpPr>
        <p:spPr>
          <a:xfrm>
            <a:off x="5796210" y="3928090"/>
            <a:ext cx="853500" cy="1062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FR" sz="1200">
                <a:latin typeface="Calibri"/>
                <a:ea typeface="Calibri"/>
                <a:cs typeface="Calibri"/>
                <a:sym typeface="Calibri"/>
              </a:rPr>
              <a:t>Micro</a:t>
            </a:r>
            <a:endParaRPr sz="1200">
              <a:latin typeface="Calibri"/>
              <a:ea typeface="Calibri"/>
              <a:cs typeface="Calibri"/>
              <a:sym typeface="Calibri"/>
            </a:endParaRPr>
          </a:p>
          <a:p>
            <a:pPr marL="0" lvl="0" indent="0" algn="ctr" rtl="0">
              <a:spcBef>
                <a:spcPts val="0"/>
              </a:spcBef>
              <a:spcAft>
                <a:spcPts val="0"/>
              </a:spcAft>
              <a:buNone/>
            </a:pPr>
            <a:r>
              <a:rPr lang="fr-FR" sz="1200">
                <a:latin typeface="Calibri"/>
                <a:ea typeface="Calibri"/>
                <a:cs typeface="Calibri"/>
                <a:sym typeface="Calibri"/>
              </a:rPr>
              <a:t>controller</a:t>
            </a:r>
            <a:endParaRPr>
              <a:latin typeface="Calibri"/>
              <a:ea typeface="Calibri"/>
              <a:cs typeface="Calibri"/>
              <a:sym typeface="Calibri"/>
            </a:endParaRPr>
          </a:p>
        </p:txBody>
      </p:sp>
      <p:sp>
        <p:nvSpPr>
          <p:cNvPr id="1346" name="Google Shape;1346;p106"/>
          <p:cNvSpPr txBox="1"/>
          <p:nvPr/>
        </p:nvSpPr>
        <p:spPr>
          <a:xfrm>
            <a:off x="7343725" y="4059583"/>
            <a:ext cx="853500" cy="734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FR" sz="1200">
                <a:latin typeface="Calibri"/>
                <a:ea typeface="Calibri"/>
                <a:cs typeface="Calibri"/>
                <a:sym typeface="Calibri"/>
              </a:rPr>
              <a:t>Memory</a:t>
            </a:r>
            <a:endParaRPr sz="1200">
              <a:latin typeface="Calibri"/>
              <a:ea typeface="Calibri"/>
              <a:cs typeface="Calibri"/>
              <a:sym typeface="Calibri"/>
            </a:endParaRPr>
          </a:p>
        </p:txBody>
      </p:sp>
      <p:pic>
        <p:nvPicPr>
          <p:cNvPr id="1347" name="Google Shape;1347;p106"/>
          <p:cNvPicPr preferRelativeResize="0"/>
          <p:nvPr/>
        </p:nvPicPr>
        <p:blipFill>
          <a:blip r:embed="rId6">
            <a:alphaModFix/>
          </a:blip>
          <a:stretch>
            <a:fillRect/>
          </a:stretch>
        </p:blipFill>
        <p:spPr>
          <a:xfrm>
            <a:off x="6632925" y="4209033"/>
            <a:ext cx="677875" cy="503933"/>
          </a:xfrm>
          <a:prstGeom prst="rect">
            <a:avLst/>
          </a:prstGeom>
          <a:noFill/>
          <a:ln>
            <a:noFill/>
          </a:ln>
        </p:spPr>
      </p:pic>
      <p:sp>
        <p:nvSpPr>
          <p:cNvPr id="1348" name="Google Shape;1348;p106"/>
          <p:cNvSpPr txBox="1"/>
          <p:nvPr/>
        </p:nvSpPr>
        <p:spPr>
          <a:xfrm>
            <a:off x="5797315" y="5039840"/>
            <a:ext cx="1100700" cy="576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FR" sz="1200">
                <a:latin typeface="Calibri"/>
                <a:ea typeface="Calibri"/>
                <a:cs typeface="Calibri"/>
                <a:sym typeface="Calibri"/>
              </a:rPr>
              <a:t>Battery </a:t>
            </a:r>
            <a:endParaRPr sz="1200">
              <a:latin typeface="Calibri"/>
              <a:ea typeface="Calibri"/>
              <a:cs typeface="Calibri"/>
              <a:sym typeface="Calibri"/>
            </a:endParaRPr>
          </a:p>
          <a:p>
            <a:pPr marL="0" lvl="0" indent="0" algn="ctr" rtl="0">
              <a:spcBef>
                <a:spcPts val="0"/>
              </a:spcBef>
              <a:spcAft>
                <a:spcPts val="0"/>
              </a:spcAft>
              <a:buNone/>
            </a:pPr>
            <a:r>
              <a:rPr lang="fr-FR" sz="800">
                <a:latin typeface="Calibri"/>
                <a:ea typeface="Calibri"/>
                <a:cs typeface="Calibri"/>
                <a:sym typeface="Calibri"/>
              </a:rPr>
              <a:t>(no rechargeable)</a:t>
            </a:r>
            <a:endParaRPr>
              <a:latin typeface="Calibri"/>
              <a:ea typeface="Calibri"/>
              <a:cs typeface="Calibri"/>
              <a:sym typeface="Calibri"/>
            </a:endParaRPr>
          </a:p>
        </p:txBody>
      </p:sp>
      <p:pic>
        <p:nvPicPr>
          <p:cNvPr id="1349" name="Google Shape;1349;p106"/>
          <p:cNvPicPr preferRelativeResize="0"/>
          <p:nvPr/>
        </p:nvPicPr>
        <p:blipFill>
          <a:blip r:embed="rId7">
            <a:alphaModFix/>
          </a:blip>
          <a:stretch>
            <a:fillRect/>
          </a:stretch>
        </p:blipFill>
        <p:spPr>
          <a:xfrm>
            <a:off x="5956625" y="1936492"/>
            <a:ext cx="2133601" cy="847800"/>
          </a:xfrm>
          <a:prstGeom prst="rect">
            <a:avLst/>
          </a:prstGeom>
          <a:noFill/>
          <a:ln>
            <a:noFill/>
          </a:ln>
        </p:spPr>
      </p:pic>
      <p:sp>
        <p:nvSpPr>
          <p:cNvPr id="1350" name="Google Shape;1350;p106"/>
          <p:cNvSpPr/>
          <p:nvPr/>
        </p:nvSpPr>
        <p:spPr>
          <a:xfrm>
            <a:off x="5355175" y="1296433"/>
            <a:ext cx="2375700" cy="440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fr-FR" b="1" u="sng">
                <a:solidFill>
                  <a:schemeClr val="accent6"/>
                </a:solidFill>
                <a:latin typeface="Calibri"/>
                <a:ea typeface="Calibri"/>
                <a:cs typeface="Calibri"/>
                <a:sym typeface="Calibri"/>
              </a:rPr>
              <a:t>DEVICE EMBARKED IN DBUS</a:t>
            </a:r>
            <a:endParaRPr b="1" u="sng">
              <a:solidFill>
                <a:schemeClr val="accent6"/>
              </a:solidFill>
              <a:latin typeface="Calibri"/>
              <a:ea typeface="Calibri"/>
              <a:cs typeface="Calibri"/>
              <a:sym typeface="Calibri"/>
            </a:endParaRPr>
          </a:p>
        </p:txBody>
      </p:sp>
      <p:sp>
        <p:nvSpPr>
          <p:cNvPr id="1351" name="Google Shape;1351;p106"/>
          <p:cNvSpPr txBox="1"/>
          <p:nvPr/>
        </p:nvSpPr>
        <p:spPr>
          <a:xfrm>
            <a:off x="2701724" y="3348967"/>
            <a:ext cx="1449000" cy="1452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fr-FR" sz="1100" i="1">
                <a:solidFill>
                  <a:srgbClr val="FF9900"/>
                </a:solidFill>
                <a:latin typeface="Calibri"/>
                <a:ea typeface="Calibri"/>
                <a:cs typeface="Calibri"/>
                <a:sym typeface="Calibri"/>
              </a:rPr>
              <a:t>Wakes up &amp; connect to the Internet on every button click.</a:t>
            </a:r>
            <a:endParaRPr sz="1100" i="1">
              <a:solidFill>
                <a:srgbClr val="FF9900"/>
              </a:solidFill>
              <a:latin typeface="Calibri"/>
              <a:ea typeface="Calibri"/>
              <a:cs typeface="Calibri"/>
              <a:sym typeface="Calibri"/>
            </a:endParaRPr>
          </a:p>
          <a:p>
            <a:pPr marL="0" lvl="0" indent="0" algn="l" rtl="0">
              <a:lnSpc>
                <a:spcPct val="100000"/>
              </a:lnSpc>
              <a:spcBef>
                <a:spcPts val="0"/>
              </a:spcBef>
              <a:spcAft>
                <a:spcPts val="0"/>
              </a:spcAft>
              <a:buNone/>
            </a:pPr>
            <a:endParaRPr sz="1100" i="1">
              <a:solidFill>
                <a:srgbClr val="FF9900"/>
              </a:solidFill>
              <a:latin typeface="Calibri"/>
              <a:ea typeface="Calibri"/>
              <a:cs typeface="Calibri"/>
              <a:sym typeface="Calibri"/>
            </a:endParaRPr>
          </a:p>
          <a:p>
            <a:pPr marL="0" lvl="0" indent="0" algn="l" rtl="0">
              <a:lnSpc>
                <a:spcPct val="100000"/>
              </a:lnSpc>
              <a:spcBef>
                <a:spcPts val="0"/>
              </a:spcBef>
              <a:spcAft>
                <a:spcPts val="0"/>
              </a:spcAft>
              <a:buNone/>
            </a:pPr>
            <a:r>
              <a:rPr lang="fr-FR" sz="1100" i="1">
                <a:solidFill>
                  <a:srgbClr val="FF9900"/>
                </a:solidFill>
                <a:latin typeface="Calibri"/>
                <a:ea typeface="Calibri"/>
                <a:cs typeface="Calibri"/>
                <a:sym typeface="Calibri"/>
              </a:rPr>
              <a:t>Connects to the Internet periodically.</a:t>
            </a:r>
            <a:endParaRPr sz="1100" i="1">
              <a:solidFill>
                <a:srgbClr val="FF9900"/>
              </a:solidFill>
              <a:latin typeface="Calibri"/>
              <a:ea typeface="Calibri"/>
              <a:cs typeface="Calibri"/>
              <a:sym typeface="Calibri"/>
            </a:endParaRPr>
          </a:p>
        </p:txBody>
      </p:sp>
      <p:sp>
        <p:nvSpPr>
          <p:cNvPr id="1352" name="Google Shape;1352;p106"/>
          <p:cNvSpPr/>
          <p:nvPr/>
        </p:nvSpPr>
        <p:spPr>
          <a:xfrm>
            <a:off x="760110" y="1296433"/>
            <a:ext cx="2515200" cy="440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fr-FR" b="1" u="sng">
                <a:solidFill>
                  <a:schemeClr val="accent6"/>
                </a:solidFill>
                <a:latin typeface="Calibri"/>
                <a:ea typeface="Calibri"/>
                <a:cs typeface="Calibri"/>
                <a:sym typeface="Calibri"/>
              </a:rPr>
              <a:t>DEVICES EMBARKED IN DBUS</a:t>
            </a:r>
            <a:endParaRPr b="1" u="sng">
              <a:solidFill>
                <a:schemeClr val="accent6"/>
              </a:solidFill>
              <a:latin typeface="Calibri"/>
              <a:ea typeface="Calibri"/>
              <a:cs typeface="Calibri"/>
              <a:sym typeface="Calibri"/>
            </a:endParaRPr>
          </a:p>
        </p:txBody>
      </p:sp>
      <p:pic>
        <p:nvPicPr>
          <p:cNvPr id="1353" name="Google Shape;1353;p106"/>
          <p:cNvPicPr preferRelativeResize="0"/>
          <p:nvPr/>
        </p:nvPicPr>
        <p:blipFill>
          <a:blip r:embed="rId8">
            <a:alphaModFix/>
          </a:blip>
          <a:stretch>
            <a:fillRect/>
          </a:stretch>
        </p:blipFill>
        <p:spPr>
          <a:xfrm>
            <a:off x="6099681" y="3337967"/>
            <a:ext cx="1257000" cy="402140"/>
          </a:xfrm>
          <a:prstGeom prst="rect">
            <a:avLst/>
          </a:prstGeom>
          <a:noFill/>
          <a:ln>
            <a:noFill/>
          </a:ln>
        </p:spPr>
      </p:pic>
      <p:sp>
        <p:nvSpPr>
          <p:cNvPr id="1354" name="Google Shape;1354;p106"/>
          <p:cNvSpPr txBox="1"/>
          <p:nvPr/>
        </p:nvSpPr>
        <p:spPr>
          <a:xfrm>
            <a:off x="4558202" y="3227377"/>
            <a:ext cx="1544700" cy="734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FR" sz="1200">
                <a:latin typeface="Calibri"/>
                <a:ea typeface="Calibri"/>
                <a:cs typeface="Calibri"/>
                <a:sym typeface="Calibri"/>
              </a:rPr>
              <a:t>Buttons 1, 2, 3</a:t>
            </a:r>
            <a:endParaRPr sz="1200">
              <a:latin typeface="Calibri"/>
              <a:ea typeface="Calibri"/>
              <a:cs typeface="Calibri"/>
              <a:sym typeface="Calibri"/>
            </a:endParaRPr>
          </a:p>
        </p:txBody>
      </p:sp>
      <p:pic>
        <p:nvPicPr>
          <p:cNvPr id="1355" name="Google Shape;1355;p106"/>
          <p:cNvPicPr preferRelativeResize="0"/>
          <p:nvPr/>
        </p:nvPicPr>
        <p:blipFill>
          <a:blip r:embed="rId7">
            <a:alphaModFix/>
          </a:blip>
          <a:stretch>
            <a:fillRect/>
          </a:stretch>
        </p:blipFill>
        <p:spPr>
          <a:xfrm>
            <a:off x="825058" y="1813296"/>
            <a:ext cx="677875" cy="269347"/>
          </a:xfrm>
          <a:prstGeom prst="rect">
            <a:avLst/>
          </a:prstGeom>
          <a:noFill/>
          <a:ln>
            <a:noFill/>
          </a:ln>
        </p:spPr>
      </p:pic>
      <p:pic>
        <p:nvPicPr>
          <p:cNvPr id="1356" name="Google Shape;1356;p106"/>
          <p:cNvPicPr preferRelativeResize="0"/>
          <p:nvPr/>
        </p:nvPicPr>
        <p:blipFill>
          <a:blip r:embed="rId8">
            <a:alphaModFix/>
          </a:blip>
          <a:stretch>
            <a:fillRect/>
          </a:stretch>
        </p:blipFill>
        <p:spPr>
          <a:xfrm>
            <a:off x="847603" y="2209454"/>
            <a:ext cx="677875" cy="216872"/>
          </a:xfrm>
          <a:prstGeom prst="rect">
            <a:avLst/>
          </a:prstGeom>
          <a:noFill/>
          <a:ln>
            <a:noFill/>
          </a:ln>
        </p:spPr>
      </p:pic>
      <p:pic>
        <p:nvPicPr>
          <p:cNvPr id="1357" name="Google Shape;1357;p106"/>
          <p:cNvPicPr preferRelativeResize="0"/>
          <p:nvPr/>
        </p:nvPicPr>
        <p:blipFill>
          <a:blip r:embed="rId5">
            <a:alphaModFix/>
          </a:blip>
          <a:stretch>
            <a:fillRect/>
          </a:stretch>
        </p:blipFill>
        <p:spPr>
          <a:xfrm>
            <a:off x="684991" y="2516225"/>
            <a:ext cx="284040" cy="216875"/>
          </a:xfrm>
          <a:prstGeom prst="rect">
            <a:avLst/>
          </a:prstGeom>
          <a:noFill/>
          <a:ln>
            <a:noFill/>
          </a:ln>
        </p:spPr>
      </p:pic>
      <p:pic>
        <p:nvPicPr>
          <p:cNvPr id="1358" name="Google Shape;1358;p106"/>
          <p:cNvPicPr preferRelativeResize="0"/>
          <p:nvPr/>
        </p:nvPicPr>
        <p:blipFill>
          <a:blip r:embed="rId6">
            <a:alphaModFix/>
          </a:blip>
          <a:stretch>
            <a:fillRect/>
          </a:stretch>
        </p:blipFill>
        <p:spPr>
          <a:xfrm>
            <a:off x="1249723" y="2484418"/>
            <a:ext cx="483118" cy="359134"/>
          </a:xfrm>
          <a:prstGeom prst="rect">
            <a:avLst/>
          </a:prstGeom>
          <a:noFill/>
          <a:ln>
            <a:noFill/>
          </a:ln>
        </p:spPr>
      </p:pic>
      <p:pic>
        <p:nvPicPr>
          <p:cNvPr id="1359" name="Google Shape;1359;p106"/>
          <p:cNvPicPr preferRelativeResize="0"/>
          <p:nvPr/>
        </p:nvPicPr>
        <p:blipFill>
          <a:blip r:embed="rId4">
            <a:alphaModFix/>
          </a:blip>
          <a:stretch>
            <a:fillRect/>
          </a:stretch>
        </p:blipFill>
        <p:spPr>
          <a:xfrm>
            <a:off x="958911" y="2700364"/>
            <a:ext cx="410843" cy="273900"/>
          </a:xfrm>
          <a:prstGeom prst="rect">
            <a:avLst/>
          </a:prstGeom>
          <a:noFill/>
          <a:ln>
            <a:noFill/>
          </a:ln>
        </p:spPr>
      </p:pic>
      <p:sp>
        <p:nvSpPr>
          <p:cNvPr id="1360" name="Google Shape;1360;p106"/>
          <p:cNvSpPr/>
          <p:nvPr/>
        </p:nvSpPr>
        <p:spPr>
          <a:xfrm>
            <a:off x="2098202" y="1757900"/>
            <a:ext cx="1100700" cy="1350900"/>
          </a:xfrm>
          <a:prstGeom prst="rect">
            <a:avLst/>
          </a:prstGeom>
          <a:noFill/>
          <a:ln w="9525" cap="flat" cmpd="sng">
            <a:solidFill>
              <a:srgbClr val="4242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61" name="Google Shape;1361;p106"/>
          <p:cNvPicPr preferRelativeResize="0"/>
          <p:nvPr/>
        </p:nvPicPr>
        <p:blipFill>
          <a:blip r:embed="rId7">
            <a:alphaModFix/>
          </a:blip>
          <a:stretch>
            <a:fillRect/>
          </a:stretch>
        </p:blipFill>
        <p:spPr>
          <a:xfrm>
            <a:off x="2272858" y="1813296"/>
            <a:ext cx="677875" cy="269347"/>
          </a:xfrm>
          <a:prstGeom prst="rect">
            <a:avLst/>
          </a:prstGeom>
          <a:noFill/>
          <a:ln>
            <a:noFill/>
          </a:ln>
        </p:spPr>
      </p:pic>
      <p:pic>
        <p:nvPicPr>
          <p:cNvPr id="1362" name="Google Shape;1362;p106"/>
          <p:cNvPicPr preferRelativeResize="0"/>
          <p:nvPr/>
        </p:nvPicPr>
        <p:blipFill>
          <a:blip r:embed="rId8">
            <a:alphaModFix/>
          </a:blip>
          <a:stretch>
            <a:fillRect/>
          </a:stretch>
        </p:blipFill>
        <p:spPr>
          <a:xfrm>
            <a:off x="2295403" y="2209454"/>
            <a:ext cx="677875" cy="216872"/>
          </a:xfrm>
          <a:prstGeom prst="rect">
            <a:avLst/>
          </a:prstGeom>
          <a:noFill/>
          <a:ln>
            <a:noFill/>
          </a:ln>
        </p:spPr>
      </p:pic>
      <p:pic>
        <p:nvPicPr>
          <p:cNvPr id="1363" name="Google Shape;1363;p106"/>
          <p:cNvPicPr preferRelativeResize="0"/>
          <p:nvPr/>
        </p:nvPicPr>
        <p:blipFill>
          <a:blip r:embed="rId5">
            <a:alphaModFix/>
          </a:blip>
          <a:stretch>
            <a:fillRect/>
          </a:stretch>
        </p:blipFill>
        <p:spPr>
          <a:xfrm>
            <a:off x="2132791" y="2516225"/>
            <a:ext cx="284040" cy="216875"/>
          </a:xfrm>
          <a:prstGeom prst="rect">
            <a:avLst/>
          </a:prstGeom>
          <a:noFill/>
          <a:ln>
            <a:noFill/>
          </a:ln>
        </p:spPr>
      </p:pic>
      <p:pic>
        <p:nvPicPr>
          <p:cNvPr id="1364" name="Google Shape;1364;p106"/>
          <p:cNvPicPr preferRelativeResize="0"/>
          <p:nvPr/>
        </p:nvPicPr>
        <p:blipFill>
          <a:blip r:embed="rId6">
            <a:alphaModFix/>
          </a:blip>
          <a:stretch>
            <a:fillRect/>
          </a:stretch>
        </p:blipFill>
        <p:spPr>
          <a:xfrm>
            <a:off x="2697523" y="2484418"/>
            <a:ext cx="483118" cy="359134"/>
          </a:xfrm>
          <a:prstGeom prst="rect">
            <a:avLst/>
          </a:prstGeom>
          <a:noFill/>
          <a:ln>
            <a:noFill/>
          </a:ln>
        </p:spPr>
      </p:pic>
      <p:pic>
        <p:nvPicPr>
          <p:cNvPr id="1365" name="Google Shape;1365;p106"/>
          <p:cNvPicPr preferRelativeResize="0"/>
          <p:nvPr/>
        </p:nvPicPr>
        <p:blipFill>
          <a:blip r:embed="rId4">
            <a:alphaModFix/>
          </a:blip>
          <a:stretch>
            <a:fillRect/>
          </a:stretch>
        </p:blipFill>
        <p:spPr>
          <a:xfrm>
            <a:off x="2406711" y="2700364"/>
            <a:ext cx="410842" cy="273900"/>
          </a:xfrm>
          <a:prstGeom prst="rect">
            <a:avLst/>
          </a:prstGeom>
          <a:noFill/>
          <a:ln>
            <a:noFill/>
          </a:ln>
        </p:spPr>
      </p:pic>
      <p:cxnSp>
        <p:nvCxnSpPr>
          <p:cNvPr id="1366" name="Google Shape;1366;p106"/>
          <p:cNvCxnSpPr>
            <a:stCxn id="1329" idx="2"/>
          </p:cNvCxnSpPr>
          <p:nvPr/>
        </p:nvCxnSpPr>
        <p:spPr>
          <a:xfrm>
            <a:off x="1200752" y="3108800"/>
            <a:ext cx="367800" cy="464700"/>
          </a:xfrm>
          <a:prstGeom prst="straightConnector1">
            <a:avLst/>
          </a:prstGeom>
          <a:noFill/>
          <a:ln w="19050" cap="flat" cmpd="sng">
            <a:solidFill>
              <a:srgbClr val="93C47D"/>
            </a:solidFill>
            <a:prstDash val="solid"/>
            <a:round/>
            <a:headEnd type="none" w="med" len="med"/>
            <a:tailEnd type="triangle" w="med" len="med"/>
          </a:ln>
        </p:spPr>
      </p:cxnSp>
      <p:cxnSp>
        <p:nvCxnSpPr>
          <p:cNvPr id="1367" name="Google Shape;1367;p106"/>
          <p:cNvCxnSpPr/>
          <p:nvPr/>
        </p:nvCxnSpPr>
        <p:spPr>
          <a:xfrm flipH="1">
            <a:off x="2191232" y="3105657"/>
            <a:ext cx="420900" cy="507900"/>
          </a:xfrm>
          <a:prstGeom prst="straightConnector1">
            <a:avLst/>
          </a:prstGeom>
          <a:noFill/>
          <a:ln w="19050" cap="flat" cmpd="sng">
            <a:solidFill>
              <a:srgbClr val="93C47D"/>
            </a:solidFill>
            <a:prstDash val="solid"/>
            <a:round/>
            <a:headEnd type="none" w="med" len="med"/>
            <a:tailEnd type="triangle" w="med" len="med"/>
          </a:ln>
        </p:spPr>
      </p:cxnSp>
      <p:cxnSp>
        <p:nvCxnSpPr>
          <p:cNvPr id="1368" name="Google Shape;1368;p106"/>
          <p:cNvCxnSpPr/>
          <p:nvPr/>
        </p:nvCxnSpPr>
        <p:spPr>
          <a:xfrm rot="10800000">
            <a:off x="2874925" y="4248100"/>
            <a:ext cx="1130100" cy="300"/>
          </a:xfrm>
          <a:prstGeom prst="straightConnector1">
            <a:avLst/>
          </a:prstGeom>
          <a:noFill/>
          <a:ln w="19050" cap="flat" cmpd="sng">
            <a:solidFill>
              <a:srgbClr val="93C47D"/>
            </a:solidFill>
            <a:prstDash val="solid"/>
            <a:round/>
            <a:headEnd type="none" w="med" len="med"/>
            <a:tailEnd type="triangle" w="med" len="med"/>
          </a:ln>
        </p:spPr>
      </p:cxnSp>
      <p:cxnSp>
        <p:nvCxnSpPr>
          <p:cNvPr id="1369" name="Google Shape;1369;p106"/>
          <p:cNvCxnSpPr/>
          <p:nvPr/>
        </p:nvCxnSpPr>
        <p:spPr>
          <a:xfrm rot="10800000" flipH="1">
            <a:off x="2341100" y="4748280"/>
            <a:ext cx="600" cy="824100"/>
          </a:xfrm>
          <a:prstGeom prst="straightConnector1">
            <a:avLst/>
          </a:prstGeom>
          <a:noFill/>
          <a:ln w="19050" cap="flat" cmpd="sng">
            <a:solidFill>
              <a:schemeClr val="accent6"/>
            </a:solidFill>
            <a:prstDash val="solid"/>
            <a:round/>
            <a:headEnd type="none" w="med" len="med"/>
            <a:tailEnd type="triangle" w="med" len="med"/>
          </a:ln>
        </p:spPr>
      </p:cxnSp>
      <p:cxnSp>
        <p:nvCxnSpPr>
          <p:cNvPr id="1370" name="Google Shape;1370;p106"/>
          <p:cNvCxnSpPr/>
          <p:nvPr/>
        </p:nvCxnSpPr>
        <p:spPr>
          <a:xfrm>
            <a:off x="1843143" y="4726690"/>
            <a:ext cx="0" cy="815100"/>
          </a:xfrm>
          <a:prstGeom prst="straightConnector1">
            <a:avLst/>
          </a:prstGeom>
          <a:noFill/>
          <a:ln w="19050" cap="flat" cmpd="sng">
            <a:solidFill>
              <a:schemeClr val="accent6"/>
            </a:solidFill>
            <a:prstDash val="solid"/>
            <a:round/>
            <a:headEnd type="none" w="med" len="med"/>
            <a:tailEnd type="triangle" w="med" len="med"/>
          </a:ln>
        </p:spPr>
      </p:cxnSp>
      <p:pic>
        <p:nvPicPr>
          <p:cNvPr id="1371" name="Google Shape;1371;p106" descr="hupi_usine_moyens.png"/>
          <p:cNvPicPr preferRelativeResize="0"/>
          <p:nvPr/>
        </p:nvPicPr>
        <p:blipFill>
          <a:blip r:embed="rId9">
            <a:alphaModFix/>
          </a:blip>
          <a:stretch>
            <a:fillRect/>
          </a:stretch>
        </p:blipFill>
        <p:spPr>
          <a:xfrm>
            <a:off x="1568931" y="5682047"/>
            <a:ext cx="988677" cy="796500"/>
          </a:xfrm>
          <a:prstGeom prst="rect">
            <a:avLst/>
          </a:prstGeom>
          <a:noFill/>
          <a:ln>
            <a:noFill/>
          </a:ln>
        </p:spPr>
      </p:pic>
      <p:pic>
        <p:nvPicPr>
          <p:cNvPr id="1372" name="Google Shape;1372;p106"/>
          <p:cNvPicPr preferRelativeResize="0"/>
          <p:nvPr/>
        </p:nvPicPr>
        <p:blipFill rotWithShape="1">
          <a:blip r:embed="rId10">
            <a:alphaModFix/>
          </a:blip>
          <a:srcRect/>
          <a:stretch/>
        </p:blipFill>
        <p:spPr>
          <a:xfrm>
            <a:off x="1913916" y="4917255"/>
            <a:ext cx="356400" cy="356400"/>
          </a:xfrm>
          <a:prstGeom prst="rect">
            <a:avLst/>
          </a:prstGeom>
          <a:noFill/>
          <a:ln>
            <a:noFill/>
          </a:ln>
        </p:spPr>
      </p:pic>
      <p:sp>
        <p:nvSpPr>
          <p:cNvPr id="1373" name="Google Shape;1373;p106"/>
          <p:cNvSpPr/>
          <p:nvPr/>
        </p:nvSpPr>
        <p:spPr>
          <a:xfrm>
            <a:off x="918863" y="4867633"/>
            <a:ext cx="853500" cy="440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fr-FR" sz="1200">
                <a:latin typeface="Calibri"/>
                <a:ea typeface="Calibri"/>
                <a:cs typeface="Calibri"/>
                <a:sym typeface="Calibri"/>
              </a:rPr>
              <a:t>Internet</a:t>
            </a:r>
            <a:endParaRPr sz="1200">
              <a:latin typeface="Calibri"/>
              <a:ea typeface="Calibri"/>
              <a:cs typeface="Calibri"/>
              <a:sym typeface="Calibri"/>
            </a:endParaRPr>
          </a:p>
        </p:txBody>
      </p:sp>
      <p:sp>
        <p:nvSpPr>
          <p:cNvPr id="1374" name="Google Shape;1374;p106"/>
          <p:cNvSpPr/>
          <p:nvPr/>
        </p:nvSpPr>
        <p:spPr>
          <a:xfrm>
            <a:off x="65300" y="5723800"/>
            <a:ext cx="1707000" cy="440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fr-FR" b="1" u="sng">
                <a:solidFill>
                  <a:schemeClr val="accent6"/>
                </a:solidFill>
                <a:latin typeface="Calibri"/>
                <a:ea typeface="Calibri"/>
                <a:cs typeface="Calibri"/>
                <a:sym typeface="Calibri"/>
              </a:rPr>
              <a:t>HUPI ARTIFICIAL INTELLIGENCE ENGINE</a:t>
            </a:r>
            <a:endParaRPr b="1" u="sng">
              <a:solidFill>
                <a:schemeClr val="accent6"/>
              </a:solidFill>
              <a:latin typeface="Calibri"/>
              <a:ea typeface="Calibri"/>
              <a:cs typeface="Calibri"/>
              <a:sym typeface="Calibri"/>
            </a:endParaRPr>
          </a:p>
        </p:txBody>
      </p:sp>
      <p:sp>
        <p:nvSpPr>
          <p:cNvPr id="1375" name="Google Shape;1375;p106"/>
          <p:cNvSpPr txBox="1"/>
          <p:nvPr/>
        </p:nvSpPr>
        <p:spPr>
          <a:xfrm>
            <a:off x="2701725" y="5787367"/>
            <a:ext cx="1363500" cy="924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fr-FR" sz="1100" i="1">
                <a:solidFill>
                  <a:srgbClr val="FF9900"/>
                </a:solidFill>
                <a:latin typeface="Calibri"/>
                <a:ea typeface="Calibri"/>
                <a:cs typeface="Calibri"/>
                <a:sym typeface="Calibri"/>
              </a:rPr>
              <a:t>Algorithms runs each time, HUPI receives an event</a:t>
            </a:r>
            <a:endParaRPr sz="1100" i="1">
              <a:solidFill>
                <a:srgbClr val="FF9900"/>
              </a:solidFill>
              <a:latin typeface="Calibri"/>
              <a:ea typeface="Calibri"/>
              <a:cs typeface="Calibri"/>
              <a:sym typeface="Calibri"/>
            </a:endParaRPr>
          </a:p>
        </p:txBody>
      </p:sp>
      <p:pic>
        <p:nvPicPr>
          <p:cNvPr id="1376" name="Google Shape;1376;p106"/>
          <p:cNvPicPr preferRelativeResize="0"/>
          <p:nvPr/>
        </p:nvPicPr>
        <p:blipFill>
          <a:blip r:embed="rId11">
            <a:alphaModFix/>
          </a:blip>
          <a:stretch>
            <a:fillRect/>
          </a:stretch>
        </p:blipFill>
        <p:spPr>
          <a:xfrm>
            <a:off x="6337625" y="5806900"/>
            <a:ext cx="770400" cy="718551"/>
          </a:xfrm>
          <a:prstGeom prst="rect">
            <a:avLst/>
          </a:prstGeom>
          <a:noFill/>
          <a:ln>
            <a:noFill/>
          </a:ln>
        </p:spPr>
      </p:pic>
      <p:pic>
        <p:nvPicPr>
          <p:cNvPr id="1377" name="Google Shape;1377;p106"/>
          <p:cNvPicPr preferRelativeResize="0"/>
          <p:nvPr/>
        </p:nvPicPr>
        <p:blipFill>
          <a:blip r:embed="rId12">
            <a:alphaModFix/>
          </a:blip>
          <a:stretch>
            <a:fillRect/>
          </a:stretch>
        </p:blipFill>
        <p:spPr>
          <a:xfrm>
            <a:off x="7108025" y="5816624"/>
            <a:ext cx="770400" cy="753143"/>
          </a:xfrm>
          <a:prstGeom prst="rect">
            <a:avLst/>
          </a:prstGeom>
          <a:noFill/>
          <a:ln>
            <a:noFill/>
          </a:ln>
        </p:spPr>
      </p:pic>
      <p:sp>
        <p:nvSpPr>
          <p:cNvPr id="1378" name="Google Shape;1378;p106"/>
          <p:cNvSpPr txBox="1"/>
          <p:nvPr/>
        </p:nvSpPr>
        <p:spPr>
          <a:xfrm>
            <a:off x="5004425" y="5595553"/>
            <a:ext cx="1130100" cy="753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FR" sz="1200">
                <a:latin typeface="Calibri"/>
                <a:ea typeface="Calibri"/>
                <a:cs typeface="Calibri"/>
                <a:sym typeface="Calibri"/>
              </a:rPr>
              <a:t>Packaging (for the POC)</a:t>
            </a:r>
            <a:endParaRPr>
              <a:latin typeface="Calibri"/>
              <a:ea typeface="Calibri"/>
              <a:cs typeface="Calibri"/>
              <a:sym typeface="Calibri"/>
            </a:endParaRPr>
          </a:p>
        </p:txBody>
      </p:sp>
      <p:pic>
        <p:nvPicPr>
          <p:cNvPr id="1379" name="Google Shape;1379;p106" descr="logo_hupi_rvb (2).png"/>
          <p:cNvPicPr preferRelativeResize="0"/>
          <p:nvPr/>
        </p:nvPicPr>
        <p:blipFill rotWithShape="1">
          <a:blip r:embed="rId13">
            <a:alphaModFix/>
          </a:blip>
          <a:srcRect/>
          <a:stretch/>
        </p:blipFill>
        <p:spPr>
          <a:xfrm>
            <a:off x="8255950" y="144000"/>
            <a:ext cx="745800" cy="492900"/>
          </a:xfrm>
          <a:prstGeom prst="rect">
            <a:avLst/>
          </a:prstGeom>
          <a:noFill/>
          <a:ln>
            <a:noFill/>
          </a:ln>
        </p:spPr>
      </p:pic>
      <p:sp>
        <p:nvSpPr>
          <p:cNvPr id="1380" name="Google Shape;1380;p106"/>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384"/>
        <p:cNvGrpSpPr/>
        <p:nvPr/>
      </p:nvGrpSpPr>
      <p:grpSpPr>
        <a:xfrm>
          <a:off x="0" y="0"/>
          <a:ext cx="0" cy="0"/>
          <a:chOff x="0" y="0"/>
          <a:chExt cx="0" cy="0"/>
        </a:xfrm>
      </p:grpSpPr>
      <p:sp>
        <p:nvSpPr>
          <p:cNvPr id="1385" name="Google Shape;1385;p107"/>
          <p:cNvSpPr txBox="1"/>
          <p:nvPr/>
        </p:nvSpPr>
        <p:spPr>
          <a:xfrm>
            <a:off x="457202" y="284629"/>
            <a:ext cx="8229600" cy="1143300"/>
          </a:xfrm>
          <a:prstGeom prst="rect">
            <a:avLst/>
          </a:prstGeom>
          <a:no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Clr>
                <a:schemeClr val="accent6"/>
              </a:buClr>
              <a:buFont typeface="Dosis"/>
              <a:buNone/>
            </a:pPr>
            <a:r>
              <a:rPr lang="fr-FR" sz="2400">
                <a:solidFill>
                  <a:srgbClr val="20C3F3"/>
                </a:solidFill>
                <a:latin typeface="Dosis"/>
                <a:ea typeface="Dosis"/>
                <a:cs typeface="Dosis"/>
                <a:sym typeface="Dosis"/>
              </a:rPr>
              <a:t>OBJECTIVE: Optimize Fleet Management</a:t>
            </a:r>
            <a:endParaRPr/>
          </a:p>
        </p:txBody>
      </p:sp>
      <p:cxnSp>
        <p:nvCxnSpPr>
          <p:cNvPr id="1386" name="Google Shape;1386;p107"/>
          <p:cNvCxnSpPr/>
          <p:nvPr/>
        </p:nvCxnSpPr>
        <p:spPr>
          <a:xfrm>
            <a:off x="457200" y="575619"/>
            <a:ext cx="0" cy="576000"/>
          </a:xfrm>
          <a:prstGeom prst="straightConnector1">
            <a:avLst/>
          </a:prstGeom>
          <a:noFill/>
          <a:ln w="28575" cap="flat" cmpd="sng">
            <a:solidFill>
              <a:schemeClr val="accent6"/>
            </a:solidFill>
            <a:prstDash val="solid"/>
            <a:round/>
            <a:headEnd type="none" w="sm" len="sm"/>
            <a:tailEnd type="none" w="sm" len="sm"/>
          </a:ln>
        </p:spPr>
      </p:cxnSp>
      <p:sp>
        <p:nvSpPr>
          <p:cNvPr id="1387" name="Google Shape;1387;p107"/>
          <p:cNvSpPr txBox="1">
            <a:spLocks noGrp="1"/>
          </p:cNvSpPr>
          <p:nvPr>
            <p:ph type="sldNum" idx="12"/>
          </p:nvPr>
        </p:nvSpPr>
        <p:spPr>
          <a:xfrm>
            <a:off x="6553200" y="6356349"/>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A4ADB0"/>
              </a:buClr>
              <a:buFont typeface="Calibri"/>
              <a:buNone/>
            </a:pPr>
            <a:fld id="{00000000-1234-1234-1234-123412341234}" type="slidenum">
              <a:rPr lang="fr-FR" sz="1000" b="0" i="0" u="none" strike="noStrike" cap="none">
                <a:solidFill>
                  <a:srgbClr val="A4ADB0"/>
                </a:solidFill>
                <a:latin typeface="Calibri"/>
                <a:ea typeface="Calibri"/>
                <a:cs typeface="Calibri"/>
                <a:sym typeface="Calibri"/>
              </a:rPr>
              <a:t>58</a:t>
            </a:fld>
            <a:endParaRPr sz="1000" b="0" i="0" u="none" strike="noStrike" cap="none">
              <a:solidFill>
                <a:srgbClr val="A4ADB0"/>
              </a:solidFill>
              <a:latin typeface="Calibri"/>
              <a:ea typeface="Calibri"/>
              <a:cs typeface="Calibri"/>
              <a:sym typeface="Calibri"/>
            </a:endParaRPr>
          </a:p>
        </p:txBody>
      </p:sp>
      <p:sp>
        <p:nvSpPr>
          <p:cNvPr id="1388" name="Google Shape;1388;p107"/>
          <p:cNvSpPr/>
          <p:nvPr/>
        </p:nvSpPr>
        <p:spPr>
          <a:xfrm>
            <a:off x="438225" y="1476153"/>
            <a:ext cx="8407200" cy="1759200"/>
          </a:xfrm>
          <a:prstGeom prst="rect">
            <a:avLst/>
          </a:prstGeom>
          <a:noFill/>
          <a:ln w="28575" cap="flat" cmpd="sng">
            <a:solidFill>
              <a:srgbClr val="6FA8D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389" name="Google Shape;1389;p107"/>
          <p:cNvSpPr/>
          <p:nvPr/>
        </p:nvSpPr>
        <p:spPr>
          <a:xfrm>
            <a:off x="498800" y="1500633"/>
            <a:ext cx="6681300" cy="1759200"/>
          </a:xfrm>
          <a:prstGeom prst="rect">
            <a:avLst/>
          </a:prstGeom>
          <a:noFill/>
          <a:ln w="28575" cap="flat" cmpd="sng">
            <a:solidFill>
              <a:srgbClr val="6FA8DC">
                <a:alpha val="0"/>
              </a:srgbClr>
            </a:solidFill>
            <a:prstDash val="solid"/>
            <a:round/>
            <a:headEnd type="none" w="sm" len="sm"/>
            <a:tailEnd type="none" w="sm" len="sm"/>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rgbClr val="000000"/>
              </a:buClr>
              <a:buSzPts val="1100"/>
              <a:buFont typeface="Arial"/>
              <a:buNone/>
            </a:pPr>
            <a:r>
              <a:rPr lang="fr-FR" sz="2000" u="sng">
                <a:solidFill>
                  <a:srgbClr val="738389"/>
                </a:solidFill>
                <a:latin typeface="Calibri"/>
                <a:ea typeface="Calibri"/>
                <a:cs typeface="Calibri"/>
                <a:sym typeface="Calibri"/>
              </a:rPr>
              <a:t>Predict the amount of passengers expected for each line, </a:t>
            </a:r>
            <a:endParaRPr sz="2000" u="sng">
              <a:solidFill>
                <a:srgbClr val="738389"/>
              </a:solidFill>
              <a:latin typeface="Calibri"/>
              <a:ea typeface="Calibri"/>
              <a:cs typeface="Calibri"/>
              <a:sym typeface="Calibri"/>
            </a:endParaRPr>
          </a:p>
          <a:p>
            <a:pPr marL="0" lvl="0" indent="0" algn="l" rtl="0">
              <a:lnSpc>
                <a:spcPct val="115000"/>
              </a:lnSpc>
              <a:spcBef>
                <a:spcPts val="1600"/>
              </a:spcBef>
              <a:spcAft>
                <a:spcPts val="1600"/>
              </a:spcAft>
              <a:buClr>
                <a:srgbClr val="000000"/>
              </a:buClr>
              <a:buSzPts val="1100"/>
              <a:buFont typeface="Arial"/>
              <a:buNone/>
            </a:pPr>
            <a:r>
              <a:rPr lang="fr-FR" sz="2000" u="sng">
                <a:solidFill>
                  <a:srgbClr val="738389"/>
                </a:solidFill>
                <a:latin typeface="Calibri"/>
                <a:ea typeface="Calibri"/>
                <a:cs typeface="Calibri"/>
                <a:sym typeface="Calibri"/>
              </a:rPr>
              <a:t>at different periods of a given coming day</a:t>
            </a:r>
            <a:endParaRPr sz="2000"/>
          </a:p>
        </p:txBody>
      </p:sp>
      <p:pic>
        <p:nvPicPr>
          <p:cNvPr id="1390" name="Google Shape;1390;p107" descr="Innovation.jpg"/>
          <p:cNvPicPr preferRelativeResize="0"/>
          <p:nvPr/>
        </p:nvPicPr>
        <p:blipFill>
          <a:blip r:embed="rId3">
            <a:alphaModFix/>
          </a:blip>
          <a:stretch>
            <a:fillRect/>
          </a:stretch>
        </p:blipFill>
        <p:spPr>
          <a:xfrm>
            <a:off x="1780950" y="3372866"/>
            <a:ext cx="664175" cy="330000"/>
          </a:xfrm>
          <a:prstGeom prst="rect">
            <a:avLst/>
          </a:prstGeom>
          <a:noFill/>
          <a:ln>
            <a:noFill/>
          </a:ln>
        </p:spPr>
      </p:pic>
      <p:sp>
        <p:nvSpPr>
          <p:cNvPr id="1391" name="Google Shape;1391;p107"/>
          <p:cNvSpPr/>
          <p:nvPr/>
        </p:nvSpPr>
        <p:spPr>
          <a:xfrm>
            <a:off x="417825" y="3377967"/>
            <a:ext cx="3653100" cy="24276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fr-FR" u="sng">
                <a:solidFill>
                  <a:srgbClr val="738389"/>
                </a:solidFill>
                <a:latin typeface="Calibri"/>
                <a:ea typeface="Calibri"/>
                <a:cs typeface="Calibri"/>
                <a:sym typeface="Calibri"/>
              </a:rPr>
              <a:t>Innovations :</a:t>
            </a:r>
            <a:endParaRPr u="sng">
              <a:latin typeface="Calibri"/>
              <a:ea typeface="Calibri"/>
              <a:cs typeface="Calibri"/>
              <a:sym typeface="Calibri"/>
            </a:endParaRPr>
          </a:p>
          <a:p>
            <a:pPr marL="457200" lvl="0" indent="-317500" algn="l" rtl="0">
              <a:lnSpc>
                <a:spcPct val="150000"/>
              </a:lnSpc>
              <a:spcBef>
                <a:spcPts val="0"/>
              </a:spcBef>
              <a:spcAft>
                <a:spcPts val="0"/>
              </a:spcAft>
              <a:buClr>
                <a:srgbClr val="738389"/>
              </a:buClr>
              <a:buSzPts val="1400"/>
              <a:buFont typeface="Calibri"/>
              <a:buChar char="●"/>
            </a:pPr>
            <a:r>
              <a:rPr lang="fr-FR" b="1">
                <a:solidFill>
                  <a:schemeClr val="dk1"/>
                </a:solidFill>
                <a:latin typeface="Calibri"/>
                <a:ea typeface="Calibri"/>
                <a:cs typeface="Calibri"/>
                <a:sym typeface="Calibri"/>
              </a:rPr>
              <a:t>Leverage DBUS Controllers estimates</a:t>
            </a:r>
            <a:r>
              <a:rPr lang="fr-FR">
                <a:solidFill>
                  <a:schemeClr val="dk1"/>
                </a:solidFill>
                <a:latin typeface="Calibri"/>
                <a:ea typeface="Calibri"/>
                <a:cs typeface="Calibri"/>
                <a:sym typeface="Calibri"/>
              </a:rPr>
              <a:t> : the machine learning algorithm will include data leveraging the experience of DBUS internal agents </a:t>
            </a:r>
            <a:endParaRPr>
              <a:solidFill>
                <a:srgbClr val="738389"/>
              </a:solidFill>
              <a:latin typeface="Calibri"/>
              <a:ea typeface="Calibri"/>
              <a:cs typeface="Calibri"/>
              <a:sym typeface="Calibri"/>
            </a:endParaRPr>
          </a:p>
          <a:p>
            <a:pPr marL="457200" marR="0" lvl="0" indent="-317500" algn="l" rtl="0">
              <a:lnSpc>
                <a:spcPct val="150000"/>
              </a:lnSpc>
              <a:spcBef>
                <a:spcPts val="0"/>
              </a:spcBef>
              <a:spcAft>
                <a:spcPts val="0"/>
              </a:spcAft>
              <a:buClr>
                <a:srgbClr val="738389"/>
              </a:buClr>
              <a:buSzPts val="1400"/>
              <a:buFont typeface="Calibri"/>
              <a:buChar char="●"/>
            </a:pPr>
            <a:r>
              <a:rPr lang="fr-FR" b="1">
                <a:solidFill>
                  <a:srgbClr val="738389"/>
                </a:solidFill>
                <a:latin typeface="Calibri"/>
                <a:ea typeface="Calibri"/>
                <a:cs typeface="Calibri"/>
                <a:sym typeface="Calibri"/>
              </a:rPr>
              <a:t>Enrich training database with OPEN DATA</a:t>
            </a:r>
            <a:r>
              <a:rPr lang="fr-FR">
                <a:solidFill>
                  <a:srgbClr val="738389"/>
                </a:solidFill>
                <a:latin typeface="Calibri"/>
                <a:ea typeface="Calibri"/>
                <a:cs typeface="Calibri"/>
                <a:sym typeface="Calibri"/>
              </a:rPr>
              <a:t> : </a:t>
            </a:r>
            <a:r>
              <a:rPr lang="fr-FR" sz="1000">
                <a:solidFill>
                  <a:srgbClr val="738389"/>
                </a:solidFill>
                <a:latin typeface="Calibri"/>
                <a:ea typeface="Calibri"/>
                <a:cs typeface="Calibri"/>
                <a:sym typeface="Calibri"/>
              </a:rPr>
              <a:t>additiona(weather, traffic, http://www.donostia.eus/ataria/es/web/info/planak)</a:t>
            </a:r>
            <a:endParaRPr sz="1000">
              <a:solidFill>
                <a:srgbClr val="738389"/>
              </a:solidFill>
              <a:latin typeface="Calibri"/>
              <a:ea typeface="Calibri"/>
              <a:cs typeface="Calibri"/>
              <a:sym typeface="Calibri"/>
            </a:endParaRPr>
          </a:p>
        </p:txBody>
      </p:sp>
      <p:sp>
        <p:nvSpPr>
          <p:cNvPr id="1392" name="Google Shape;1392;p107"/>
          <p:cNvSpPr/>
          <p:nvPr/>
        </p:nvSpPr>
        <p:spPr>
          <a:xfrm>
            <a:off x="4639900" y="3803000"/>
            <a:ext cx="4279800" cy="7848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738389"/>
              </a:buClr>
              <a:buFont typeface="Calibri"/>
              <a:buNone/>
            </a:pPr>
            <a:r>
              <a:rPr lang="fr-FR">
                <a:solidFill>
                  <a:schemeClr val="dk1"/>
                </a:solidFill>
                <a:latin typeface="Calibri"/>
                <a:ea typeface="Calibri"/>
                <a:cs typeface="Calibri"/>
                <a:sym typeface="Calibri"/>
              </a:rPr>
              <a:t>Know how many passengers will probably board on a bus; at a given station, at a given moment of the following day, knowing…</a:t>
            </a:r>
            <a:endParaRPr>
              <a:solidFill>
                <a:schemeClr val="dk1"/>
              </a:solidFill>
              <a:latin typeface="Calibri"/>
              <a:ea typeface="Calibri"/>
              <a:cs typeface="Calibri"/>
              <a:sym typeface="Calibri"/>
            </a:endParaRPr>
          </a:p>
          <a:p>
            <a:pPr marL="0" marR="0" lvl="0" indent="0" algn="l" rtl="0">
              <a:lnSpc>
                <a:spcPct val="150000"/>
              </a:lnSpc>
              <a:spcBef>
                <a:spcPts val="0"/>
              </a:spcBef>
              <a:spcAft>
                <a:spcPts val="0"/>
              </a:spcAft>
              <a:buClr>
                <a:srgbClr val="738389"/>
              </a:buClr>
              <a:buFont typeface="Calibri"/>
              <a:buNone/>
            </a:pPr>
            <a:r>
              <a:rPr lang="fr-FR">
                <a:solidFill>
                  <a:schemeClr val="dk1"/>
                </a:solidFill>
                <a:latin typeface="Calibri"/>
                <a:ea typeface="Calibri"/>
                <a:cs typeface="Calibri"/>
                <a:sym typeface="Calibri"/>
              </a:rPr>
              <a:t>past history, period of year, estimates provided by DBUS controllers, as well as the expected meteo for the day  </a:t>
            </a:r>
            <a:endParaRPr>
              <a:solidFill>
                <a:schemeClr val="dk1"/>
              </a:solidFill>
            </a:endParaRPr>
          </a:p>
        </p:txBody>
      </p:sp>
      <p:sp>
        <p:nvSpPr>
          <p:cNvPr id="1393" name="Google Shape;1393;p107"/>
          <p:cNvSpPr/>
          <p:nvPr/>
        </p:nvSpPr>
        <p:spPr>
          <a:xfrm rot="5400000">
            <a:off x="3407125" y="4945017"/>
            <a:ext cx="1722000" cy="227700"/>
          </a:xfrm>
          <a:prstGeom prst="triangle">
            <a:avLst>
              <a:gd name="adj" fmla="val 49111"/>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CCCCC"/>
              </a:solidFill>
            </a:endParaRPr>
          </a:p>
        </p:txBody>
      </p:sp>
      <p:pic>
        <p:nvPicPr>
          <p:cNvPr id="1394" name="Google Shape;1394;p107" descr="logo_hupi_rvb (2).png"/>
          <p:cNvPicPr preferRelativeResize="0"/>
          <p:nvPr/>
        </p:nvPicPr>
        <p:blipFill rotWithShape="1">
          <a:blip r:embed="rId4">
            <a:alphaModFix/>
          </a:blip>
          <a:srcRect/>
          <a:stretch/>
        </p:blipFill>
        <p:spPr>
          <a:xfrm>
            <a:off x="8255950" y="144000"/>
            <a:ext cx="745800" cy="492900"/>
          </a:xfrm>
          <a:prstGeom prst="rect">
            <a:avLst/>
          </a:prstGeom>
          <a:noFill/>
          <a:ln>
            <a:noFill/>
          </a:ln>
        </p:spPr>
      </p:pic>
      <p:sp>
        <p:nvSpPr>
          <p:cNvPr id="1395" name="Google Shape;1395;p107"/>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399"/>
        <p:cNvGrpSpPr/>
        <p:nvPr/>
      </p:nvGrpSpPr>
      <p:grpSpPr>
        <a:xfrm>
          <a:off x="0" y="0"/>
          <a:ext cx="0" cy="0"/>
          <a:chOff x="0" y="0"/>
          <a:chExt cx="0" cy="0"/>
        </a:xfrm>
      </p:grpSpPr>
      <p:sp>
        <p:nvSpPr>
          <p:cNvPr id="1400" name="Google Shape;1400;p108"/>
          <p:cNvSpPr/>
          <p:nvPr/>
        </p:nvSpPr>
        <p:spPr>
          <a:xfrm>
            <a:off x="2536807" y="5911685"/>
            <a:ext cx="1564500" cy="810000"/>
          </a:xfrm>
          <a:prstGeom prst="flowChartAlternateProcess">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01" name="Google Shape;1401;p108"/>
          <p:cNvSpPr/>
          <p:nvPr/>
        </p:nvSpPr>
        <p:spPr>
          <a:xfrm>
            <a:off x="860407" y="5911685"/>
            <a:ext cx="1564500" cy="810000"/>
          </a:xfrm>
          <a:prstGeom prst="flowChartAlternateProcess">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02" name="Google Shape;1402;p108"/>
          <p:cNvSpPr/>
          <p:nvPr/>
        </p:nvSpPr>
        <p:spPr>
          <a:xfrm>
            <a:off x="2536807" y="5003321"/>
            <a:ext cx="1564500" cy="810000"/>
          </a:xfrm>
          <a:prstGeom prst="flowChartAlternateProcess">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03" name="Google Shape;1403;p108"/>
          <p:cNvSpPr/>
          <p:nvPr/>
        </p:nvSpPr>
        <p:spPr>
          <a:xfrm>
            <a:off x="860407" y="5003321"/>
            <a:ext cx="1564500" cy="810000"/>
          </a:xfrm>
          <a:prstGeom prst="flowChartAlternateProcess">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04" name="Google Shape;1404;p108"/>
          <p:cNvSpPr/>
          <p:nvPr/>
        </p:nvSpPr>
        <p:spPr>
          <a:xfrm>
            <a:off x="2536807" y="4104298"/>
            <a:ext cx="1564500" cy="810000"/>
          </a:xfrm>
          <a:prstGeom prst="flowChartAlternateProcess">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05" name="Google Shape;1405;p108"/>
          <p:cNvSpPr/>
          <p:nvPr/>
        </p:nvSpPr>
        <p:spPr>
          <a:xfrm>
            <a:off x="860407" y="4104298"/>
            <a:ext cx="1564500" cy="810000"/>
          </a:xfrm>
          <a:prstGeom prst="flowChartAlternateProcess">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06" name="Google Shape;1406;p108"/>
          <p:cNvSpPr/>
          <p:nvPr/>
        </p:nvSpPr>
        <p:spPr>
          <a:xfrm>
            <a:off x="5408750" y="1896833"/>
            <a:ext cx="3148500" cy="2570700"/>
          </a:xfrm>
          <a:prstGeom prst="rect">
            <a:avLst/>
          </a:prstGeom>
          <a:noFill/>
          <a:ln w="9525" cap="flat" cmpd="sng">
            <a:solidFill>
              <a:srgbClr val="4242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108"/>
          <p:cNvSpPr txBox="1"/>
          <p:nvPr/>
        </p:nvSpPr>
        <p:spPr>
          <a:xfrm>
            <a:off x="457202" y="284629"/>
            <a:ext cx="8229600" cy="1143300"/>
          </a:xfrm>
          <a:prstGeom prst="rect">
            <a:avLst/>
          </a:prstGeom>
          <a:no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Clr>
                <a:schemeClr val="accent6"/>
              </a:buClr>
              <a:buFont typeface="Dosis"/>
              <a:buNone/>
            </a:pPr>
            <a:r>
              <a:rPr lang="fr-FR" sz="2400">
                <a:solidFill>
                  <a:srgbClr val="20C3F3"/>
                </a:solidFill>
                <a:latin typeface="Dosis"/>
                <a:ea typeface="Dosis"/>
                <a:cs typeface="Dosis"/>
                <a:sym typeface="Dosis"/>
              </a:rPr>
              <a:t>HOW IT WORKS...</a:t>
            </a:r>
            <a:endParaRPr/>
          </a:p>
        </p:txBody>
      </p:sp>
      <p:cxnSp>
        <p:nvCxnSpPr>
          <p:cNvPr id="1408" name="Google Shape;1408;p108"/>
          <p:cNvCxnSpPr/>
          <p:nvPr/>
        </p:nvCxnSpPr>
        <p:spPr>
          <a:xfrm>
            <a:off x="457200" y="575619"/>
            <a:ext cx="0" cy="576000"/>
          </a:xfrm>
          <a:prstGeom prst="straightConnector1">
            <a:avLst/>
          </a:prstGeom>
          <a:noFill/>
          <a:ln w="28575" cap="flat" cmpd="sng">
            <a:solidFill>
              <a:schemeClr val="accent6"/>
            </a:solidFill>
            <a:prstDash val="solid"/>
            <a:round/>
            <a:headEnd type="none" w="sm" len="sm"/>
            <a:tailEnd type="none" w="sm" len="sm"/>
          </a:ln>
        </p:spPr>
      </p:cxnSp>
      <p:sp>
        <p:nvSpPr>
          <p:cNvPr id="1409" name="Google Shape;1409;p108"/>
          <p:cNvSpPr txBox="1">
            <a:spLocks noGrp="1"/>
          </p:cNvSpPr>
          <p:nvPr>
            <p:ph type="sldNum" idx="12"/>
          </p:nvPr>
        </p:nvSpPr>
        <p:spPr>
          <a:xfrm>
            <a:off x="6553200" y="6356349"/>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A4ADB0"/>
              </a:buClr>
              <a:buFont typeface="Calibri"/>
              <a:buNone/>
            </a:pPr>
            <a:fld id="{00000000-1234-1234-1234-123412341234}" type="slidenum">
              <a:rPr lang="fr-FR" sz="1000" b="0" i="0" u="none" strike="noStrike" cap="none">
                <a:solidFill>
                  <a:srgbClr val="A4ADB0"/>
                </a:solidFill>
                <a:latin typeface="Calibri"/>
                <a:ea typeface="Calibri"/>
                <a:cs typeface="Calibri"/>
                <a:sym typeface="Calibri"/>
              </a:rPr>
              <a:t>59</a:t>
            </a:fld>
            <a:endParaRPr sz="1000" b="0" i="0" u="none" strike="noStrike" cap="none">
              <a:solidFill>
                <a:srgbClr val="A4ADB0"/>
              </a:solidFill>
              <a:latin typeface="Calibri"/>
              <a:ea typeface="Calibri"/>
              <a:cs typeface="Calibri"/>
              <a:sym typeface="Calibri"/>
            </a:endParaRPr>
          </a:p>
        </p:txBody>
      </p:sp>
      <p:sp>
        <p:nvSpPr>
          <p:cNvPr id="1410" name="Google Shape;1410;p108"/>
          <p:cNvSpPr/>
          <p:nvPr/>
        </p:nvSpPr>
        <p:spPr>
          <a:xfrm>
            <a:off x="935175" y="4082733"/>
            <a:ext cx="1425000" cy="810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fr-FR" sz="1200">
                <a:solidFill>
                  <a:schemeClr val="dk1"/>
                </a:solidFill>
                <a:latin typeface="Calibri"/>
                <a:ea typeface="Calibri"/>
                <a:cs typeface="Calibri"/>
                <a:sym typeface="Calibri"/>
              </a:rPr>
              <a:t>Past history of passengers volumes</a:t>
            </a:r>
            <a:endParaRPr sz="1200">
              <a:solidFill>
                <a:schemeClr val="dk1"/>
              </a:solidFill>
              <a:latin typeface="Calibri"/>
              <a:ea typeface="Calibri"/>
              <a:cs typeface="Calibri"/>
              <a:sym typeface="Calibri"/>
            </a:endParaRPr>
          </a:p>
        </p:txBody>
      </p:sp>
      <p:sp>
        <p:nvSpPr>
          <p:cNvPr id="1411" name="Google Shape;1411;p108"/>
          <p:cNvSpPr/>
          <p:nvPr/>
        </p:nvSpPr>
        <p:spPr>
          <a:xfrm>
            <a:off x="838200" y="1406933"/>
            <a:ext cx="3210000" cy="440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fr-FR" b="1" u="sng">
                <a:solidFill>
                  <a:schemeClr val="accent6"/>
                </a:solidFill>
                <a:latin typeface="Calibri"/>
                <a:ea typeface="Calibri"/>
                <a:cs typeface="Calibri"/>
                <a:sym typeface="Calibri"/>
              </a:rPr>
              <a:t>HUPI ARTIFICIAL INTELLIGENCE ENGINE</a:t>
            </a:r>
            <a:endParaRPr b="1" u="sng">
              <a:solidFill>
                <a:schemeClr val="accent6"/>
              </a:solidFill>
              <a:latin typeface="Calibri"/>
              <a:ea typeface="Calibri"/>
              <a:cs typeface="Calibri"/>
              <a:sym typeface="Calibri"/>
            </a:endParaRPr>
          </a:p>
        </p:txBody>
      </p:sp>
      <p:sp>
        <p:nvSpPr>
          <p:cNvPr id="1412" name="Google Shape;1412;p108"/>
          <p:cNvSpPr txBox="1"/>
          <p:nvPr/>
        </p:nvSpPr>
        <p:spPr>
          <a:xfrm>
            <a:off x="6837850" y="2300633"/>
            <a:ext cx="1314600" cy="719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FR" sz="800" b="1">
                <a:solidFill>
                  <a:srgbClr val="FFFFFF"/>
                </a:solidFill>
                <a:latin typeface="Calibri"/>
                <a:ea typeface="Calibri"/>
                <a:cs typeface="Calibri"/>
                <a:sym typeface="Calibri"/>
              </a:rPr>
              <a:t>“Do you find the bus too crowdy?</a:t>
            </a:r>
            <a:endParaRPr sz="800" b="1">
              <a:solidFill>
                <a:srgbClr val="FFFFFF"/>
              </a:solidFill>
              <a:latin typeface="Calibri"/>
              <a:ea typeface="Calibri"/>
              <a:cs typeface="Calibri"/>
              <a:sym typeface="Calibri"/>
            </a:endParaRPr>
          </a:p>
        </p:txBody>
      </p:sp>
      <p:sp>
        <p:nvSpPr>
          <p:cNvPr id="1413" name="Google Shape;1413;p108"/>
          <p:cNvSpPr/>
          <p:nvPr/>
        </p:nvSpPr>
        <p:spPr>
          <a:xfrm>
            <a:off x="5812375" y="1398033"/>
            <a:ext cx="2375700" cy="440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fr-FR" b="1" u="sng">
                <a:solidFill>
                  <a:schemeClr val="accent6"/>
                </a:solidFill>
                <a:latin typeface="Calibri"/>
                <a:ea typeface="Calibri"/>
                <a:cs typeface="Calibri"/>
                <a:sym typeface="Calibri"/>
              </a:rPr>
              <a:t>DBUS APPLICATION</a:t>
            </a:r>
            <a:endParaRPr b="1" u="sng">
              <a:solidFill>
                <a:schemeClr val="accent6"/>
              </a:solidFill>
              <a:latin typeface="Calibri"/>
              <a:ea typeface="Calibri"/>
              <a:cs typeface="Calibri"/>
              <a:sym typeface="Calibri"/>
            </a:endParaRPr>
          </a:p>
        </p:txBody>
      </p:sp>
      <p:pic>
        <p:nvPicPr>
          <p:cNvPr id="1414" name="Google Shape;1414;p108" descr="Donosti Bus.jpg"/>
          <p:cNvPicPr preferRelativeResize="0"/>
          <p:nvPr/>
        </p:nvPicPr>
        <p:blipFill>
          <a:blip r:embed="rId3">
            <a:alphaModFix/>
          </a:blip>
          <a:stretch>
            <a:fillRect/>
          </a:stretch>
        </p:blipFill>
        <p:spPr>
          <a:xfrm>
            <a:off x="6087379" y="4960017"/>
            <a:ext cx="1894749" cy="1244925"/>
          </a:xfrm>
          <a:prstGeom prst="rect">
            <a:avLst/>
          </a:prstGeom>
          <a:noFill/>
          <a:ln>
            <a:noFill/>
          </a:ln>
        </p:spPr>
      </p:pic>
      <p:sp>
        <p:nvSpPr>
          <p:cNvPr id="1415" name="Google Shape;1415;p108"/>
          <p:cNvSpPr/>
          <p:nvPr/>
        </p:nvSpPr>
        <p:spPr>
          <a:xfrm>
            <a:off x="5467325" y="1894233"/>
            <a:ext cx="1611000" cy="440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fr-FR" sz="1200">
                <a:solidFill>
                  <a:schemeClr val="accent6"/>
                </a:solidFill>
                <a:latin typeface="Calibri"/>
                <a:ea typeface="Calibri"/>
                <a:cs typeface="Calibri"/>
                <a:sym typeface="Calibri"/>
              </a:rPr>
              <a:t>Dashboards embedded in DBUS existing applications to visualize predictions</a:t>
            </a:r>
            <a:endParaRPr sz="1200">
              <a:solidFill>
                <a:schemeClr val="accent6"/>
              </a:solidFill>
              <a:latin typeface="Calibri"/>
              <a:ea typeface="Calibri"/>
              <a:cs typeface="Calibri"/>
              <a:sym typeface="Calibri"/>
            </a:endParaRPr>
          </a:p>
        </p:txBody>
      </p:sp>
      <p:sp>
        <p:nvSpPr>
          <p:cNvPr id="1416" name="Google Shape;1416;p108"/>
          <p:cNvSpPr/>
          <p:nvPr/>
        </p:nvSpPr>
        <p:spPr>
          <a:xfrm>
            <a:off x="5467325" y="3184267"/>
            <a:ext cx="1475400" cy="440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fr-FR" sz="1200">
                <a:solidFill>
                  <a:schemeClr val="accent6"/>
                </a:solidFill>
                <a:latin typeface="Calibri"/>
                <a:ea typeface="Calibri"/>
                <a:cs typeface="Calibri"/>
                <a:sym typeface="Calibri"/>
              </a:rPr>
              <a:t>Application installed on mobile devices used to input daily estimates</a:t>
            </a:r>
            <a:endParaRPr sz="1200">
              <a:solidFill>
                <a:schemeClr val="accent6"/>
              </a:solidFill>
              <a:latin typeface="Calibri"/>
              <a:ea typeface="Calibri"/>
              <a:cs typeface="Calibri"/>
              <a:sym typeface="Calibri"/>
            </a:endParaRPr>
          </a:p>
        </p:txBody>
      </p:sp>
      <p:cxnSp>
        <p:nvCxnSpPr>
          <p:cNvPr id="1417" name="Google Shape;1417;p108"/>
          <p:cNvCxnSpPr/>
          <p:nvPr/>
        </p:nvCxnSpPr>
        <p:spPr>
          <a:xfrm rot="10800000">
            <a:off x="5408900" y="4467700"/>
            <a:ext cx="691800" cy="483600"/>
          </a:xfrm>
          <a:prstGeom prst="straightConnector1">
            <a:avLst/>
          </a:prstGeom>
          <a:noFill/>
          <a:ln w="9525" cap="flat" cmpd="sng">
            <a:solidFill>
              <a:schemeClr val="accent6"/>
            </a:solidFill>
            <a:prstDash val="solid"/>
            <a:round/>
            <a:headEnd type="none" w="med" len="med"/>
            <a:tailEnd type="none" w="med" len="med"/>
          </a:ln>
        </p:spPr>
      </p:cxnSp>
      <p:cxnSp>
        <p:nvCxnSpPr>
          <p:cNvPr id="1418" name="Google Shape;1418;p108"/>
          <p:cNvCxnSpPr/>
          <p:nvPr/>
        </p:nvCxnSpPr>
        <p:spPr>
          <a:xfrm rot="10800000" flipH="1">
            <a:off x="7992025" y="4474733"/>
            <a:ext cx="564900" cy="507300"/>
          </a:xfrm>
          <a:prstGeom prst="straightConnector1">
            <a:avLst/>
          </a:prstGeom>
          <a:noFill/>
          <a:ln w="9525" cap="flat" cmpd="sng">
            <a:solidFill>
              <a:schemeClr val="accent6"/>
            </a:solidFill>
            <a:prstDash val="solid"/>
            <a:round/>
            <a:headEnd type="none" w="med" len="med"/>
            <a:tailEnd type="none" w="med" len="med"/>
          </a:ln>
        </p:spPr>
      </p:cxnSp>
      <p:pic>
        <p:nvPicPr>
          <p:cNvPr id="1419" name="Google Shape;1419;p108" descr="hupi_usine_moyens.png"/>
          <p:cNvPicPr preferRelativeResize="0"/>
          <p:nvPr/>
        </p:nvPicPr>
        <p:blipFill>
          <a:blip r:embed="rId4">
            <a:alphaModFix/>
          </a:blip>
          <a:stretch>
            <a:fillRect/>
          </a:stretch>
        </p:blipFill>
        <p:spPr>
          <a:xfrm>
            <a:off x="1602825" y="1941364"/>
            <a:ext cx="1737900" cy="1400093"/>
          </a:xfrm>
          <a:prstGeom prst="rect">
            <a:avLst/>
          </a:prstGeom>
          <a:noFill/>
          <a:ln>
            <a:noFill/>
          </a:ln>
        </p:spPr>
      </p:pic>
      <p:sp>
        <p:nvSpPr>
          <p:cNvPr id="1420" name="Google Shape;1420;p108"/>
          <p:cNvSpPr/>
          <p:nvPr/>
        </p:nvSpPr>
        <p:spPr>
          <a:xfrm>
            <a:off x="2611575" y="4082733"/>
            <a:ext cx="1425000" cy="810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fr-FR" sz="1200">
                <a:solidFill>
                  <a:schemeClr val="dk1"/>
                </a:solidFill>
                <a:latin typeface="Calibri"/>
                <a:ea typeface="Calibri"/>
                <a:cs typeface="Calibri"/>
                <a:sym typeface="Calibri"/>
              </a:rPr>
              <a:t>Controllers daily estimates</a:t>
            </a:r>
            <a:endParaRPr sz="1200">
              <a:solidFill>
                <a:schemeClr val="dk1"/>
              </a:solidFill>
              <a:latin typeface="Calibri"/>
              <a:ea typeface="Calibri"/>
              <a:cs typeface="Calibri"/>
              <a:sym typeface="Calibri"/>
            </a:endParaRPr>
          </a:p>
        </p:txBody>
      </p:sp>
      <p:sp>
        <p:nvSpPr>
          <p:cNvPr id="1421" name="Google Shape;1421;p108"/>
          <p:cNvSpPr/>
          <p:nvPr/>
        </p:nvSpPr>
        <p:spPr>
          <a:xfrm>
            <a:off x="1034440" y="5098733"/>
            <a:ext cx="1198200" cy="810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fr-FR" sz="1200">
                <a:solidFill>
                  <a:schemeClr val="dk1"/>
                </a:solidFill>
                <a:latin typeface="Calibri"/>
                <a:ea typeface="Calibri"/>
                <a:cs typeface="Calibri"/>
                <a:sym typeface="Calibri"/>
              </a:rPr>
              <a:t>Weather</a:t>
            </a:r>
            <a:endParaRPr sz="1200">
              <a:solidFill>
                <a:schemeClr val="dk1"/>
              </a:solidFill>
              <a:latin typeface="Calibri"/>
              <a:ea typeface="Calibri"/>
              <a:cs typeface="Calibri"/>
              <a:sym typeface="Calibri"/>
            </a:endParaRPr>
          </a:p>
        </p:txBody>
      </p:sp>
      <p:sp>
        <p:nvSpPr>
          <p:cNvPr id="1422" name="Google Shape;1422;p108"/>
          <p:cNvSpPr/>
          <p:nvPr/>
        </p:nvSpPr>
        <p:spPr>
          <a:xfrm>
            <a:off x="2611575" y="5098733"/>
            <a:ext cx="1425000" cy="810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fr-FR" sz="1200">
                <a:solidFill>
                  <a:schemeClr val="dk1"/>
                </a:solidFill>
                <a:latin typeface="Calibri"/>
                <a:ea typeface="Calibri"/>
                <a:cs typeface="Calibri"/>
                <a:sym typeface="Calibri"/>
              </a:rPr>
              <a:t>Bus travel itinerary</a:t>
            </a:r>
            <a:endParaRPr sz="1200">
              <a:solidFill>
                <a:schemeClr val="dk1"/>
              </a:solidFill>
              <a:latin typeface="Calibri"/>
              <a:ea typeface="Calibri"/>
              <a:cs typeface="Calibri"/>
              <a:sym typeface="Calibri"/>
            </a:endParaRPr>
          </a:p>
        </p:txBody>
      </p:sp>
      <p:sp>
        <p:nvSpPr>
          <p:cNvPr id="1423" name="Google Shape;1423;p108"/>
          <p:cNvSpPr/>
          <p:nvPr/>
        </p:nvSpPr>
        <p:spPr>
          <a:xfrm>
            <a:off x="401775" y="2194000"/>
            <a:ext cx="1737900" cy="440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fr-FR" sz="1200">
                <a:solidFill>
                  <a:schemeClr val="accent6"/>
                </a:solidFill>
                <a:latin typeface="Calibri"/>
                <a:ea typeface="Calibri"/>
                <a:cs typeface="Calibri"/>
                <a:sym typeface="Calibri"/>
              </a:rPr>
              <a:t>Machine Learning Algorithm</a:t>
            </a:r>
            <a:endParaRPr sz="1200">
              <a:solidFill>
                <a:schemeClr val="accent6"/>
              </a:solidFill>
              <a:latin typeface="Calibri"/>
              <a:ea typeface="Calibri"/>
              <a:cs typeface="Calibri"/>
              <a:sym typeface="Calibri"/>
            </a:endParaRPr>
          </a:p>
        </p:txBody>
      </p:sp>
      <p:sp>
        <p:nvSpPr>
          <p:cNvPr id="1424" name="Google Shape;1424;p108"/>
          <p:cNvSpPr/>
          <p:nvPr/>
        </p:nvSpPr>
        <p:spPr>
          <a:xfrm>
            <a:off x="1052977" y="5951627"/>
            <a:ext cx="1198200" cy="483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fr-FR" sz="1200">
                <a:solidFill>
                  <a:schemeClr val="dk1"/>
                </a:solidFill>
                <a:latin typeface="Calibri"/>
                <a:ea typeface="Calibri"/>
                <a:cs typeface="Calibri"/>
                <a:sym typeface="Calibri"/>
              </a:rPr>
              <a:t>Date</a:t>
            </a:r>
            <a:endParaRPr sz="1200">
              <a:solidFill>
                <a:schemeClr val="dk1"/>
              </a:solidFill>
              <a:latin typeface="Calibri"/>
              <a:ea typeface="Calibri"/>
              <a:cs typeface="Calibri"/>
              <a:sym typeface="Calibri"/>
            </a:endParaRPr>
          </a:p>
        </p:txBody>
      </p:sp>
      <p:sp>
        <p:nvSpPr>
          <p:cNvPr id="1425" name="Google Shape;1425;p108"/>
          <p:cNvSpPr/>
          <p:nvPr/>
        </p:nvSpPr>
        <p:spPr>
          <a:xfrm>
            <a:off x="2576977" y="5951627"/>
            <a:ext cx="1425000" cy="483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fr-FR" sz="1200">
                <a:solidFill>
                  <a:schemeClr val="dk1"/>
                </a:solidFill>
                <a:latin typeface="Calibri"/>
                <a:ea typeface="Calibri"/>
                <a:cs typeface="Calibri"/>
                <a:sym typeface="Calibri"/>
              </a:rPr>
              <a:t>Other (traffic?)</a:t>
            </a:r>
            <a:endParaRPr sz="1200">
              <a:solidFill>
                <a:schemeClr val="dk1"/>
              </a:solidFill>
              <a:latin typeface="Calibri"/>
              <a:ea typeface="Calibri"/>
              <a:cs typeface="Calibri"/>
              <a:sym typeface="Calibri"/>
            </a:endParaRPr>
          </a:p>
        </p:txBody>
      </p:sp>
      <p:sp>
        <p:nvSpPr>
          <p:cNvPr id="1426" name="Google Shape;1426;p108"/>
          <p:cNvSpPr/>
          <p:nvPr/>
        </p:nvSpPr>
        <p:spPr>
          <a:xfrm>
            <a:off x="401775" y="3718000"/>
            <a:ext cx="1737900" cy="440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fr-FR" sz="1200">
                <a:solidFill>
                  <a:schemeClr val="accent6"/>
                </a:solidFill>
                <a:latin typeface="Calibri"/>
                <a:ea typeface="Calibri"/>
                <a:cs typeface="Calibri"/>
                <a:sym typeface="Calibri"/>
              </a:rPr>
              <a:t>Data Sources</a:t>
            </a:r>
            <a:endParaRPr sz="1200">
              <a:solidFill>
                <a:schemeClr val="accent6"/>
              </a:solidFill>
              <a:latin typeface="Calibri"/>
              <a:ea typeface="Calibri"/>
              <a:cs typeface="Calibri"/>
              <a:sym typeface="Calibri"/>
            </a:endParaRPr>
          </a:p>
        </p:txBody>
      </p:sp>
      <p:cxnSp>
        <p:nvCxnSpPr>
          <p:cNvPr id="1427" name="Google Shape;1427;p108"/>
          <p:cNvCxnSpPr/>
          <p:nvPr/>
        </p:nvCxnSpPr>
        <p:spPr>
          <a:xfrm rot="10800000" flipH="1">
            <a:off x="4040900" y="2614100"/>
            <a:ext cx="1153200" cy="15300"/>
          </a:xfrm>
          <a:prstGeom prst="straightConnector1">
            <a:avLst/>
          </a:prstGeom>
          <a:noFill/>
          <a:ln w="19050" cap="flat" cmpd="sng">
            <a:solidFill>
              <a:schemeClr val="accent6"/>
            </a:solidFill>
            <a:prstDash val="solid"/>
            <a:round/>
            <a:headEnd type="none" w="med" len="med"/>
            <a:tailEnd type="triangle" w="med" len="med"/>
          </a:ln>
        </p:spPr>
      </p:cxnSp>
      <p:cxnSp>
        <p:nvCxnSpPr>
          <p:cNvPr id="1428" name="Google Shape;1428;p108"/>
          <p:cNvCxnSpPr/>
          <p:nvPr/>
        </p:nvCxnSpPr>
        <p:spPr>
          <a:xfrm rot="10800000">
            <a:off x="4017925" y="3435300"/>
            <a:ext cx="1130100" cy="300"/>
          </a:xfrm>
          <a:prstGeom prst="straightConnector1">
            <a:avLst/>
          </a:prstGeom>
          <a:noFill/>
          <a:ln w="19050" cap="flat" cmpd="sng">
            <a:solidFill>
              <a:schemeClr val="accent6"/>
            </a:solidFill>
            <a:prstDash val="solid"/>
            <a:round/>
            <a:headEnd type="none" w="med" len="med"/>
            <a:tailEnd type="triangle" w="med" len="med"/>
          </a:ln>
        </p:spPr>
      </p:cxnSp>
      <p:sp>
        <p:nvSpPr>
          <p:cNvPr id="1429" name="Google Shape;1429;p108"/>
          <p:cNvSpPr/>
          <p:nvPr/>
        </p:nvSpPr>
        <p:spPr>
          <a:xfrm>
            <a:off x="4182171" y="2267003"/>
            <a:ext cx="853500" cy="440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fr-FR" sz="1200" i="1">
                <a:solidFill>
                  <a:schemeClr val="accent6"/>
                </a:solidFill>
                <a:latin typeface="Calibri"/>
                <a:ea typeface="Calibri"/>
                <a:cs typeface="Calibri"/>
                <a:sym typeface="Calibri"/>
              </a:rPr>
              <a:t>Predictions</a:t>
            </a:r>
            <a:endParaRPr sz="1200" i="1">
              <a:solidFill>
                <a:schemeClr val="accent6"/>
              </a:solidFill>
              <a:latin typeface="Calibri"/>
              <a:ea typeface="Calibri"/>
              <a:cs typeface="Calibri"/>
              <a:sym typeface="Calibri"/>
            </a:endParaRPr>
          </a:p>
        </p:txBody>
      </p:sp>
      <p:sp>
        <p:nvSpPr>
          <p:cNvPr id="1430" name="Google Shape;1430;p108"/>
          <p:cNvSpPr/>
          <p:nvPr/>
        </p:nvSpPr>
        <p:spPr>
          <a:xfrm>
            <a:off x="4182171" y="3079803"/>
            <a:ext cx="853500" cy="440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fr-FR" sz="1200" i="1">
                <a:solidFill>
                  <a:schemeClr val="accent6"/>
                </a:solidFill>
                <a:latin typeface="Calibri"/>
                <a:ea typeface="Calibri"/>
                <a:cs typeface="Calibri"/>
                <a:sym typeface="Calibri"/>
              </a:rPr>
              <a:t>Estimates</a:t>
            </a:r>
            <a:endParaRPr sz="1200" i="1">
              <a:solidFill>
                <a:schemeClr val="accent6"/>
              </a:solidFill>
              <a:latin typeface="Calibri"/>
              <a:ea typeface="Calibri"/>
              <a:cs typeface="Calibri"/>
              <a:sym typeface="Calibri"/>
            </a:endParaRPr>
          </a:p>
        </p:txBody>
      </p:sp>
      <p:pic>
        <p:nvPicPr>
          <p:cNvPr id="1431" name="Google Shape;1431;p108"/>
          <p:cNvPicPr preferRelativeResize="0"/>
          <p:nvPr/>
        </p:nvPicPr>
        <p:blipFill rotWithShape="1">
          <a:blip r:embed="rId5">
            <a:alphaModFix/>
          </a:blip>
          <a:srcRect/>
          <a:stretch/>
        </p:blipFill>
        <p:spPr>
          <a:xfrm>
            <a:off x="4439291" y="2631755"/>
            <a:ext cx="356400" cy="356400"/>
          </a:xfrm>
          <a:prstGeom prst="rect">
            <a:avLst/>
          </a:prstGeom>
          <a:noFill/>
          <a:ln>
            <a:noFill/>
          </a:ln>
        </p:spPr>
      </p:pic>
      <p:sp>
        <p:nvSpPr>
          <p:cNvPr id="1432" name="Google Shape;1432;p108"/>
          <p:cNvSpPr/>
          <p:nvPr/>
        </p:nvSpPr>
        <p:spPr>
          <a:xfrm>
            <a:off x="4194663" y="3641333"/>
            <a:ext cx="853500" cy="440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fr-FR" sz="1200">
                <a:latin typeface="Calibri"/>
                <a:ea typeface="Calibri"/>
                <a:cs typeface="Calibri"/>
                <a:sym typeface="Calibri"/>
              </a:rPr>
              <a:t>Real Time</a:t>
            </a:r>
            <a:endParaRPr sz="1200">
              <a:latin typeface="Calibri"/>
              <a:ea typeface="Calibri"/>
              <a:cs typeface="Calibri"/>
              <a:sym typeface="Calibri"/>
            </a:endParaRPr>
          </a:p>
        </p:txBody>
      </p:sp>
      <p:sp>
        <p:nvSpPr>
          <p:cNvPr id="1433" name="Google Shape;1433;p108"/>
          <p:cNvSpPr/>
          <p:nvPr/>
        </p:nvSpPr>
        <p:spPr>
          <a:xfrm>
            <a:off x="4194663" y="1812533"/>
            <a:ext cx="853500" cy="440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fr-FR" sz="1200">
                <a:latin typeface="Calibri"/>
                <a:ea typeface="Calibri"/>
                <a:cs typeface="Calibri"/>
                <a:sym typeface="Calibri"/>
              </a:rPr>
              <a:t>Internet</a:t>
            </a:r>
            <a:endParaRPr sz="1200">
              <a:latin typeface="Calibri"/>
              <a:ea typeface="Calibri"/>
              <a:cs typeface="Calibri"/>
              <a:sym typeface="Calibri"/>
            </a:endParaRPr>
          </a:p>
        </p:txBody>
      </p:sp>
      <p:pic>
        <p:nvPicPr>
          <p:cNvPr id="1434" name="Google Shape;1434;p108" descr="Contoleur.jpg"/>
          <p:cNvPicPr preferRelativeResize="0"/>
          <p:nvPr/>
        </p:nvPicPr>
        <p:blipFill>
          <a:blip r:embed="rId6">
            <a:alphaModFix/>
          </a:blip>
          <a:stretch>
            <a:fillRect/>
          </a:stretch>
        </p:blipFill>
        <p:spPr>
          <a:xfrm>
            <a:off x="7848600" y="3314233"/>
            <a:ext cx="564900" cy="564900"/>
          </a:xfrm>
          <a:prstGeom prst="rect">
            <a:avLst/>
          </a:prstGeom>
          <a:noFill/>
          <a:ln>
            <a:noFill/>
          </a:ln>
        </p:spPr>
      </p:pic>
      <p:cxnSp>
        <p:nvCxnSpPr>
          <p:cNvPr id="1435" name="Google Shape;1435;p108"/>
          <p:cNvCxnSpPr>
            <a:endCxn id="1406" idx="3"/>
          </p:cNvCxnSpPr>
          <p:nvPr/>
        </p:nvCxnSpPr>
        <p:spPr>
          <a:xfrm>
            <a:off x="5408750" y="3182183"/>
            <a:ext cx="3148500" cy="0"/>
          </a:xfrm>
          <a:prstGeom prst="straightConnector1">
            <a:avLst/>
          </a:prstGeom>
          <a:noFill/>
          <a:ln w="9525" cap="flat" cmpd="sng">
            <a:solidFill>
              <a:srgbClr val="000000"/>
            </a:solidFill>
            <a:prstDash val="solid"/>
            <a:round/>
            <a:headEnd type="none" w="med" len="med"/>
            <a:tailEnd type="none" w="med" len="med"/>
          </a:ln>
        </p:spPr>
      </p:cxnSp>
      <p:pic>
        <p:nvPicPr>
          <p:cNvPr id="1436" name="Google Shape;1436;p108"/>
          <p:cNvPicPr preferRelativeResize="0"/>
          <p:nvPr/>
        </p:nvPicPr>
        <p:blipFill>
          <a:blip r:embed="rId7">
            <a:alphaModFix/>
          </a:blip>
          <a:stretch>
            <a:fillRect/>
          </a:stretch>
        </p:blipFill>
        <p:spPr>
          <a:xfrm>
            <a:off x="7078175" y="2121832"/>
            <a:ext cx="565706" cy="438875"/>
          </a:xfrm>
          <a:prstGeom prst="rect">
            <a:avLst/>
          </a:prstGeom>
          <a:noFill/>
          <a:ln>
            <a:noFill/>
          </a:ln>
        </p:spPr>
      </p:pic>
      <p:sp>
        <p:nvSpPr>
          <p:cNvPr id="1437" name="Google Shape;1437;p108"/>
          <p:cNvSpPr/>
          <p:nvPr/>
        </p:nvSpPr>
        <p:spPr>
          <a:xfrm>
            <a:off x="7750133" y="4168957"/>
            <a:ext cx="853500" cy="440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fr-FR" sz="1200">
                <a:latin typeface="Calibri"/>
                <a:ea typeface="Calibri"/>
                <a:cs typeface="Calibri"/>
                <a:sym typeface="Calibri"/>
              </a:rPr>
              <a:t>Controller</a:t>
            </a:r>
            <a:endParaRPr sz="1200">
              <a:latin typeface="Calibri"/>
              <a:ea typeface="Calibri"/>
              <a:cs typeface="Calibri"/>
              <a:sym typeface="Calibri"/>
            </a:endParaRPr>
          </a:p>
        </p:txBody>
      </p:sp>
      <p:pic>
        <p:nvPicPr>
          <p:cNvPr id="1438" name="Google Shape;1438;p108" descr="Ordi.jpg"/>
          <p:cNvPicPr preferRelativeResize="0"/>
          <p:nvPr/>
        </p:nvPicPr>
        <p:blipFill>
          <a:blip r:embed="rId8">
            <a:alphaModFix/>
          </a:blip>
          <a:stretch>
            <a:fillRect/>
          </a:stretch>
        </p:blipFill>
        <p:spPr>
          <a:xfrm>
            <a:off x="7882416" y="2003533"/>
            <a:ext cx="497268" cy="607500"/>
          </a:xfrm>
          <a:prstGeom prst="rect">
            <a:avLst/>
          </a:prstGeom>
          <a:noFill/>
          <a:ln>
            <a:noFill/>
          </a:ln>
        </p:spPr>
      </p:pic>
      <p:sp>
        <p:nvSpPr>
          <p:cNvPr id="1439" name="Google Shape;1439;p108"/>
          <p:cNvSpPr/>
          <p:nvPr/>
        </p:nvSpPr>
        <p:spPr>
          <a:xfrm>
            <a:off x="7750133" y="2848157"/>
            <a:ext cx="853500" cy="440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fr-FR" sz="1200">
                <a:latin typeface="Calibri"/>
                <a:ea typeface="Calibri"/>
                <a:cs typeface="Calibri"/>
                <a:sym typeface="Calibri"/>
              </a:rPr>
              <a:t>Backoffice</a:t>
            </a:r>
            <a:endParaRPr sz="1200">
              <a:latin typeface="Calibri"/>
              <a:ea typeface="Calibri"/>
              <a:cs typeface="Calibri"/>
              <a:sym typeface="Calibri"/>
            </a:endParaRPr>
          </a:p>
        </p:txBody>
      </p:sp>
      <p:pic>
        <p:nvPicPr>
          <p:cNvPr id="1440" name="Google Shape;1440;p108" descr="donosti bus lines.jpg"/>
          <p:cNvPicPr preferRelativeResize="0"/>
          <p:nvPr/>
        </p:nvPicPr>
        <p:blipFill>
          <a:blip r:embed="rId9">
            <a:alphaModFix/>
          </a:blip>
          <a:stretch>
            <a:fillRect/>
          </a:stretch>
        </p:blipFill>
        <p:spPr>
          <a:xfrm>
            <a:off x="7011275" y="3503239"/>
            <a:ext cx="691800" cy="514595"/>
          </a:xfrm>
          <a:prstGeom prst="rect">
            <a:avLst/>
          </a:prstGeom>
          <a:noFill/>
          <a:ln>
            <a:noFill/>
          </a:ln>
        </p:spPr>
      </p:pic>
      <p:pic>
        <p:nvPicPr>
          <p:cNvPr id="1441" name="Google Shape;1441;p108" descr="logo_hupi_rvb (2).png"/>
          <p:cNvPicPr preferRelativeResize="0"/>
          <p:nvPr/>
        </p:nvPicPr>
        <p:blipFill rotWithShape="1">
          <a:blip r:embed="rId10">
            <a:alphaModFix/>
          </a:blip>
          <a:srcRect/>
          <a:stretch/>
        </p:blipFill>
        <p:spPr>
          <a:xfrm>
            <a:off x="8255950" y="144000"/>
            <a:ext cx="745800" cy="492900"/>
          </a:xfrm>
          <a:prstGeom prst="rect">
            <a:avLst/>
          </a:prstGeom>
          <a:noFill/>
          <a:ln>
            <a:noFill/>
          </a:ln>
        </p:spPr>
      </p:pic>
      <p:sp>
        <p:nvSpPr>
          <p:cNvPr id="1442" name="Google Shape;1442;p108"/>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54"/>
          <p:cNvSpPr/>
          <p:nvPr/>
        </p:nvSpPr>
        <p:spPr>
          <a:xfrm>
            <a:off x="7945015" y="110592"/>
            <a:ext cx="573000" cy="1073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372" name="Google Shape;372;p54"/>
          <p:cNvSpPr txBox="1"/>
          <p:nvPr/>
        </p:nvSpPr>
        <p:spPr>
          <a:xfrm>
            <a:off x="1016700" y="4383775"/>
            <a:ext cx="7110600" cy="1961400"/>
          </a:xfrm>
          <a:prstGeom prst="rect">
            <a:avLst/>
          </a:prstGeom>
          <a:noFill/>
          <a:ln>
            <a:noFill/>
          </a:ln>
        </p:spPr>
        <p:txBody>
          <a:bodyPr spcFirstLastPara="1" wrap="square" lIns="68550" tIns="34275" rIns="68550" bIns="34275" anchor="ctr" anchorCtr="0">
            <a:noAutofit/>
          </a:bodyPr>
          <a:lstStyle/>
          <a:p>
            <a:pPr marL="0" marR="0" lvl="0" indent="0" algn="ctr" rtl="0">
              <a:lnSpc>
                <a:spcPct val="115000"/>
              </a:lnSpc>
              <a:spcBef>
                <a:spcPts val="0"/>
              </a:spcBef>
              <a:spcAft>
                <a:spcPts val="0"/>
              </a:spcAft>
              <a:buClr>
                <a:srgbClr val="738389"/>
              </a:buClr>
              <a:buFont typeface="Arial"/>
              <a:buNone/>
            </a:pPr>
            <a:r>
              <a:rPr lang="fr-FR" sz="1800" i="1">
                <a:solidFill>
                  <a:srgbClr val="20C3F3"/>
                </a:solidFill>
                <a:latin typeface="Calibri"/>
                <a:ea typeface="Calibri"/>
                <a:cs typeface="Calibri"/>
                <a:sym typeface="Calibri"/>
              </a:rPr>
              <a:t>https://www.youtube.com/watch?v=qtApzKnGU94</a:t>
            </a:r>
            <a:endParaRPr sz="1800" i="1">
              <a:solidFill>
                <a:srgbClr val="FF0000"/>
              </a:solidFill>
              <a:latin typeface="Calibri"/>
              <a:ea typeface="Calibri"/>
              <a:cs typeface="Calibri"/>
              <a:sym typeface="Calibri"/>
            </a:endParaRPr>
          </a:p>
        </p:txBody>
      </p:sp>
      <p:pic>
        <p:nvPicPr>
          <p:cNvPr id="373" name="Google Shape;373;p54" descr="logo_hupi_rvb (2).png"/>
          <p:cNvPicPr preferRelativeResize="0"/>
          <p:nvPr/>
        </p:nvPicPr>
        <p:blipFill rotWithShape="1">
          <a:blip r:embed="rId3">
            <a:alphaModFix/>
          </a:blip>
          <a:srcRect/>
          <a:stretch/>
        </p:blipFill>
        <p:spPr>
          <a:xfrm>
            <a:off x="8255950" y="144000"/>
            <a:ext cx="745800" cy="492900"/>
          </a:xfrm>
          <a:prstGeom prst="rect">
            <a:avLst/>
          </a:prstGeom>
          <a:noFill/>
          <a:ln>
            <a:noFill/>
          </a:ln>
        </p:spPr>
      </p:pic>
      <p:sp>
        <p:nvSpPr>
          <p:cNvPr id="374" name="Google Shape;374;p54"/>
          <p:cNvSpPr txBox="1"/>
          <p:nvPr/>
        </p:nvSpPr>
        <p:spPr>
          <a:xfrm>
            <a:off x="457200" y="284631"/>
            <a:ext cx="8229600" cy="1143300"/>
          </a:xfrm>
          <a:prstGeom prst="rect">
            <a:avLst/>
          </a:prstGeom>
          <a:no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Clr>
                <a:schemeClr val="accent6"/>
              </a:buClr>
              <a:buFont typeface="Dosis"/>
              <a:buNone/>
            </a:pPr>
            <a:r>
              <a:rPr lang="fr-FR" sz="2400">
                <a:solidFill>
                  <a:srgbClr val="20C3F3"/>
                </a:solidFill>
                <a:latin typeface="Dosis"/>
                <a:ea typeface="Dosis"/>
                <a:cs typeface="Dosis"/>
                <a:sym typeface="Dosis"/>
              </a:rPr>
              <a:t>AND WAYMO !!!</a:t>
            </a:r>
            <a:endParaRPr sz="2400">
              <a:latin typeface="Dosis"/>
              <a:ea typeface="Dosis"/>
              <a:cs typeface="Dosis"/>
              <a:sym typeface="Dosis"/>
            </a:endParaRPr>
          </a:p>
        </p:txBody>
      </p:sp>
      <p:cxnSp>
        <p:nvCxnSpPr>
          <p:cNvPr id="375" name="Google Shape;375;p54"/>
          <p:cNvCxnSpPr/>
          <p:nvPr/>
        </p:nvCxnSpPr>
        <p:spPr>
          <a:xfrm>
            <a:off x="457200" y="575619"/>
            <a:ext cx="0" cy="576000"/>
          </a:xfrm>
          <a:prstGeom prst="straightConnector1">
            <a:avLst/>
          </a:prstGeom>
          <a:noFill/>
          <a:ln w="28575" cap="flat" cmpd="sng">
            <a:solidFill>
              <a:schemeClr val="accent6"/>
            </a:solidFill>
            <a:prstDash val="solid"/>
            <a:round/>
            <a:headEnd type="none" w="sm" len="sm"/>
            <a:tailEnd type="none" w="sm" len="sm"/>
          </a:ln>
        </p:spPr>
      </p:cxnSp>
      <p:pic>
        <p:nvPicPr>
          <p:cNvPr id="376" name="Google Shape;376;p54" descr="waymo.jpg"/>
          <p:cNvPicPr preferRelativeResize="0"/>
          <p:nvPr/>
        </p:nvPicPr>
        <p:blipFill>
          <a:blip r:embed="rId4">
            <a:alphaModFix/>
          </a:blip>
          <a:stretch>
            <a:fillRect/>
          </a:stretch>
        </p:blipFill>
        <p:spPr>
          <a:xfrm>
            <a:off x="2054075" y="1680425"/>
            <a:ext cx="5020150" cy="2811275"/>
          </a:xfrm>
          <a:prstGeom prst="rect">
            <a:avLst/>
          </a:prstGeom>
          <a:noFill/>
          <a:ln>
            <a:noFill/>
          </a:ln>
        </p:spPr>
      </p:pic>
      <p:sp>
        <p:nvSpPr>
          <p:cNvPr id="377" name="Google Shape;377;p54"/>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cxnSp>
        <p:nvCxnSpPr>
          <p:cNvPr id="1447" name="Google Shape;1447;p109"/>
          <p:cNvCxnSpPr/>
          <p:nvPr/>
        </p:nvCxnSpPr>
        <p:spPr>
          <a:xfrm>
            <a:off x="3921252" y="2204293"/>
            <a:ext cx="24600" cy="3368700"/>
          </a:xfrm>
          <a:prstGeom prst="straightConnector1">
            <a:avLst/>
          </a:prstGeom>
          <a:noFill/>
          <a:ln w="9525" cap="flat" cmpd="sng">
            <a:solidFill>
              <a:schemeClr val="dk2"/>
            </a:solidFill>
            <a:prstDash val="solid"/>
            <a:round/>
            <a:headEnd type="none" w="med" len="med"/>
            <a:tailEnd type="none" w="med" len="med"/>
          </a:ln>
        </p:spPr>
      </p:cxnSp>
      <p:pic>
        <p:nvPicPr>
          <p:cNvPr id="1448" name="Google Shape;1448;p109"/>
          <p:cNvPicPr preferRelativeResize="0"/>
          <p:nvPr/>
        </p:nvPicPr>
        <p:blipFill>
          <a:blip r:embed="rId3">
            <a:alphaModFix/>
          </a:blip>
          <a:stretch>
            <a:fillRect/>
          </a:stretch>
        </p:blipFill>
        <p:spPr>
          <a:xfrm rot="-5400000">
            <a:off x="1408754" y="-512445"/>
            <a:ext cx="6983967" cy="8056775"/>
          </a:xfrm>
          <a:prstGeom prst="rect">
            <a:avLst/>
          </a:prstGeom>
          <a:noFill/>
          <a:ln>
            <a:noFill/>
          </a:ln>
        </p:spPr>
      </p:pic>
      <p:sp>
        <p:nvSpPr>
          <p:cNvPr id="1449" name="Google Shape;1449;p109"/>
          <p:cNvSpPr txBox="1"/>
          <p:nvPr/>
        </p:nvSpPr>
        <p:spPr>
          <a:xfrm>
            <a:off x="457202" y="284629"/>
            <a:ext cx="8229600" cy="1143300"/>
          </a:xfrm>
          <a:prstGeom prst="rect">
            <a:avLst/>
          </a:prstGeom>
          <a:no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Clr>
                <a:schemeClr val="accent6"/>
              </a:buClr>
              <a:buFont typeface="Dosis"/>
              <a:buNone/>
            </a:pPr>
            <a:r>
              <a:rPr lang="fr-FR" sz="2400">
                <a:solidFill>
                  <a:srgbClr val="20C3F3"/>
                </a:solidFill>
                <a:latin typeface="Dosis"/>
                <a:ea typeface="Dosis"/>
                <a:cs typeface="Dosis"/>
                <a:sym typeface="Dosis"/>
              </a:rPr>
              <a:t>Example Mobile Applications</a:t>
            </a:r>
            <a:endParaRPr/>
          </a:p>
        </p:txBody>
      </p:sp>
      <p:cxnSp>
        <p:nvCxnSpPr>
          <p:cNvPr id="1450" name="Google Shape;1450;p109"/>
          <p:cNvCxnSpPr/>
          <p:nvPr/>
        </p:nvCxnSpPr>
        <p:spPr>
          <a:xfrm>
            <a:off x="457200" y="575619"/>
            <a:ext cx="0" cy="576000"/>
          </a:xfrm>
          <a:prstGeom prst="straightConnector1">
            <a:avLst/>
          </a:prstGeom>
          <a:noFill/>
          <a:ln w="28575" cap="flat" cmpd="sng">
            <a:solidFill>
              <a:schemeClr val="accent6"/>
            </a:solidFill>
            <a:prstDash val="solid"/>
            <a:round/>
            <a:headEnd type="none" w="sm" len="sm"/>
            <a:tailEnd type="none" w="sm" len="sm"/>
          </a:ln>
        </p:spPr>
      </p:cxnSp>
      <p:pic>
        <p:nvPicPr>
          <p:cNvPr id="1451" name="Google Shape;1451;p109"/>
          <p:cNvPicPr preferRelativeResize="0"/>
          <p:nvPr/>
        </p:nvPicPr>
        <p:blipFill>
          <a:blip r:embed="rId4">
            <a:alphaModFix/>
          </a:blip>
          <a:stretch>
            <a:fillRect/>
          </a:stretch>
        </p:blipFill>
        <p:spPr>
          <a:xfrm>
            <a:off x="7695574" y="1421326"/>
            <a:ext cx="249825" cy="249800"/>
          </a:xfrm>
          <a:prstGeom prst="rect">
            <a:avLst/>
          </a:prstGeom>
          <a:noFill/>
          <a:ln>
            <a:noFill/>
          </a:ln>
        </p:spPr>
      </p:pic>
      <p:sp>
        <p:nvSpPr>
          <p:cNvPr id="1452" name="Google Shape;1452;p109"/>
          <p:cNvSpPr txBox="1"/>
          <p:nvPr/>
        </p:nvSpPr>
        <p:spPr>
          <a:xfrm>
            <a:off x="7354500" y="1247667"/>
            <a:ext cx="798300" cy="33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600"/>
              <a:t>Inspector name </a:t>
            </a:r>
            <a:endParaRPr sz="600"/>
          </a:p>
        </p:txBody>
      </p:sp>
      <p:sp>
        <p:nvSpPr>
          <p:cNvPr id="1453" name="Google Shape;1453;p109"/>
          <p:cNvSpPr txBox="1"/>
          <p:nvPr/>
        </p:nvSpPr>
        <p:spPr>
          <a:xfrm>
            <a:off x="1826375" y="1997067"/>
            <a:ext cx="1617000" cy="4035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600"/>
              </a:spcBef>
              <a:spcAft>
                <a:spcPts val="0"/>
              </a:spcAft>
              <a:buNone/>
            </a:pPr>
            <a:r>
              <a:rPr lang="fr-FR" sz="800" b="1">
                <a:solidFill>
                  <a:srgbClr val="2F2F2F"/>
                </a:solidFill>
                <a:highlight>
                  <a:srgbClr val="FFFFFF"/>
                </a:highlight>
              </a:rPr>
              <a:t>Mendebaldeko ibilbideak</a:t>
            </a:r>
            <a:endParaRPr sz="800" b="1">
              <a:solidFill>
                <a:srgbClr val="2F2F2F"/>
              </a:solidFill>
              <a:highlight>
                <a:srgbClr val="FFFFFF"/>
              </a:highlight>
            </a:endParaRPr>
          </a:p>
          <a:p>
            <a:pPr marL="0" lvl="0" indent="0" algn="l" rtl="0">
              <a:lnSpc>
                <a:spcPct val="100000"/>
              </a:lnSpc>
              <a:spcBef>
                <a:spcPts val="600"/>
              </a:spcBef>
              <a:spcAft>
                <a:spcPts val="0"/>
              </a:spcAft>
              <a:buNone/>
            </a:pPr>
            <a:r>
              <a:rPr lang="fr-FR" sz="800">
                <a:highlight>
                  <a:srgbClr val="93C47D"/>
                </a:highlight>
              </a:rPr>
              <a:t>05 | Benta Berri </a:t>
            </a:r>
            <a:r>
              <a:rPr lang="fr-FR" sz="800">
                <a:highlight>
                  <a:srgbClr val="FFFFFF"/>
                </a:highlight>
              </a:rPr>
              <a:t/>
            </a:r>
            <a:br>
              <a:rPr lang="fr-FR" sz="800">
                <a:highlight>
                  <a:srgbClr val="FFFFFF"/>
                </a:highlight>
              </a:rPr>
            </a:br>
            <a:r>
              <a:rPr lang="fr-FR" sz="800">
                <a:highlight>
                  <a:schemeClr val="accent6"/>
                </a:highlight>
              </a:rPr>
              <a:t>16 | Igeldo</a:t>
            </a:r>
            <a:r>
              <a:rPr lang="fr-FR" sz="800">
                <a:highlight>
                  <a:srgbClr val="FFFFFF"/>
                </a:highlight>
              </a:rPr>
              <a:t/>
            </a:r>
            <a:br>
              <a:rPr lang="fr-FR" sz="800">
                <a:highlight>
                  <a:srgbClr val="FFFFFF"/>
                </a:highlight>
              </a:rPr>
            </a:br>
            <a:r>
              <a:rPr lang="fr-FR" sz="800">
                <a:highlight>
                  <a:srgbClr val="FFFFFF"/>
                </a:highlight>
              </a:rPr>
              <a:t>18 | Seminarioa </a:t>
            </a:r>
            <a:br>
              <a:rPr lang="fr-FR" sz="800">
                <a:highlight>
                  <a:srgbClr val="FFFFFF"/>
                </a:highlight>
              </a:rPr>
            </a:br>
            <a:r>
              <a:rPr lang="fr-FR" sz="800">
                <a:highlight>
                  <a:srgbClr val="FFFFFF"/>
                </a:highlight>
              </a:rPr>
              <a:t>25 | BentaBerri-Añorga </a:t>
            </a:r>
            <a:br>
              <a:rPr lang="fr-FR" sz="800">
                <a:highlight>
                  <a:srgbClr val="FFFFFF"/>
                </a:highlight>
              </a:rPr>
            </a:br>
            <a:r>
              <a:rPr lang="fr-FR" sz="800">
                <a:highlight>
                  <a:srgbClr val="FFFFFF"/>
                </a:highlight>
              </a:rPr>
              <a:t>45 | Estaciones Renfe-Bus Geltokiak-Antiguo-Aiete</a:t>
            </a:r>
            <a:endParaRPr sz="800">
              <a:highlight>
                <a:srgbClr val="FFFFFF"/>
              </a:highlight>
            </a:endParaRPr>
          </a:p>
          <a:p>
            <a:pPr marL="0" lvl="0" indent="0" algn="l" rtl="0">
              <a:lnSpc>
                <a:spcPct val="100000"/>
              </a:lnSpc>
              <a:spcBef>
                <a:spcPts val="0"/>
              </a:spcBef>
              <a:spcAft>
                <a:spcPts val="0"/>
              </a:spcAft>
              <a:buNone/>
            </a:pPr>
            <a:r>
              <a:rPr lang="fr-FR" sz="800">
                <a:highlight>
                  <a:srgbClr val="FFFFFF"/>
                </a:highlight>
              </a:rPr>
              <a:t/>
            </a:r>
            <a:br>
              <a:rPr lang="fr-FR" sz="800">
                <a:highlight>
                  <a:srgbClr val="FFFFFF"/>
                </a:highlight>
              </a:rPr>
            </a:br>
            <a:r>
              <a:rPr lang="fr-FR" sz="800" b="1">
                <a:highlight>
                  <a:srgbClr val="FFFFFF"/>
                </a:highlight>
              </a:rPr>
              <a:t>Erdialdeko ibilbideak</a:t>
            </a:r>
            <a:r>
              <a:rPr lang="fr-FR" sz="800">
                <a:highlight>
                  <a:srgbClr val="FFFFFF"/>
                </a:highlight>
              </a:rPr>
              <a:t/>
            </a:r>
            <a:br>
              <a:rPr lang="fr-FR" sz="800">
                <a:highlight>
                  <a:srgbClr val="FFFFFF"/>
                </a:highlight>
              </a:rPr>
            </a:br>
            <a:r>
              <a:rPr lang="fr-FR" sz="800">
                <a:highlight>
                  <a:srgbClr val="FFFFFF"/>
                </a:highlight>
              </a:rPr>
              <a:t>19 | Aiete-Bera Bera </a:t>
            </a:r>
            <a:br>
              <a:rPr lang="fr-FR" sz="800">
                <a:highlight>
                  <a:srgbClr val="FFFFFF"/>
                </a:highlight>
              </a:rPr>
            </a:br>
            <a:r>
              <a:rPr lang="fr-FR" sz="800">
                <a:highlight>
                  <a:srgbClr val="FFFFFF"/>
                </a:highlight>
              </a:rPr>
              <a:t>21 | Mutualidades-Anoeta </a:t>
            </a:r>
            <a:br>
              <a:rPr lang="fr-FR" sz="800">
                <a:highlight>
                  <a:srgbClr val="FFFFFF"/>
                </a:highlight>
              </a:rPr>
            </a:br>
            <a:r>
              <a:rPr lang="fr-FR" sz="800">
                <a:highlight>
                  <a:srgbClr val="FFFFFF"/>
                </a:highlight>
              </a:rPr>
              <a:t>23 | Errondo-Puio </a:t>
            </a:r>
            <a:br>
              <a:rPr lang="fr-FR" sz="800">
                <a:highlight>
                  <a:srgbClr val="FFFFFF"/>
                </a:highlight>
              </a:rPr>
            </a:br>
            <a:r>
              <a:rPr lang="fr-FR" sz="800">
                <a:highlight>
                  <a:srgbClr val="FFFFFF"/>
                </a:highlight>
              </a:rPr>
              <a:t>26 | Amara-Martutene </a:t>
            </a:r>
            <a:br>
              <a:rPr lang="fr-FR" sz="800">
                <a:highlight>
                  <a:srgbClr val="FFFFFF"/>
                </a:highlight>
              </a:rPr>
            </a:br>
            <a:r>
              <a:rPr lang="fr-FR" sz="800">
                <a:highlight>
                  <a:srgbClr val="FFFFFF"/>
                </a:highlight>
              </a:rPr>
              <a:t>28 | Amara-Ospitaleak </a:t>
            </a:r>
            <a:br>
              <a:rPr lang="fr-FR" sz="800">
                <a:highlight>
                  <a:srgbClr val="FFFFFF"/>
                </a:highlight>
              </a:rPr>
            </a:br>
            <a:r>
              <a:rPr lang="fr-FR" sz="800">
                <a:highlight>
                  <a:srgbClr val="FFFFFF"/>
                </a:highlight>
              </a:rPr>
              <a:t>32 | Puio-Errondo</a:t>
            </a:r>
            <a:br>
              <a:rPr lang="fr-FR" sz="800">
                <a:highlight>
                  <a:srgbClr val="FFFFFF"/>
                </a:highlight>
              </a:rPr>
            </a:br>
            <a:r>
              <a:rPr lang="fr-FR" sz="800">
                <a:highlight>
                  <a:srgbClr val="FFFFFF"/>
                </a:highlight>
              </a:rPr>
              <a:t>Ekialdeko ibilbideak</a:t>
            </a:r>
            <a:br>
              <a:rPr lang="fr-FR" sz="800">
                <a:highlight>
                  <a:srgbClr val="FFFFFF"/>
                </a:highlight>
              </a:rPr>
            </a:br>
            <a:r>
              <a:rPr lang="fr-FR" sz="800">
                <a:highlight>
                  <a:srgbClr val="FFFFFF"/>
                </a:highlight>
              </a:rPr>
              <a:t>08 | Gros-Intxaurrondo </a:t>
            </a:r>
            <a:br>
              <a:rPr lang="fr-FR" sz="800">
                <a:highlight>
                  <a:srgbClr val="FFFFFF"/>
                </a:highlight>
              </a:rPr>
            </a:br>
            <a:r>
              <a:rPr lang="fr-FR" sz="800">
                <a:highlight>
                  <a:srgbClr val="FFFFFF"/>
                </a:highlight>
              </a:rPr>
              <a:t>09 | Egia-Intxaurrondo</a:t>
            </a:r>
            <a:endParaRPr sz="800" b="1">
              <a:highlight>
                <a:srgbClr val="FFFFFF"/>
              </a:highlight>
            </a:endParaRPr>
          </a:p>
        </p:txBody>
      </p:sp>
      <p:sp>
        <p:nvSpPr>
          <p:cNvPr id="1454" name="Google Shape;1454;p109"/>
          <p:cNvSpPr txBox="1"/>
          <p:nvPr/>
        </p:nvSpPr>
        <p:spPr>
          <a:xfrm>
            <a:off x="1826375" y="1784067"/>
            <a:ext cx="1312500" cy="440100"/>
          </a:xfrm>
          <a:prstGeom prst="rect">
            <a:avLst/>
          </a:prstGeom>
          <a:solidFill>
            <a:schemeClr val="accent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900" b="1">
                <a:solidFill>
                  <a:srgbClr val="FFFFFF"/>
                </a:solidFill>
              </a:rPr>
              <a:t>Choose and Predict</a:t>
            </a:r>
            <a:endParaRPr sz="900" b="1">
              <a:solidFill>
                <a:srgbClr val="FFFFFF"/>
              </a:solidFill>
            </a:endParaRPr>
          </a:p>
        </p:txBody>
      </p:sp>
      <p:cxnSp>
        <p:nvCxnSpPr>
          <p:cNvPr id="1455" name="Google Shape;1455;p109"/>
          <p:cNvCxnSpPr/>
          <p:nvPr/>
        </p:nvCxnSpPr>
        <p:spPr>
          <a:xfrm flipH="1">
            <a:off x="3933700" y="2248193"/>
            <a:ext cx="16500" cy="3302700"/>
          </a:xfrm>
          <a:prstGeom prst="straightConnector1">
            <a:avLst/>
          </a:prstGeom>
          <a:noFill/>
          <a:ln w="9525" cap="flat" cmpd="sng">
            <a:solidFill>
              <a:schemeClr val="dk2"/>
            </a:solidFill>
            <a:prstDash val="solid"/>
            <a:round/>
            <a:headEnd type="none" w="med" len="med"/>
            <a:tailEnd type="none" w="med" len="med"/>
          </a:ln>
        </p:spPr>
      </p:cxnSp>
      <p:cxnSp>
        <p:nvCxnSpPr>
          <p:cNvPr id="1456" name="Google Shape;1456;p109"/>
          <p:cNvCxnSpPr/>
          <p:nvPr/>
        </p:nvCxnSpPr>
        <p:spPr>
          <a:xfrm>
            <a:off x="3249475" y="2490833"/>
            <a:ext cx="16500" cy="3127200"/>
          </a:xfrm>
          <a:prstGeom prst="straightConnector1">
            <a:avLst/>
          </a:prstGeom>
          <a:noFill/>
          <a:ln w="9525" cap="flat" cmpd="sng">
            <a:solidFill>
              <a:schemeClr val="accent5"/>
            </a:solidFill>
            <a:prstDash val="solid"/>
            <a:round/>
            <a:headEnd type="none" w="med" len="med"/>
            <a:tailEnd type="none" w="med" len="med"/>
          </a:ln>
        </p:spPr>
      </p:cxnSp>
      <p:pic>
        <p:nvPicPr>
          <p:cNvPr id="1457" name="Google Shape;1457;p109"/>
          <p:cNvPicPr preferRelativeResize="0"/>
          <p:nvPr/>
        </p:nvPicPr>
        <p:blipFill>
          <a:blip r:embed="rId5">
            <a:alphaModFix/>
          </a:blip>
          <a:stretch>
            <a:fillRect/>
          </a:stretch>
        </p:blipFill>
        <p:spPr>
          <a:xfrm>
            <a:off x="3595475" y="1803998"/>
            <a:ext cx="4157675" cy="1581833"/>
          </a:xfrm>
          <a:prstGeom prst="rect">
            <a:avLst/>
          </a:prstGeom>
          <a:noFill/>
          <a:ln>
            <a:noFill/>
          </a:ln>
        </p:spPr>
      </p:pic>
      <p:sp>
        <p:nvSpPr>
          <p:cNvPr id="1458" name="Google Shape;1458;p109"/>
          <p:cNvSpPr txBox="1"/>
          <p:nvPr/>
        </p:nvSpPr>
        <p:spPr>
          <a:xfrm>
            <a:off x="3369575" y="4174893"/>
            <a:ext cx="967500" cy="440100"/>
          </a:xfrm>
          <a:prstGeom prst="rect">
            <a:avLst/>
          </a:prstGeom>
          <a:solidFill>
            <a:schemeClr val="accent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900" b="1">
                <a:solidFill>
                  <a:srgbClr val="FFFFFF"/>
                </a:solidFill>
              </a:rPr>
              <a:t>Events known</a:t>
            </a:r>
            <a:endParaRPr sz="900" b="1">
              <a:solidFill>
                <a:srgbClr val="FFFFFF"/>
              </a:solidFill>
            </a:endParaRPr>
          </a:p>
        </p:txBody>
      </p:sp>
      <p:sp>
        <p:nvSpPr>
          <p:cNvPr id="1459" name="Google Shape;1459;p109"/>
          <p:cNvSpPr txBox="1"/>
          <p:nvPr/>
        </p:nvSpPr>
        <p:spPr>
          <a:xfrm>
            <a:off x="3374125" y="4480933"/>
            <a:ext cx="1021500" cy="88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800"/>
              <a:t>Events potentially impacting passengers volume (tourism, match, music…;)</a:t>
            </a:r>
            <a:endParaRPr sz="800"/>
          </a:p>
        </p:txBody>
      </p:sp>
      <p:pic>
        <p:nvPicPr>
          <p:cNvPr id="1460" name="Google Shape;1460;p109"/>
          <p:cNvPicPr preferRelativeResize="0"/>
          <p:nvPr/>
        </p:nvPicPr>
        <p:blipFill>
          <a:blip r:embed="rId6">
            <a:alphaModFix/>
          </a:blip>
          <a:stretch>
            <a:fillRect/>
          </a:stretch>
        </p:blipFill>
        <p:spPr>
          <a:xfrm>
            <a:off x="3519275" y="3878126"/>
            <a:ext cx="4447825" cy="241300"/>
          </a:xfrm>
          <a:prstGeom prst="rect">
            <a:avLst/>
          </a:prstGeom>
          <a:noFill/>
          <a:ln>
            <a:noFill/>
          </a:ln>
        </p:spPr>
      </p:pic>
      <p:sp>
        <p:nvSpPr>
          <p:cNvPr id="1461" name="Google Shape;1461;p109"/>
          <p:cNvSpPr/>
          <p:nvPr/>
        </p:nvSpPr>
        <p:spPr>
          <a:xfrm>
            <a:off x="5409685" y="2033619"/>
            <a:ext cx="249900" cy="333300"/>
          </a:xfrm>
          <a:prstGeom prst="ellipse">
            <a:avLst/>
          </a:prstGeom>
          <a:noFill/>
          <a:ln w="28575" cap="flat" cmpd="sng">
            <a:solidFill>
              <a:srgbClr val="FFD9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09"/>
          <p:cNvSpPr/>
          <p:nvPr/>
        </p:nvSpPr>
        <p:spPr>
          <a:xfrm>
            <a:off x="5635307" y="2341958"/>
            <a:ext cx="249900" cy="333300"/>
          </a:xfrm>
          <a:prstGeom prst="ellipse">
            <a:avLst/>
          </a:prstGeom>
          <a:noFill/>
          <a:ln w="28575" cap="flat" cmpd="sng">
            <a:solidFill>
              <a:srgbClr val="FFD9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109"/>
          <p:cNvSpPr/>
          <p:nvPr/>
        </p:nvSpPr>
        <p:spPr>
          <a:xfrm>
            <a:off x="5180732" y="2033625"/>
            <a:ext cx="249900" cy="333300"/>
          </a:xfrm>
          <a:prstGeom prst="ellipse">
            <a:avLst/>
          </a:prstGeom>
          <a:noFill/>
          <a:ln w="28575" cap="flat" cmpd="sng">
            <a:solidFill>
              <a:srgbClr val="FFD9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109"/>
          <p:cNvSpPr/>
          <p:nvPr/>
        </p:nvSpPr>
        <p:spPr>
          <a:xfrm>
            <a:off x="5009007" y="2305092"/>
            <a:ext cx="249900" cy="333300"/>
          </a:xfrm>
          <a:prstGeom prst="ellipse">
            <a:avLst/>
          </a:prstGeom>
          <a:noFill/>
          <a:ln w="2857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109"/>
          <p:cNvSpPr txBox="1"/>
          <p:nvPr/>
        </p:nvSpPr>
        <p:spPr>
          <a:xfrm>
            <a:off x="383825" y="6032667"/>
            <a:ext cx="8180100" cy="76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1200"/>
              <a:t>Inspectors will have a tool to provide their opinion and compare it to HUPI’s prediction for the next 3 days</a:t>
            </a:r>
            <a:endParaRPr sz="1200"/>
          </a:p>
          <a:p>
            <a:pPr marL="0" lvl="0" indent="0" algn="l" rtl="0">
              <a:spcBef>
                <a:spcPts val="0"/>
              </a:spcBef>
              <a:spcAft>
                <a:spcPts val="0"/>
              </a:spcAft>
              <a:buNone/>
            </a:pPr>
            <a:r>
              <a:rPr lang="fr-FR" sz="1200" i="1"/>
              <a:t>Important : the proposed design was made only to explain the process</a:t>
            </a:r>
            <a:endParaRPr sz="1200" i="1"/>
          </a:p>
        </p:txBody>
      </p:sp>
      <p:sp>
        <p:nvSpPr>
          <p:cNvPr id="1466" name="Google Shape;1466;p109"/>
          <p:cNvSpPr txBox="1"/>
          <p:nvPr/>
        </p:nvSpPr>
        <p:spPr>
          <a:xfrm>
            <a:off x="4395700" y="4559663"/>
            <a:ext cx="1236900" cy="4401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FR" sz="700">
                <a:solidFill>
                  <a:srgbClr val="FFFFFF"/>
                </a:solidFill>
              </a:rPr>
              <a:t>Activity forecast by HUPI</a:t>
            </a:r>
            <a:endParaRPr sz="700">
              <a:solidFill>
                <a:srgbClr val="FFFFFF"/>
              </a:solidFill>
            </a:endParaRPr>
          </a:p>
        </p:txBody>
      </p:sp>
      <p:sp>
        <p:nvSpPr>
          <p:cNvPr id="1467" name="Google Shape;1467;p109"/>
          <p:cNvSpPr txBox="1"/>
          <p:nvPr/>
        </p:nvSpPr>
        <p:spPr>
          <a:xfrm>
            <a:off x="4395700" y="5022867"/>
            <a:ext cx="1236900" cy="440100"/>
          </a:xfrm>
          <a:prstGeom prst="rect">
            <a:avLst/>
          </a:prstGeom>
          <a:solidFill>
            <a:srgbClr val="72BF4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FR" sz="700">
                <a:solidFill>
                  <a:srgbClr val="FFFFFF"/>
                </a:solidFill>
              </a:rPr>
              <a:t>Inspector prediction</a:t>
            </a:r>
            <a:endParaRPr sz="700">
              <a:solidFill>
                <a:srgbClr val="FFFFFF"/>
              </a:solidFill>
            </a:endParaRPr>
          </a:p>
        </p:txBody>
      </p:sp>
      <p:sp>
        <p:nvSpPr>
          <p:cNvPr id="1468" name="Google Shape;1468;p109"/>
          <p:cNvSpPr txBox="1"/>
          <p:nvPr/>
        </p:nvSpPr>
        <p:spPr>
          <a:xfrm>
            <a:off x="3595775" y="1392900"/>
            <a:ext cx="710700" cy="3333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FR" sz="700">
                <a:solidFill>
                  <a:srgbClr val="FFFFFF"/>
                </a:solidFill>
              </a:rPr>
              <a:t>Performance HUPI</a:t>
            </a:r>
            <a:endParaRPr sz="700">
              <a:solidFill>
                <a:srgbClr val="FFFFFF"/>
              </a:solidFill>
            </a:endParaRPr>
          </a:p>
        </p:txBody>
      </p:sp>
      <p:sp>
        <p:nvSpPr>
          <p:cNvPr id="1469" name="Google Shape;1469;p109"/>
          <p:cNvSpPr txBox="1"/>
          <p:nvPr/>
        </p:nvSpPr>
        <p:spPr>
          <a:xfrm>
            <a:off x="4250977" y="1333747"/>
            <a:ext cx="494700" cy="44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900" b="1"/>
              <a:t>70%</a:t>
            </a:r>
            <a:endParaRPr sz="900" b="1"/>
          </a:p>
        </p:txBody>
      </p:sp>
      <p:sp>
        <p:nvSpPr>
          <p:cNvPr id="1470" name="Google Shape;1470;p109"/>
          <p:cNvSpPr txBox="1"/>
          <p:nvPr/>
        </p:nvSpPr>
        <p:spPr>
          <a:xfrm>
            <a:off x="4671738" y="1393672"/>
            <a:ext cx="710700" cy="333300"/>
          </a:xfrm>
          <a:prstGeom prst="rect">
            <a:avLst/>
          </a:prstGeom>
          <a:solidFill>
            <a:srgbClr val="6AA84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FR" sz="700">
                <a:solidFill>
                  <a:srgbClr val="FFFFFF"/>
                </a:solidFill>
              </a:rPr>
              <a:t>Performance Inpsectors</a:t>
            </a:r>
            <a:endParaRPr sz="700">
              <a:solidFill>
                <a:srgbClr val="FFFFFF"/>
              </a:solidFill>
            </a:endParaRPr>
          </a:p>
        </p:txBody>
      </p:sp>
      <p:sp>
        <p:nvSpPr>
          <p:cNvPr id="1471" name="Google Shape;1471;p109"/>
          <p:cNvSpPr txBox="1"/>
          <p:nvPr/>
        </p:nvSpPr>
        <p:spPr>
          <a:xfrm>
            <a:off x="5326940" y="1334519"/>
            <a:ext cx="494700" cy="44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900" b="1"/>
              <a:t>85%</a:t>
            </a:r>
            <a:endParaRPr sz="900" b="1"/>
          </a:p>
        </p:txBody>
      </p:sp>
      <p:pic>
        <p:nvPicPr>
          <p:cNvPr id="1472" name="Google Shape;1472;p109"/>
          <p:cNvPicPr preferRelativeResize="0"/>
          <p:nvPr/>
        </p:nvPicPr>
        <p:blipFill>
          <a:blip r:embed="rId7">
            <a:alphaModFix/>
          </a:blip>
          <a:stretch>
            <a:fillRect/>
          </a:stretch>
        </p:blipFill>
        <p:spPr>
          <a:xfrm>
            <a:off x="7628705" y="5369740"/>
            <a:ext cx="249900" cy="249900"/>
          </a:xfrm>
          <a:prstGeom prst="rect">
            <a:avLst/>
          </a:prstGeom>
          <a:noFill/>
          <a:ln>
            <a:noFill/>
          </a:ln>
        </p:spPr>
      </p:pic>
      <p:sp>
        <p:nvSpPr>
          <p:cNvPr id="1473" name="Google Shape;1473;p109"/>
          <p:cNvSpPr txBox="1"/>
          <p:nvPr/>
        </p:nvSpPr>
        <p:spPr>
          <a:xfrm>
            <a:off x="5821650" y="4119433"/>
            <a:ext cx="627300" cy="3333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FR" sz="700" b="1">
                <a:solidFill>
                  <a:srgbClr val="FFFFFF"/>
                </a:solidFill>
              </a:rPr>
              <a:t>Day +1</a:t>
            </a:r>
            <a:endParaRPr sz="700" b="1">
              <a:solidFill>
                <a:srgbClr val="FFFFFF"/>
              </a:solidFill>
            </a:endParaRPr>
          </a:p>
        </p:txBody>
      </p:sp>
      <p:sp>
        <p:nvSpPr>
          <p:cNvPr id="1474" name="Google Shape;1474;p109"/>
          <p:cNvSpPr txBox="1"/>
          <p:nvPr/>
        </p:nvSpPr>
        <p:spPr>
          <a:xfrm>
            <a:off x="6491050" y="4119417"/>
            <a:ext cx="627300" cy="3333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FR" sz="700" b="1">
                <a:solidFill>
                  <a:srgbClr val="FFFFFF"/>
                </a:solidFill>
              </a:rPr>
              <a:t>Day +2</a:t>
            </a:r>
            <a:endParaRPr sz="700" b="1">
              <a:solidFill>
                <a:srgbClr val="FFFFFF"/>
              </a:solidFill>
            </a:endParaRPr>
          </a:p>
        </p:txBody>
      </p:sp>
      <p:sp>
        <p:nvSpPr>
          <p:cNvPr id="1475" name="Google Shape;1475;p109"/>
          <p:cNvSpPr txBox="1"/>
          <p:nvPr/>
        </p:nvSpPr>
        <p:spPr>
          <a:xfrm>
            <a:off x="7160450" y="4119433"/>
            <a:ext cx="627300" cy="3333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FR" sz="700" b="1">
                <a:solidFill>
                  <a:srgbClr val="FFFFFF"/>
                </a:solidFill>
              </a:rPr>
              <a:t>Day +3</a:t>
            </a:r>
            <a:endParaRPr sz="700" b="1">
              <a:solidFill>
                <a:srgbClr val="FFFFFF"/>
              </a:solidFill>
            </a:endParaRPr>
          </a:p>
        </p:txBody>
      </p:sp>
      <p:cxnSp>
        <p:nvCxnSpPr>
          <p:cNvPr id="1476" name="Google Shape;1476;p109"/>
          <p:cNvCxnSpPr/>
          <p:nvPr/>
        </p:nvCxnSpPr>
        <p:spPr>
          <a:xfrm>
            <a:off x="6491050" y="4517733"/>
            <a:ext cx="2100" cy="909900"/>
          </a:xfrm>
          <a:prstGeom prst="straightConnector1">
            <a:avLst/>
          </a:prstGeom>
          <a:noFill/>
          <a:ln w="9525" cap="flat" cmpd="sng">
            <a:solidFill>
              <a:schemeClr val="accent6"/>
            </a:solidFill>
            <a:prstDash val="solid"/>
            <a:round/>
            <a:headEnd type="none" w="med" len="med"/>
            <a:tailEnd type="none" w="med" len="med"/>
          </a:ln>
        </p:spPr>
      </p:cxnSp>
      <p:cxnSp>
        <p:nvCxnSpPr>
          <p:cNvPr id="1477" name="Google Shape;1477;p109"/>
          <p:cNvCxnSpPr/>
          <p:nvPr/>
        </p:nvCxnSpPr>
        <p:spPr>
          <a:xfrm>
            <a:off x="7116555" y="4506360"/>
            <a:ext cx="2100" cy="909900"/>
          </a:xfrm>
          <a:prstGeom prst="straightConnector1">
            <a:avLst/>
          </a:prstGeom>
          <a:noFill/>
          <a:ln w="9525" cap="flat" cmpd="sng">
            <a:solidFill>
              <a:schemeClr val="accent6"/>
            </a:solidFill>
            <a:prstDash val="solid"/>
            <a:round/>
            <a:headEnd type="none" w="med" len="med"/>
            <a:tailEnd type="none" w="med" len="med"/>
          </a:ln>
        </p:spPr>
      </p:cxnSp>
      <p:sp>
        <p:nvSpPr>
          <p:cNvPr id="1478" name="Google Shape;1478;p109"/>
          <p:cNvSpPr txBox="1"/>
          <p:nvPr/>
        </p:nvSpPr>
        <p:spPr>
          <a:xfrm>
            <a:off x="7744800" y="5449345"/>
            <a:ext cx="627300" cy="44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600" b="1" i="1"/>
              <a:t>send</a:t>
            </a:r>
            <a:endParaRPr sz="600" b="1" i="1"/>
          </a:p>
        </p:txBody>
      </p:sp>
      <p:pic>
        <p:nvPicPr>
          <p:cNvPr id="1479" name="Google Shape;1479;p109"/>
          <p:cNvPicPr preferRelativeResize="0"/>
          <p:nvPr/>
        </p:nvPicPr>
        <p:blipFill>
          <a:blip r:embed="rId8">
            <a:alphaModFix/>
          </a:blip>
          <a:stretch>
            <a:fillRect/>
          </a:stretch>
        </p:blipFill>
        <p:spPr>
          <a:xfrm>
            <a:off x="5821650" y="4494233"/>
            <a:ext cx="627300" cy="322516"/>
          </a:xfrm>
          <a:prstGeom prst="rect">
            <a:avLst/>
          </a:prstGeom>
          <a:noFill/>
          <a:ln>
            <a:noFill/>
          </a:ln>
        </p:spPr>
      </p:pic>
      <p:pic>
        <p:nvPicPr>
          <p:cNvPr id="1480" name="Google Shape;1480;p109"/>
          <p:cNvPicPr preferRelativeResize="0"/>
          <p:nvPr/>
        </p:nvPicPr>
        <p:blipFill>
          <a:blip r:embed="rId8">
            <a:alphaModFix/>
          </a:blip>
          <a:stretch>
            <a:fillRect/>
          </a:stretch>
        </p:blipFill>
        <p:spPr>
          <a:xfrm>
            <a:off x="7239650" y="4494233"/>
            <a:ext cx="627300" cy="322516"/>
          </a:xfrm>
          <a:prstGeom prst="rect">
            <a:avLst/>
          </a:prstGeom>
          <a:noFill/>
          <a:ln>
            <a:noFill/>
          </a:ln>
        </p:spPr>
      </p:pic>
      <p:pic>
        <p:nvPicPr>
          <p:cNvPr id="1481" name="Google Shape;1481;p109"/>
          <p:cNvPicPr preferRelativeResize="0"/>
          <p:nvPr/>
        </p:nvPicPr>
        <p:blipFill>
          <a:blip r:embed="rId9">
            <a:alphaModFix/>
          </a:blip>
          <a:stretch>
            <a:fillRect/>
          </a:stretch>
        </p:blipFill>
        <p:spPr>
          <a:xfrm>
            <a:off x="6567105" y="4531277"/>
            <a:ext cx="532506" cy="249900"/>
          </a:xfrm>
          <a:prstGeom prst="rect">
            <a:avLst/>
          </a:prstGeom>
          <a:noFill/>
          <a:ln>
            <a:noFill/>
          </a:ln>
        </p:spPr>
      </p:pic>
      <p:pic>
        <p:nvPicPr>
          <p:cNvPr id="1482" name="Google Shape;1482;p109"/>
          <p:cNvPicPr preferRelativeResize="0"/>
          <p:nvPr/>
        </p:nvPicPr>
        <p:blipFill>
          <a:blip r:embed="rId10">
            <a:alphaModFix/>
          </a:blip>
          <a:stretch>
            <a:fillRect/>
          </a:stretch>
        </p:blipFill>
        <p:spPr>
          <a:xfrm>
            <a:off x="6567100" y="5005667"/>
            <a:ext cx="494700" cy="403167"/>
          </a:xfrm>
          <a:prstGeom prst="rect">
            <a:avLst/>
          </a:prstGeom>
          <a:noFill/>
          <a:ln>
            <a:noFill/>
          </a:ln>
        </p:spPr>
      </p:pic>
      <p:pic>
        <p:nvPicPr>
          <p:cNvPr id="1483" name="Google Shape;1483;p109"/>
          <p:cNvPicPr preferRelativeResize="0"/>
          <p:nvPr/>
        </p:nvPicPr>
        <p:blipFill>
          <a:blip r:embed="rId9">
            <a:alphaModFix/>
          </a:blip>
          <a:stretch>
            <a:fillRect/>
          </a:stretch>
        </p:blipFill>
        <p:spPr>
          <a:xfrm>
            <a:off x="5884605" y="5084644"/>
            <a:ext cx="532506" cy="249900"/>
          </a:xfrm>
          <a:prstGeom prst="rect">
            <a:avLst/>
          </a:prstGeom>
          <a:noFill/>
          <a:ln>
            <a:noFill/>
          </a:ln>
        </p:spPr>
      </p:pic>
      <p:pic>
        <p:nvPicPr>
          <p:cNvPr id="1484" name="Google Shape;1484;p109"/>
          <p:cNvPicPr preferRelativeResize="0"/>
          <p:nvPr/>
        </p:nvPicPr>
        <p:blipFill>
          <a:blip r:embed="rId9">
            <a:alphaModFix/>
          </a:blip>
          <a:stretch>
            <a:fillRect/>
          </a:stretch>
        </p:blipFill>
        <p:spPr>
          <a:xfrm>
            <a:off x="7287055" y="5084644"/>
            <a:ext cx="532506" cy="249900"/>
          </a:xfrm>
          <a:prstGeom prst="rect">
            <a:avLst/>
          </a:prstGeom>
          <a:noFill/>
          <a:ln>
            <a:noFill/>
          </a:ln>
        </p:spPr>
      </p:pic>
      <p:pic>
        <p:nvPicPr>
          <p:cNvPr id="1485" name="Google Shape;1485;p109"/>
          <p:cNvPicPr preferRelativeResize="0"/>
          <p:nvPr/>
        </p:nvPicPr>
        <p:blipFill>
          <a:blip r:embed="rId11">
            <a:alphaModFix/>
          </a:blip>
          <a:stretch>
            <a:fillRect/>
          </a:stretch>
        </p:blipFill>
        <p:spPr>
          <a:xfrm>
            <a:off x="7040254" y="1357917"/>
            <a:ext cx="290033" cy="302375"/>
          </a:xfrm>
          <a:prstGeom prst="rect">
            <a:avLst/>
          </a:prstGeom>
          <a:noFill/>
          <a:ln>
            <a:noFill/>
          </a:ln>
        </p:spPr>
      </p:pic>
      <p:pic>
        <p:nvPicPr>
          <p:cNvPr id="1486" name="Google Shape;1486;p109"/>
          <p:cNvPicPr preferRelativeResize="0"/>
          <p:nvPr/>
        </p:nvPicPr>
        <p:blipFill>
          <a:blip r:embed="rId12">
            <a:alphaModFix/>
          </a:blip>
          <a:stretch>
            <a:fillRect/>
          </a:stretch>
        </p:blipFill>
        <p:spPr>
          <a:xfrm>
            <a:off x="5326950" y="4174370"/>
            <a:ext cx="583725" cy="504730"/>
          </a:xfrm>
          <a:prstGeom prst="rect">
            <a:avLst/>
          </a:prstGeom>
          <a:noFill/>
          <a:ln>
            <a:noFill/>
          </a:ln>
        </p:spPr>
      </p:pic>
      <p:pic>
        <p:nvPicPr>
          <p:cNvPr id="1487" name="Google Shape;1487;p109"/>
          <p:cNvPicPr preferRelativeResize="0"/>
          <p:nvPr/>
        </p:nvPicPr>
        <p:blipFill>
          <a:blip r:embed="rId13">
            <a:alphaModFix/>
          </a:blip>
          <a:stretch>
            <a:fillRect/>
          </a:stretch>
        </p:blipFill>
        <p:spPr>
          <a:xfrm>
            <a:off x="5341181" y="3971700"/>
            <a:ext cx="559736" cy="393027"/>
          </a:xfrm>
          <a:prstGeom prst="rect">
            <a:avLst/>
          </a:prstGeom>
          <a:noFill/>
          <a:ln>
            <a:noFill/>
          </a:ln>
        </p:spPr>
      </p:pic>
      <p:pic>
        <p:nvPicPr>
          <p:cNvPr id="1488" name="Google Shape;1488;p109" descr="logo_hupi_rvb (2).png"/>
          <p:cNvPicPr preferRelativeResize="0"/>
          <p:nvPr/>
        </p:nvPicPr>
        <p:blipFill rotWithShape="1">
          <a:blip r:embed="rId14">
            <a:alphaModFix/>
          </a:blip>
          <a:srcRect/>
          <a:stretch/>
        </p:blipFill>
        <p:spPr>
          <a:xfrm>
            <a:off x="8255950" y="144000"/>
            <a:ext cx="745800" cy="492900"/>
          </a:xfrm>
          <a:prstGeom prst="rect">
            <a:avLst/>
          </a:prstGeom>
          <a:noFill/>
          <a:ln>
            <a:noFill/>
          </a:ln>
        </p:spPr>
      </p:pic>
      <p:sp>
        <p:nvSpPr>
          <p:cNvPr id="1489" name="Google Shape;1489;p109"/>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493"/>
        <p:cNvGrpSpPr/>
        <p:nvPr/>
      </p:nvGrpSpPr>
      <p:grpSpPr>
        <a:xfrm>
          <a:off x="0" y="0"/>
          <a:ext cx="0" cy="0"/>
          <a:chOff x="0" y="0"/>
          <a:chExt cx="0" cy="0"/>
        </a:xfrm>
      </p:grpSpPr>
      <p:pic>
        <p:nvPicPr>
          <p:cNvPr id="1494" name="Google Shape;1494;p110" descr="logo_hupi_rvb (2).png"/>
          <p:cNvPicPr preferRelativeResize="0"/>
          <p:nvPr/>
        </p:nvPicPr>
        <p:blipFill rotWithShape="1">
          <a:blip r:embed="rId3">
            <a:alphaModFix/>
          </a:blip>
          <a:srcRect/>
          <a:stretch/>
        </p:blipFill>
        <p:spPr>
          <a:xfrm>
            <a:off x="8255950" y="144000"/>
            <a:ext cx="745800" cy="492900"/>
          </a:xfrm>
          <a:prstGeom prst="rect">
            <a:avLst/>
          </a:prstGeom>
          <a:noFill/>
          <a:ln>
            <a:noFill/>
          </a:ln>
        </p:spPr>
      </p:pic>
      <p:sp>
        <p:nvSpPr>
          <p:cNvPr id="1495" name="Google Shape;1495;p110"/>
          <p:cNvSpPr txBox="1">
            <a:spLocks noGrp="1"/>
          </p:cNvSpPr>
          <p:nvPr>
            <p:ph type="sldNum" idx="12"/>
          </p:nvPr>
        </p:nvSpPr>
        <p:spPr>
          <a:xfrm>
            <a:off x="6553200" y="6356349"/>
            <a:ext cx="21336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A4ADB0"/>
              </a:buClr>
              <a:buFont typeface="Calibri"/>
              <a:buNone/>
            </a:pPr>
            <a:fld id="{00000000-1234-1234-1234-123412341234}" type="slidenum">
              <a:rPr lang="fr-FR" sz="1000"/>
              <a:t>61</a:t>
            </a:fld>
            <a:endParaRPr sz="1000"/>
          </a:p>
        </p:txBody>
      </p:sp>
      <p:sp>
        <p:nvSpPr>
          <p:cNvPr id="1496" name="Google Shape;1496;p110"/>
          <p:cNvSpPr txBox="1"/>
          <p:nvPr/>
        </p:nvSpPr>
        <p:spPr>
          <a:xfrm>
            <a:off x="184396" y="2187232"/>
            <a:ext cx="8759400" cy="1200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3600" u="sng">
                <a:solidFill>
                  <a:srgbClr val="738389"/>
                </a:solidFill>
                <a:latin typeface="Dosis"/>
                <a:ea typeface="Dosis"/>
                <a:cs typeface="Dosis"/>
                <a:sym typeface="Dosis"/>
              </a:rPr>
              <a:t>FOCUS ON GEOSCIENCE</a:t>
            </a:r>
            <a:endParaRPr u="sng"/>
          </a:p>
        </p:txBody>
      </p:sp>
      <p:sp>
        <p:nvSpPr>
          <p:cNvPr id="1497" name="Google Shape;1497;p110"/>
          <p:cNvSpPr txBox="1"/>
          <p:nvPr/>
        </p:nvSpPr>
        <p:spPr>
          <a:xfrm>
            <a:off x="242350" y="5011750"/>
            <a:ext cx="2584200" cy="703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2400" i="1">
                <a:solidFill>
                  <a:srgbClr val="738389"/>
                </a:solidFill>
                <a:latin typeface="Dosis"/>
                <a:ea typeface="Dosis"/>
                <a:cs typeface="Dosis"/>
                <a:sym typeface="Dosis"/>
              </a:rPr>
              <a:t>Our Partners :</a:t>
            </a:r>
            <a:endParaRPr sz="2400" i="1"/>
          </a:p>
        </p:txBody>
      </p:sp>
      <p:pic>
        <p:nvPicPr>
          <p:cNvPr id="1498" name="Google Shape;1498;p110" descr="eisti.jpg"/>
          <p:cNvPicPr preferRelativeResize="0"/>
          <p:nvPr/>
        </p:nvPicPr>
        <p:blipFill rotWithShape="1">
          <a:blip r:embed="rId4">
            <a:alphaModFix/>
          </a:blip>
          <a:srcRect/>
          <a:stretch/>
        </p:blipFill>
        <p:spPr>
          <a:xfrm>
            <a:off x="5227877" y="4928938"/>
            <a:ext cx="615900" cy="564000"/>
          </a:xfrm>
          <a:prstGeom prst="rect">
            <a:avLst/>
          </a:prstGeom>
          <a:noFill/>
          <a:ln>
            <a:noFill/>
          </a:ln>
        </p:spPr>
      </p:pic>
      <p:pic>
        <p:nvPicPr>
          <p:cNvPr id="1499" name="Google Shape;1499;p110" descr="INSA.jpg"/>
          <p:cNvPicPr preferRelativeResize="0"/>
          <p:nvPr/>
        </p:nvPicPr>
        <p:blipFill rotWithShape="1">
          <a:blip r:embed="rId5">
            <a:alphaModFix/>
          </a:blip>
          <a:srcRect/>
          <a:stretch/>
        </p:blipFill>
        <p:spPr>
          <a:xfrm>
            <a:off x="2826543" y="5011759"/>
            <a:ext cx="1111500" cy="455700"/>
          </a:xfrm>
          <a:prstGeom prst="rect">
            <a:avLst/>
          </a:prstGeom>
          <a:noFill/>
          <a:ln>
            <a:noFill/>
          </a:ln>
        </p:spPr>
      </p:pic>
      <p:pic>
        <p:nvPicPr>
          <p:cNvPr id="1500" name="Google Shape;1500;p110" descr="estia.png"/>
          <p:cNvPicPr preferRelativeResize="0"/>
          <p:nvPr/>
        </p:nvPicPr>
        <p:blipFill rotWithShape="1">
          <a:blip r:embed="rId6">
            <a:alphaModFix/>
          </a:blip>
          <a:srcRect/>
          <a:stretch/>
        </p:blipFill>
        <p:spPr>
          <a:xfrm>
            <a:off x="4132412" y="4973958"/>
            <a:ext cx="863400" cy="531300"/>
          </a:xfrm>
          <a:prstGeom prst="rect">
            <a:avLst/>
          </a:prstGeom>
          <a:noFill/>
          <a:ln>
            <a:noFill/>
          </a:ln>
        </p:spPr>
      </p:pic>
      <p:pic>
        <p:nvPicPr>
          <p:cNvPr id="1501" name="Google Shape;1501;p110" descr="UPPA.png"/>
          <p:cNvPicPr preferRelativeResize="0"/>
          <p:nvPr/>
        </p:nvPicPr>
        <p:blipFill rotWithShape="1">
          <a:blip r:embed="rId7">
            <a:alphaModFix/>
          </a:blip>
          <a:srcRect/>
          <a:stretch/>
        </p:blipFill>
        <p:spPr>
          <a:xfrm>
            <a:off x="6075849" y="4892208"/>
            <a:ext cx="1023600" cy="637500"/>
          </a:xfrm>
          <a:prstGeom prst="rect">
            <a:avLst/>
          </a:prstGeom>
          <a:noFill/>
          <a:ln>
            <a:noFill/>
          </a:ln>
        </p:spPr>
      </p:pic>
      <p:pic>
        <p:nvPicPr>
          <p:cNvPr id="1502" name="Google Shape;1502;p110" descr="Capture d’écran 2016-09-06 à 16.35.47.png"/>
          <p:cNvPicPr preferRelativeResize="0"/>
          <p:nvPr/>
        </p:nvPicPr>
        <p:blipFill rotWithShape="1">
          <a:blip r:embed="rId8">
            <a:alphaModFix/>
          </a:blip>
          <a:srcRect/>
          <a:stretch/>
        </p:blipFill>
        <p:spPr>
          <a:xfrm>
            <a:off x="597135" y="831744"/>
            <a:ext cx="745800" cy="804300"/>
          </a:xfrm>
          <a:prstGeom prst="rect">
            <a:avLst/>
          </a:prstGeom>
          <a:noFill/>
          <a:ln>
            <a:noFill/>
          </a:ln>
        </p:spPr>
      </p:pic>
      <p:sp>
        <p:nvSpPr>
          <p:cNvPr id="1503" name="Google Shape;1503;p110"/>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507"/>
        <p:cNvGrpSpPr/>
        <p:nvPr/>
      </p:nvGrpSpPr>
      <p:grpSpPr>
        <a:xfrm>
          <a:off x="0" y="0"/>
          <a:ext cx="0" cy="0"/>
          <a:chOff x="0" y="0"/>
          <a:chExt cx="0" cy="0"/>
        </a:xfrm>
      </p:grpSpPr>
      <p:sp>
        <p:nvSpPr>
          <p:cNvPr id="1508" name="Google Shape;1508;p111"/>
          <p:cNvSpPr txBox="1"/>
          <p:nvPr/>
        </p:nvSpPr>
        <p:spPr>
          <a:xfrm>
            <a:off x="284575" y="2950875"/>
            <a:ext cx="4299600" cy="3594000"/>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Clr>
                <a:schemeClr val="accent2"/>
              </a:buClr>
              <a:buFont typeface="Arial"/>
              <a:buNone/>
            </a:pPr>
            <a:r>
              <a:rPr lang="fr-FR" sz="1800" b="1">
                <a:solidFill>
                  <a:srgbClr val="20C3F3"/>
                </a:solidFill>
                <a:latin typeface="Arial"/>
                <a:ea typeface="Arial"/>
                <a:cs typeface="Arial"/>
                <a:sym typeface="Arial"/>
              </a:rPr>
              <a:t>MÉTIER </a:t>
            </a:r>
            <a:endParaRPr/>
          </a:p>
          <a:p>
            <a:pPr marL="0" marR="0" lvl="0" indent="0" algn="l" rtl="0">
              <a:lnSpc>
                <a:spcPct val="115000"/>
              </a:lnSpc>
              <a:spcBef>
                <a:spcPts val="0"/>
              </a:spcBef>
              <a:spcAft>
                <a:spcPts val="0"/>
              </a:spcAft>
              <a:buNone/>
            </a:pPr>
            <a:r>
              <a:rPr lang="fr-FR" sz="1800">
                <a:solidFill>
                  <a:schemeClr val="dk1"/>
                </a:solidFill>
                <a:latin typeface="Arial"/>
                <a:ea typeface="Arial"/>
                <a:cs typeface="Arial"/>
                <a:sym typeface="Arial"/>
              </a:rPr>
              <a:t>Projet européen dans les Sciences Environnementales, initié et porté par </a:t>
            </a:r>
            <a:endParaRPr sz="1800">
              <a:solidFill>
                <a:schemeClr val="dk1"/>
              </a:solidFill>
              <a:latin typeface="Arial"/>
              <a:ea typeface="Arial"/>
              <a:cs typeface="Arial"/>
              <a:sym typeface="Arial"/>
            </a:endParaRPr>
          </a:p>
          <a:p>
            <a:pPr marL="0" marR="0" lvl="0" indent="0" algn="l" rtl="0">
              <a:lnSpc>
                <a:spcPct val="115000"/>
              </a:lnSpc>
              <a:spcBef>
                <a:spcPts val="0"/>
              </a:spcBef>
              <a:spcAft>
                <a:spcPts val="0"/>
              </a:spcAft>
              <a:buNone/>
            </a:pPr>
            <a:r>
              <a:rPr lang="fr-FR" sz="1800">
                <a:solidFill>
                  <a:schemeClr val="dk1"/>
                </a:solidFill>
                <a:latin typeface="Arial"/>
                <a:ea typeface="Arial"/>
                <a:cs typeface="Arial"/>
                <a:sym typeface="Arial"/>
              </a:rPr>
              <a:t>le laboratoire CNRS GEODE « Université </a:t>
            </a:r>
            <a:r>
              <a:rPr lang="fr-FR" sz="1800">
                <a:solidFill>
                  <a:schemeClr val="dk1"/>
                </a:solidFill>
              </a:rPr>
              <a:t>de Toulouse », </a:t>
            </a:r>
            <a:endParaRPr sz="1800">
              <a:solidFill>
                <a:schemeClr val="dk1"/>
              </a:solidFill>
            </a:endParaRPr>
          </a:p>
          <a:p>
            <a:pPr marL="0" marR="0" lvl="0" indent="0" algn="l" rtl="0">
              <a:lnSpc>
                <a:spcPct val="115000"/>
              </a:lnSpc>
              <a:spcBef>
                <a:spcPts val="0"/>
              </a:spcBef>
              <a:spcAft>
                <a:spcPts val="0"/>
              </a:spcAft>
              <a:buNone/>
            </a:pPr>
            <a:r>
              <a:rPr lang="fr-FR" sz="1800">
                <a:solidFill>
                  <a:schemeClr val="dk1"/>
                </a:solidFill>
              </a:rPr>
              <a:t>en collaboration </a:t>
            </a:r>
            <a:endParaRPr sz="1800">
              <a:solidFill>
                <a:schemeClr val="dk1"/>
              </a:solidFill>
            </a:endParaRPr>
          </a:p>
          <a:p>
            <a:pPr marL="0" marR="0" lvl="0" indent="-12700" algn="l" rtl="0">
              <a:lnSpc>
                <a:spcPct val="115000"/>
              </a:lnSpc>
              <a:spcBef>
                <a:spcPts val="0"/>
              </a:spcBef>
              <a:spcAft>
                <a:spcPts val="0"/>
              </a:spcAft>
              <a:buClr>
                <a:schemeClr val="accent6"/>
              </a:buClr>
              <a:buSzPts val="1800"/>
              <a:buFont typeface="Noto Sans Symbols"/>
              <a:buChar char="▪"/>
            </a:pPr>
            <a:r>
              <a:rPr lang="fr-FR" sz="1800">
                <a:solidFill>
                  <a:schemeClr val="dk1"/>
                </a:solidFill>
              </a:rPr>
              <a:t>avec l’EISTI Pau, </a:t>
            </a:r>
            <a:endParaRPr sz="1800">
              <a:solidFill>
                <a:schemeClr val="dk1"/>
              </a:solidFill>
            </a:endParaRPr>
          </a:p>
          <a:p>
            <a:pPr marL="0" marR="0" lvl="0" indent="-12700" algn="l" rtl="0">
              <a:lnSpc>
                <a:spcPct val="115000"/>
              </a:lnSpc>
              <a:spcBef>
                <a:spcPts val="0"/>
              </a:spcBef>
              <a:spcAft>
                <a:spcPts val="0"/>
              </a:spcAft>
              <a:buClr>
                <a:schemeClr val="accent6"/>
              </a:buClr>
              <a:buSzPts val="1800"/>
              <a:buFont typeface="Noto Sans Symbols"/>
              <a:buChar char="▪"/>
            </a:pPr>
            <a:r>
              <a:rPr lang="fr-FR" sz="1800">
                <a:solidFill>
                  <a:schemeClr val="dk1"/>
                </a:solidFill>
              </a:rPr>
              <a:t>2 universités européennes (Italie, Belgique), </a:t>
            </a:r>
            <a:endParaRPr sz="1800">
              <a:solidFill>
                <a:schemeClr val="dk1"/>
              </a:solidFill>
            </a:endParaRPr>
          </a:p>
          <a:p>
            <a:pPr marL="0" marR="0" lvl="0" indent="-12700" algn="l" rtl="0">
              <a:lnSpc>
                <a:spcPct val="115000"/>
              </a:lnSpc>
              <a:spcBef>
                <a:spcPts val="0"/>
              </a:spcBef>
              <a:spcAft>
                <a:spcPts val="0"/>
              </a:spcAft>
              <a:buClr>
                <a:schemeClr val="accent6"/>
              </a:buClr>
              <a:buSzPts val="1800"/>
              <a:buFont typeface="Noto Sans Symbols"/>
              <a:buChar char="▪"/>
            </a:pPr>
            <a:r>
              <a:rPr lang="fr-FR" sz="1800">
                <a:solidFill>
                  <a:schemeClr val="dk1"/>
                </a:solidFill>
              </a:rPr>
              <a:t>2 universités Vietnamiennes </a:t>
            </a:r>
            <a:endParaRPr sz="1800">
              <a:solidFill>
                <a:schemeClr val="dk1"/>
              </a:solidFill>
            </a:endParaRPr>
          </a:p>
          <a:p>
            <a:pPr marL="0" marR="0" lvl="0" indent="-12700" algn="l" rtl="0">
              <a:lnSpc>
                <a:spcPct val="115000"/>
              </a:lnSpc>
              <a:spcBef>
                <a:spcPts val="0"/>
              </a:spcBef>
              <a:spcAft>
                <a:spcPts val="0"/>
              </a:spcAft>
              <a:buClr>
                <a:schemeClr val="accent6"/>
              </a:buClr>
              <a:buSzPts val="1800"/>
              <a:buFont typeface="Noto Sans Symbols"/>
              <a:buChar char="▪"/>
            </a:pPr>
            <a:r>
              <a:rPr lang="fr-FR" sz="1800">
                <a:solidFill>
                  <a:schemeClr val="dk1"/>
                </a:solidFill>
              </a:rPr>
              <a:t>2 universités Thaïlandai</a:t>
            </a:r>
            <a:r>
              <a:rPr lang="fr-FR" sz="1800">
                <a:solidFill>
                  <a:schemeClr val="dk1"/>
                </a:solidFill>
                <a:latin typeface="Arial"/>
                <a:ea typeface="Arial"/>
                <a:cs typeface="Arial"/>
                <a:sym typeface="Arial"/>
              </a:rPr>
              <a:t>ses. </a:t>
            </a:r>
            <a:endParaRPr sz="1800"/>
          </a:p>
          <a:p>
            <a:pPr marL="0" marR="0" lvl="0" indent="0" algn="l" rtl="0">
              <a:spcBef>
                <a:spcPts val="360"/>
              </a:spcBef>
              <a:spcAft>
                <a:spcPts val="0"/>
              </a:spcAft>
              <a:buClr>
                <a:schemeClr val="accent2"/>
              </a:buClr>
              <a:buFont typeface="Arial"/>
              <a:buNone/>
            </a:pPr>
            <a:r>
              <a:rPr lang="fr-FR" sz="1800">
                <a:solidFill>
                  <a:schemeClr val="dk1"/>
                </a:solidFill>
                <a:latin typeface="Arial"/>
                <a:ea typeface="Arial"/>
                <a:cs typeface="Arial"/>
                <a:sym typeface="Arial"/>
              </a:rPr>
              <a:t> </a:t>
            </a:r>
            <a:endParaRPr/>
          </a:p>
        </p:txBody>
      </p:sp>
      <p:sp>
        <p:nvSpPr>
          <p:cNvPr id="1509" name="Google Shape;1509;p111"/>
          <p:cNvSpPr/>
          <p:nvPr/>
        </p:nvSpPr>
        <p:spPr>
          <a:xfrm>
            <a:off x="4859150" y="1392975"/>
            <a:ext cx="4299600" cy="4678200"/>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None/>
            </a:pPr>
            <a:r>
              <a:rPr lang="fr-FR" sz="1800" b="1">
                <a:solidFill>
                  <a:schemeClr val="accent6"/>
                </a:solidFill>
              </a:rPr>
              <a:t>BESOINS</a:t>
            </a:r>
            <a:r>
              <a:rPr lang="fr-FR" sz="1800" b="1">
                <a:solidFill>
                  <a:schemeClr val="accent6"/>
                </a:solidFill>
                <a:latin typeface="Arial"/>
                <a:ea typeface="Arial"/>
                <a:cs typeface="Arial"/>
                <a:sym typeface="Arial"/>
              </a:rPr>
              <a:t> </a:t>
            </a:r>
            <a:endParaRPr sz="1800" b="1">
              <a:solidFill>
                <a:schemeClr val="accent6"/>
              </a:solidFill>
              <a:latin typeface="Arial"/>
              <a:ea typeface="Arial"/>
              <a:cs typeface="Arial"/>
              <a:sym typeface="Arial"/>
            </a:endParaRPr>
          </a:p>
          <a:p>
            <a:pPr marL="0" marR="0" lvl="0" indent="0" algn="l" rtl="0">
              <a:lnSpc>
                <a:spcPct val="115000"/>
              </a:lnSpc>
              <a:spcBef>
                <a:spcPts val="0"/>
              </a:spcBef>
              <a:spcAft>
                <a:spcPts val="0"/>
              </a:spcAft>
              <a:buNone/>
            </a:pPr>
            <a:r>
              <a:rPr lang="fr-FR" sz="1800">
                <a:solidFill>
                  <a:schemeClr val="dk1"/>
                </a:solidFill>
                <a:latin typeface="Arial"/>
                <a:ea typeface="Arial"/>
                <a:cs typeface="Arial"/>
                <a:sym typeface="Arial"/>
              </a:rPr>
              <a:t>Développer la recherche sur le cloud computing dans les sciences environnementales </a:t>
            </a:r>
            <a:endParaRPr sz="1800"/>
          </a:p>
          <a:p>
            <a:pPr marL="0" marR="0" lvl="0" indent="0" algn="l" rtl="0">
              <a:lnSpc>
                <a:spcPct val="115000"/>
              </a:lnSpc>
              <a:spcBef>
                <a:spcPts val="0"/>
              </a:spcBef>
              <a:spcAft>
                <a:spcPts val="0"/>
              </a:spcAft>
              <a:buNone/>
            </a:pPr>
            <a:r>
              <a:rPr lang="fr-FR" sz="1800">
                <a:solidFill>
                  <a:schemeClr val="dk1"/>
                </a:solidFill>
                <a:latin typeface="Arial"/>
                <a:ea typeface="Arial"/>
                <a:cs typeface="Arial"/>
                <a:sym typeface="Arial"/>
              </a:rPr>
              <a:t>Promouvoir son enseignement dans les pays partenaires d’Asie du Sud-Est: </a:t>
            </a:r>
            <a:endParaRPr sz="1800">
              <a:solidFill>
                <a:schemeClr val="dk1"/>
              </a:solidFill>
              <a:latin typeface="Arial"/>
              <a:ea typeface="Arial"/>
              <a:cs typeface="Arial"/>
              <a:sym typeface="Arial"/>
            </a:endParaRPr>
          </a:p>
          <a:p>
            <a:pPr marL="0" marR="0" lvl="0" indent="0" algn="l" rtl="0">
              <a:lnSpc>
                <a:spcPct val="115000"/>
              </a:lnSpc>
              <a:spcBef>
                <a:spcPts val="0"/>
              </a:spcBef>
              <a:spcAft>
                <a:spcPts val="0"/>
              </a:spcAft>
              <a:buNone/>
            </a:pPr>
            <a:r>
              <a:rPr lang="fr-FR" sz="1800">
                <a:solidFill>
                  <a:schemeClr val="dk1"/>
                </a:solidFill>
              </a:rPr>
              <a:t>Sujets: Érosion</a:t>
            </a:r>
            <a:r>
              <a:rPr lang="fr-FR" sz="1800">
                <a:solidFill>
                  <a:schemeClr val="dk1"/>
                </a:solidFill>
                <a:latin typeface="Arial"/>
                <a:ea typeface="Arial"/>
                <a:cs typeface="Arial"/>
                <a:sym typeface="Arial"/>
              </a:rPr>
              <a:t>, Pollutions atmosphériques urbaines en Asie du Sud-Est, Fonte d</a:t>
            </a:r>
            <a:r>
              <a:rPr lang="fr-FR" sz="1800">
                <a:solidFill>
                  <a:schemeClr val="dk1"/>
                </a:solidFill>
              </a:rPr>
              <a:t>u</a:t>
            </a:r>
            <a:r>
              <a:rPr lang="fr-FR" sz="1800">
                <a:solidFill>
                  <a:schemeClr val="dk1"/>
                </a:solidFill>
                <a:latin typeface="Arial"/>
                <a:ea typeface="Arial"/>
                <a:cs typeface="Arial"/>
                <a:sym typeface="Arial"/>
              </a:rPr>
              <a:t> pergélisol, Systèmes d’alertes face aux risques environnementaux, Modélisation prospective des pratiques socio-spatiales et de l’occupation du sol</a:t>
            </a:r>
            <a:endParaRPr sz="1800" b="1">
              <a:solidFill>
                <a:srgbClr val="20C3F3"/>
              </a:solidFill>
              <a:latin typeface="Arial"/>
              <a:ea typeface="Arial"/>
              <a:cs typeface="Arial"/>
              <a:sym typeface="Arial"/>
            </a:endParaRPr>
          </a:p>
          <a:p>
            <a:pPr marL="0" marR="0" lvl="0" indent="0" algn="l" rtl="0">
              <a:lnSpc>
                <a:spcPct val="115000"/>
              </a:lnSpc>
              <a:spcBef>
                <a:spcPts val="0"/>
              </a:spcBef>
              <a:spcAft>
                <a:spcPts val="0"/>
              </a:spcAft>
              <a:buNone/>
            </a:pPr>
            <a:endParaRPr sz="1800">
              <a:solidFill>
                <a:schemeClr val="dk1"/>
              </a:solidFill>
              <a:latin typeface="Calibri"/>
              <a:ea typeface="Calibri"/>
              <a:cs typeface="Calibri"/>
              <a:sym typeface="Calibri"/>
            </a:endParaRPr>
          </a:p>
          <a:p>
            <a:pPr marL="0" marR="0" lvl="0" indent="0" algn="ctr" rtl="0">
              <a:lnSpc>
                <a:spcPct val="115000"/>
              </a:lnSpc>
              <a:spcBef>
                <a:spcPts val="0"/>
              </a:spcBef>
              <a:spcAft>
                <a:spcPts val="0"/>
              </a:spcAft>
              <a:buNone/>
            </a:pPr>
            <a:r>
              <a:rPr lang="fr-FR" sz="1800" b="1">
                <a:solidFill>
                  <a:srgbClr val="20C3F3"/>
                </a:solidFill>
                <a:latin typeface="Calibri"/>
                <a:ea typeface="Calibri"/>
                <a:cs typeface="Calibri"/>
                <a:sym typeface="Calibri"/>
              </a:rPr>
              <a:t>SOLUTIONS</a:t>
            </a:r>
            <a:endParaRPr sz="1800" b="1">
              <a:solidFill>
                <a:srgbClr val="20C3F3"/>
              </a:solidFill>
              <a:latin typeface="Calibri"/>
              <a:ea typeface="Calibri"/>
              <a:cs typeface="Calibri"/>
              <a:sym typeface="Calibri"/>
            </a:endParaRPr>
          </a:p>
          <a:p>
            <a:pPr marL="0" marR="0" lvl="0" indent="0" algn="l" rtl="0">
              <a:lnSpc>
                <a:spcPct val="115000"/>
              </a:lnSpc>
              <a:spcBef>
                <a:spcPts val="0"/>
              </a:spcBef>
              <a:spcAft>
                <a:spcPts val="0"/>
              </a:spcAft>
              <a:buNone/>
            </a:pPr>
            <a:r>
              <a:rPr lang="fr-FR" sz="1800">
                <a:solidFill>
                  <a:schemeClr val="dk1"/>
                </a:solidFill>
                <a:latin typeface="Calibri"/>
                <a:ea typeface="Calibri"/>
                <a:cs typeface="Calibri"/>
                <a:sym typeface="Calibri"/>
              </a:rPr>
              <a:t>À l’oral</a:t>
            </a:r>
            <a:endParaRPr sz="1800"/>
          </a:p>
          <a:p>
            <a:pPr marL="0" marR="0" lvl="0" indent="114300" algn="l" rtl="0">
              <a:spcBef>
                <a:spcPts val="0"/>
              </a:spcBef>
              <a:spcAft>
                <a:spcPts val="0"/>
              </a:spcAft>
              <a:buClr>
                <a:schemeClr val="accent6"/>
              </a:buClr>
              <a:buSzPts val="1800"/>
              <a:buFont typeface="Noto Sans Symbols"/>
              <a:buNone/>
            </a:pPr>
            <a:endParaRPr sz="1800">
              <a:solidFill>
                <a:schemeClr val="dk1"/>
              </a:solidFill>
              <a:latin typeface="Calibri"/>
              <a:ea typeface="Calibri"/>
              <a:cs typeface="Calibri"/>
              <a:sym typeface="Calibri"/>
            </a:endParaRPr>
          </a:p>
        </p:txBody>
      </p:sp>
      <p:pic>
        <p:nvPicPr>
          <p:cNvPr id="1510" name="Google Shape;1510;p111" descr="Capture d’écran 2016-03-08 à 15.33.41.png"/>
          <p:cNvPicPr preferRelativeResize="0"/>
          <p:nvPr/>
        </p:nvPicPr>
        <p:blipFill rotWithShape="1">
          <a:blip r:embed="rId3">
            <a:alphaModFix/>
          </a:blip>
          <a:srcRect/>
          <a:stretch/>
        </p:blipFill>
        <p:spPr>
          <a:xfrm>
            <a:off x="334660" y="1265238"/>
            <a:ext cx="2703900" cy="1653900"/>
          </a:xfrm>
          <a:prstGeom prst="rect">
            <a:avLst/>
          </a:prstGeom>
          <a:noFill/>
          <a:ln>
            <a:noFill/>
          </a:ln>
        </p:spPr>
      </p:pic>
      <p:cxnSp>
        <p:nvCxnSpPr>
          <p:cNvPr id="1511" name="Google Shape;1511;p111"/>
          <p:cNvCxnSpPr/>
          <p:nvPr/>
        </p:nvCxnSpPr>
        <p:spPr>
          <a:xfrm>
            <a:off x="457200" y="575619"/>
            <a:ext cx="0" cy="576000"/>
          </a:xfrm>
          <a:prstGeom prst="straightConnector1">
            <a:avLst/>
          </a:prstGeom>
          <a:noFill/>
          <a:ln w="28575" cap="flat" cmpd="sng">
            <a:solidFill>
              <a:srgbClr val="20C3F3"/>
            </a:solidFill>
            <a:prstDash val="solid"/>
            <a:round/>
            <a:headEnd type="none" w="sm" len="sm"/>
            <a:tailEnd type="none" w="sm" len="sm"/>
          </a:ln>
        </p:spPr>
      </p:cxnSp>
      <p:sp>
        <p:nvSpPr>
          <p:cNvPr id="1512" name="Google Shape;1512;p111"/>
          <p:cNvSpPr txBox="1"/>
          <p:nvPr/>
        </p:nvSpPr>
        <p:spPr>
          <a:xfrm>
            <a:off x="457204" y="284624"/>
            <a:ext cx="8229600" cy="1143300"/>
          </a:xfrm>
          <a:prstGeom prst="rect">
            <a:avLst/>
          </a:prstGeom>
          <a:no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Clr>
                <a:schemeClr val="dk1"/>
              </a:buClr>
              <a:buFont typeface="Arial"/>
              <a:buNone/>
            </a:pPr>
            <a:r>
              <a:rPr lang="fr-FR" sz="2400">
                <a:solidFill>
                  <a:schemeClr val="accent6"/>
                </a:solidFill>
                <a:latin typeface="Dosis"/>
                <a:ea typeface="Dosis"/>
                <a:cs typeface="Dosis"/>
                <a:sym typeface="Dosis"/>
              </a:rPr>
              <a:t>FOCUS ON GEOSCIENCE</a:t>
            </a:r>
            <a:endParaRPr/>
          </a:p>
        </p:txBody>
      </p:sp>
      <p:pic>
        <p:nvPicPr>
          <p:cNvPr id="1513" name="Google Shape;1513;p111" descr="logo_hupi_rvb (2).png"/>
          <p:cNvPicPr preferRelativeResize="0"/>
          <p:nvPr/>
        </p:nvPicPr>
        <p:blipFill rotWithShape="1">
          <a:blip r:embed="rId4">
            <a:alphaModFix/>
          </a:blip>
          <a:srcRect/>
          <a:stretch/>
        </p:blipFill>
        <p:spPr>
          <a:xfrm>
            <a:off x="8255950" y="144000"/>
            <a:ext cx="745800" cy="492900"/>
          </a:xfrm>
          <a:prstGeom prst="rect">
            <a:avLst/>
          </a:prstGeom>
          <a:noFill/>
          <a:ln>
            <a:noFill/>
          </a:ln>
        </p:spPr>
      </p:pic>
      <p:sp>
        <p:nvSpPr>
          <p:cNvPr id="1514" name="Google Shape;1514;p111"/>
          <p:cNvSpPr txBox="1">
            <a:spLocks noGrp="1"/>
          </p:cNvSpPr>
          <p:nvPr>
            <p:ph type="sldNum" idx="12"/>
          </p:nvPr>
        </p:nvSpPr>
        <p:spPr>
          <a:xfrm>
            <a:off x="6553200" y="6356349"/>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A4ADB0"/>
              </a:buClr>
              <a:buFont typeface="Calibri"/>
              <a:buNone/>
            </a:pPr>
            <a:fld id="{00000000-1234-1234-1234-123412341234}" type="slidenum">
              <a:rPr lang="fr-FR" sz="1000"/>
              <a:t>62</a:t>
            </a:fld>
            <a:endParaRPr sz="1000"/>
          </a:p>
        </p:txBody>
      </p:sp>
      <p:sp>
        <p:nvSpPr>
          <p:cNvPr id="1515" name="Google Shape;1515;p111"/>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519"/>
        <p:cNvGrpSpPr/>
        <p:nvPr/>
      </p:nvGrpSpPr>
      <p:grpSpPr>
        <a:xfrm>
          <a:off x="0" y="0"/>
          <a:ext cx="0" cy="0"/>
          <a:chOff x="0" y="0"/>
          <a:chExt cx="0" cy="0"/>
        </a:xfrm>
      </p:grpSpPr>
      <p:cxnSp>
        <p:nvCxnSpPr>
          <p:cNvPr id="1520" name="Google Shape;1520;p112"/>
          <p:cNvCxnSpPr/>
          <p:nvPr/>
        </p:nvCxnSpPr>
        <p:spPr>
          <a:xfrm>
            <a:off x="457200" y="575619"/>
            <a:ext cx="0" cy="576000"/>
          </a:xfrm>
          <a:prstGeom prst="straightConnector1">
            <a:avLst/>
          </a:prstGeom>
          <a:noFill/>
          <a:ln w="28575" cap="flat" cmpd="sng">
            <a:solidFill>
              <a:srgbClr val="20C3F3"/>
            </a:solidFill>
            <a:prstDash val="solid"/>
            <a:round/>
            <a:headEnd type="none" w="sm" len="sm"/>
            <a:tailEnd type="none" w="sm" len="sm"/>
          </a:ln>
        </p:spPr>
      </p:cxnSp>
      <p:sp>
        <p:nvSpPr>
          <p:cNvPr id="1521" name="Google Shape;1521;p112"/>
          <p:cNvSpPr txBox="1"/>
          <p:nvPr/>
        </p:nvSpPr>
        <p:spPr>
          <a:xfrm>
            <a:off x="457204" y="284624"/>
            <a:ext cx="8229600" cy="1143300"/>
          </a:xfrm>
          <a:prstGeom prst="rect">
            <a:avLst/>
          </a:prstGeom>
          <a:no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Clr>
                <a:schemeClr val="dk1"/>
              </a:buClr>
              <a:buFont typeface="Arial"/>
              <a:buNone/>
            </a:pPr>
            <a:r>
              <a:rPr lang="fr-FR" sz="2400">
                <a:solidFill>
                  <a:schemeClr val="accent6"/>
                </a:solidFill>
                <a:latin typeface="Dosis"/>
                <a:ea typeface="Dosis"/>
                <a:cs typeface="Dosis"/>
                <a:sym typeface="Dosis"/>
              </a:rPr>
              <a:t>COMPUTATION OF THE NDVI INDICATOR</a:t>
            </a:r>
            <a:endParaRPr/>
          </a:p>
        </p:txBody>
      </p:sp>
      <p:pic>
        <p:nvPicPr>
          <p:cNvPr id="1522" name="Google Shape;1522;p112" descr="logo_hupi_rvb (2).png"/>
          <p:cNvPicPr preferRelativeResize="0"/>
          <p:nvPr/>
        </p:nvPicPr>
        <p:blipFill rotWithShape="1">
          <a:blip r:embed="rId3">
            <a:alphaModFix/>
          </a:blip>
          <a:srcRect/>
          <a:stretch/>
        </p:blipFill>
        <p:spPr>
          <a:xfrm>
            <a:off x="8255950" y="144000"/>
            <a:ext cx="745800" cy="492900"/>
          </a:xfrm>
          <a:prstGeom prst="rect">
            <a:avLst/>
          </a:prstGeom>
          <a:noFill/>
          <a:ln>
            <a:noFill/>
          </a:ln>
        </p:spPr>
      </p:pic>
      <p:sp>
        <p:nvSpPr>
          <p:cNvPr id="1523" name="Google Shape;1523;p112"/>
          <p:cNvSpPr txBox="1">
            <a:spLocks noGrp="1"/>
          </p:cNvSpPr>
          <p:nvPr>
            <p:ph type="sldNum" idx="12"/>
          </p:nvPr>
        </p:nvSpPr>
        <p:spPr>
          <a:xfrm>
            <a:off x="6553200" y="6356349"/>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A4ADB0"/>
              </a:buClr>
              <a:buFont typeface="Calibri"/>
              <a:buNone/>
            </a:pPr>
            <a:fld id="{00000000-1234-1234-1234-123412341234}" type="slidenum">
              <a:rPr lang="fr-FR" sz="1000"/>
              <a:t>63</a:t>
            </a:fld>
            <a:endParaRPr sz="1000"/>
          </a:p>
        </p:txBody>
      </p:sp>
      <p:sp>
        <p:nvSpPr>
          <p:cNvPr id="1524" name="Google Shape;1524;p112"/>
          <p:cNvSpPr txBox="1"/>
          <p:nvPr/>
        </p:nvSpPr>
        <p:spPr>
          <a:xfrm>
            <a:off x="0" y="1505225"/>
            <a:ext cx="3724200" cy="244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a:solidFill>
                  <a:srgbClr val="202729"/>
                </a:solidFill>
                <a:latin typeface="Proxima Nova"/>
                <a:ea typeface="Proxima Nova"/>
                <a:cs typeface="Proxima Nova"/>
                <a:sym typeface="Proxima Nova"/>
              </a:rPr>
              <a:t>Natural Color Image</a:t>
            </a:r>
            <a:endParaRPr>
              <a:solidFill>
                <a:srgbClr val="202729"/>
              </a:solidFill>
              <a:latin typeface="Proxima Nova"/>
              <a:ea typeface="Proxima Nova"/>
              <a:cs typeface="Proxima Nova"/>
              <a:sym typeface="Proxima Nova"/>
            </a:endParaRPr>
          </a:p>
          <a:p>
            <a:pPr marL="0" lvl="0" indent="0" algn="l" rtl="0">
              <a:spcBef>
                <a:spcPts val="0"/>
              </a:spcBef>
              <a:spcAft>
                <a:spcPts val="0"/>
              </a:spcAft>
              <a:buNone/>
            </a:pPr>
            <a:r>
              <a:rPr lang="fr-FR">
                <a:solidFill>
                  <a:srgbClr val="202729"/>
                </a:solidFill>
                <a:latin typeface="Proxima Nova"/>
                <a:ea typeface="Proxima Nova"/>
                <a:cs typeface="Proxima Nova"/>
                <a:sym typeface="Proxima Nova"/>
              </a:rPr>
              <a:t>31-12-2017</a:t>
            </a:r>
            <a:endParaRPr>
              <a:solidFill>
                <a:srgbClr val="202729"/>
              </a:solidFill>
              <a:latin typeface="Proxima Nova"/>
              <a:ea typeface="Proxima Nova"/>
              <a:cs typeface="Proxima Nova"/>
              <a:sym typeface="Proxima Nova"/>
            </a:endParaRPr>
          </a:p>
        </p:txBody>
      </p:sp>
      <p:sp>
        <p:nvSpPr>
          <p:cNvPr id="1525" name="Google Shape;1525;p112"/>
          <p:cNvSpPr txBox="1"/>
          <p:nvPr/>
        </p:nvSpPr>
        <p:spPr>
          <a:xfrm>
            <a:off x="0" y="3953825"/>
            <a:ext cx="3724200" cy="244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a:solidFill>
                  <a:srgbClr val="202729"/>
                </a:solidFill>
                <a:latin typeface="Proxima Nova"/>
                <a:ea typeface="Proxima Nova"/>
                <a:cs typeface="Proxima Nova"/>
                <a:sym typeface="Proxima Nova"/>
              </a:rPr>
              <a:t>Natural Color Image</a:t>
            </a:r>
            <a:endParaRPr>
              <a:solidFill>
                <a:srgbClr val="202729"/>
              </a:solidFill>
              <a:latin typeface="Proxima Nova"/>
              <a:ea typeface="Proxima Nova"/>
              <a:cs typeface="Proxima Nova"/>
              <a:sym typeface="Proxima Nova"/>
            </a:endParaRPr>
          </a:p>
          <a:p>
            <a:pPr marL="0" lvl="0" indent="0" algn="l" rtl="0">
              <a:spcBef>
                <a:spcPts val="0"/>
              </a:spcBef>
              <a:spcAft>
                <a:spcPts val="0"/>
              </a:spcAft>
              <a:buNone/>
            </a:pPr>
            <a:r>
              <a:rPr lang="fr-FR">
                <a:solidFill>
                  <a:srgbClr val="202729"/>
                </a:solidFill>
                <a:latin typeface="Proxima Nova"/>
                <a:ea typeface="Proxima Nova"/>
                <a:cs typeface="Proxima Nova"/>
                <a:sym typeface="Proxima Nova"/>
              </a:rPr>
              <a:t>15-09-2007</a:t>
            </a:r>
            <a:endParaRPr sz="1800">
              <a:latin typeface="Proxima Nova"/>
              <a:ea typeface="Proxima Nova"/>
              <a:cs typeface="Proxima Nova"/>
              <a:sym typeface="Proxima Nova"/>
            </a:endParaRPr>
          </a:p>
          <a:p>
            <a:pPr marL="0" lvl="0" indent="0" algn="l" rtl="0">
              <a:spcBef>
                <a:spcPts val="0"/>
              </a:spcBef>
              <a:spcAft>
                <a:spcPts val="0"/>
              </a:spcAft>
              <a:buNone/>
            </a:pPr>
            <a:endParaRPr sz="2100">
              <a:solidFill>
                <a:srgbClr val="616161"/>
              </a:solidFill>
              <a:latin typeface="Proxima Nova"/>
              <a:ea typeface="Proxima Nova"/>
              <a:cs typeface="Proxima Nova"/>
              <a:sym typeface="Proxima Nova"/>
            </a:endParaRPr>
          </a:p>
        </p:txBody>
      </p:sp>
      <p:pic>
        <p:nvPicPr>
          <p:cNvPr id="1526" name="Google Shape;1526;p112"/>
          <p:cNvPicPr preferRelativeResize="0"/>
          <p:nvPr/>
        </p:nvPicPr>
        <p:blipFill>
          <a:blip r:embed="rId4">
            <a:alphaModFix/>
          </a:blip>
          <a:stretch>
            <a:fillRect/>
          </a:stretch>
        </p:blipFill>
        <p:spPr>
          <a:xfrm>
            <a:off x="1691100" y="4626225"/>
            <a:ext cx="1787351" cy="1575650"/>
          </a:xfrm>
          <a:prstGeom prst="rect">
            <a:avLst/>
          </a:prstGeom>
          <a:noFill/>
          <a:ln>
            <a:noFill/>
          </a:ln>
        </p:spPr>
      </p:pic>
      <p:pic>
        <p:nvPicPr>
          <p:cNvPr id="1527" name="Google Shape;1527;p112"/>
          <p:cNvPicPr preferRelativeResize="0"/>
          <p:nvPr/>
        </p:nvPicPr>
        <p:blipFill>
          <a:blip r:embed="rId5">
            <a:alphaModFix/>
          </a:blip>
          <a:stretch>
            <a:fillRect/>
          </a:stretch>
        </p:blipFill>
        <p:spPr>
          <a:xfrm>
            <a:off x="1591450" y="1978250"/>
            <a:ext cx="1787350" cy="1498351"/>
          </a:xfrm>
          <a:prstGeom prst="rect">
            <a:avLst/>
          </a:prstGeom>
          <a:noFill/>
          <a:ln>
            <a:noFill/>
          </a:ln>
        </p:spPr>
      </p:pic>
      <p:pic>
        <p:nvPicPr>
          <p:cNvPr id="1528" name="Google Shape;1528;p112"/>
          <p:cNvPicPr preferRelativeResize="0"/>
          <p:nvPr/>
        </p:nvPicPr>
        <p:blipFill>
          <a:blip r:embed="rId6">
            <a:alphaModFix/>
          </a:blip>
          <a:stretch>
            <a:fillRect/>
          </a:stretch>
        </p:blipFill>
        <p:spPr>
          <a:xfrm>
            <a:off x="4580688" y="2172012"/>
            <a:ext cx="4554626" cy="4226225"/>
          </a:xfrm>
          <a:prstGeom prst="rect">
            <a:avLst/>
          </a:prstGeom>
          <a:noFill/>
          <a:ln>
            <a:noFill/>
          </a:ln>
        </p:spPr>
      </p:pic>
      <p:sp>
        <p:nvSpPr>
          <p:cNvPr id="1529" name="Google Shape;1529;p112"/>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533"/>
        <p:cNvGrpSpPr/>
        <p:nvPr/>
      </p:nvGrpSpPr>
      <p:grpSpPr>
        <a:xfrm>
          <a:off x="0" y="0"/>
          <a:ext cx="0" cy="0"/>
          <a:chOff x="0" y="0"/>
          <a:chExt cx="0" cy="0"/>
        </a:xfrm>
      </p:grpSpPr>
      <p:sp>
        <p:nvSpPr>
          <p:cNvPr id="1534" name="Google Shape;1534;p113"/>
          <p:cNvSpPr txBox="1">
            <a:spLocks noGrp="1"/>
          </p:cNvSpPr>
          <p:nvPr>
            <p:ph type="title"/>
          </p:nvPr>
        </p:nvSpPr>
        <p:spPr>
          <a:xfrm>
            <a:off x="-1270174" y="249632"/>
            <a:ext cx="5832600" cy="62508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accent6"/>
              </a:buClr>
              <a:buFont typeface="Dosis"/>
              <a:buNone/>
            </a:pPr>
            <a:r>
              <a:rPr lang="fr-FR" sz="4000"/>
              <a:t>c. CASE STUDY </a:t>
            </a:r>
            <a:endParaRPr sz="4000" b="0" i="0" u="none" strike="noStrike" cap="none">
              <a:solidFill>
                <a:schemeClr val="accent6"/>
              </a:solidFill>
              <a:latin typeface="Dosis"/>
              <a:ea typeface="Dosis"/>
              <a:cs typeface="Dosis"/>
              <a:sym typeface="Dosis"/>
            </a:endParaRPr>
          </a:p>
        </p:txBody>
      </p:sp>
      <p:cxnSp>
        <p:nvCxnSpPr>
          <p:cNvPr id="1535" name="Google Shape;1535;p113"/>
          <p:cNvCxnSpPr/>
          <p:nvPr/>
        </p:nvCxnSpPr>
        <p:spPr>
          <a:xfrm>
            <a:off x="4562475" y="2411616"/>
            <a:ext cx="0" cy="2160300"/>
          </a:xfrm>
          <a:prstGeom prst="straightConnector1">
            <a:avLst/>
          </a:prstGeom>
          <a:noFill/>
          <a:ln w="28575" cap="flat" cmpd="sng">
            <a:solidFill>
              <a:schemeClr val="accent6"/>
            </a:solidFill>
            <a:prstDash val="solid"/>
            <a:round/>
            <a:headEnd type="none" w="sm" len="sm"/>
            <a:tailEnd type="none" w="sm" len="sm"/>
          </a:ln>
        </p:spPr>
      </p:cxnSp>
      <p:pic>
        <p:nvPicPr>
          <p:cNvPr id="1536" name="Google Shape;1536;p113" descr="logo_hupi_rvb (2).png"/>
          <p:cNvPicPr preferRelativeResize="0"/>
          <p:nvPr/>
        </p:nvPicPr>
        <p:blipFill rotWithShape="1">
          <a:blip r:embed="rId3">
            <a:alphaModFix/>
          </a:blip>
          <a:srcRect/>
          <a:stretch/>
        </p:blipFill>
        <p:spPr>
          <a:xfrm>
            <a:off x="8255950" y="144000"/>
            <a:ext cx="745800" cy="492900"/>
          </a:xfrm>
          <a:prstGeom prst="rect">
            <a:avLst/>
          </a:prstGeom>
          <a:noFill/>
          <a:ln>
            <a:noFill/>
          </a:ln>
        </p:spPr>
      </p:pic>
      <p:sp>
        <p:nvSpPr>
          <p:cNvPr id="1537" name="Google Shape;1537;p113"/>
          <p:cNvSpPr txBox="1">
            <a:spLocks noGrp="1"/>
          </p:cNvSpPr>
          <p:nvPr>
            <p:ph type="sldNum" idx="12"/>
          </p:nvPr>
        </p:nvSpPr>
        <p:spPr>
          <a:xfrm>
            <a:off x="6553200" y="6356349"/>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A4ADB0"/>
              </a:buClr>
              <a:buFont typeface="Calibri"/>
              <a:buNone/>
            </a:pPr>
            <a:fld id="{00000000-1234-1234-1234-123412341234}" type="slidenum">
              <a:rPr lang="fr-FR" sz="1000"/>
              <a:t>64</a:t>
            </a:fld>
            <a:endParaRPr sz="1000"/>
          </a:p>
        </p:txBody>
      </p:sp>
      <p:pic>
        <p:nvPicPr>
          <p:cNvPr id="1538" name="Google Shape;1538;p113"/>
          <p:cNvPicPr preferRelativeResize="0"/>
          <p:nvPr/>
        </p:nvPicPr>
        <p:blipFill rotWithShape="1">
          <a:blip r:embed="rId4">
            <a:alphaModFix/>
          </a:blip>
          <a:srcRect/>
          <a:stretch/>
        </p:blipFill>
        <p:spPr>
          <a:xfrm>
            <a:off x="4883100" y="2765250"/>
            <a:ext cx="2133600" cy="1368900"/>
          </a:xfrm>
          <a:prstGeom prst="rect">
            <a:avLst/>
          </a:prstGeom>
          <a:noFill/>
          <a:ln>
            <a:noFill/>
          </a:ln>
        </p:spPr>
      </p:pic>
      <p:sp>
        <p:nvSpPr>
          <p:cNvPr id="1539" name="Google Shape;1539;p113"/>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543"/>
        <p:cNvGrpSpPr/>
        <p:nvPr/>
      </p:nvGrpSpPr>
      <p:grpSpPr>
        <a:xfrm>
          <a:off x="0" y="0"/>
          <a:ext cx="0" cy="0"/>
          <a:chOff x="0" y="0"/>
          <a:chExt cx="0" cy="0"/>
        </a:xfrm>
      </p:grpSpPr>
      <p:sp>
        <p:nvSpPr>
          <p:cNvPr id="1544" name="Google Shape;1544;p114"/>
          <p:cNvSpPr txBox="1"/>
          <p:nvPr/>
        </p:nvSpPr>
        <p:spPr>
          <a:xfrm>
            <a:off x="457202" y="284631"/>
            <a:ext cx="8229600" cy="1143300"/>
          </a:xfrm>
          <a:prstGeom prst="rect">
            <a:avLst/>
          </a:prstGeom>
          <a:no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Clr>
                <a:schemeClr val="accent6"/>
              </a:buClr>
              <a:buFont typeface="Dosis"/>
              <a:buNone/>
            </a:pPr>
            <a:r>
              <a:rPr lang="fr-FR" sz="2400">
                <a:solidFill>
                  <a:srgbClr val="20C3F3"/>
                </a:solidFill>
                <a:latin typeface="Dosis"/>
                <a:ea typeface="Dosis"/>
                <a:cs typeface="Dosis"/>
                <a:sym typeface="Dosis"/>
              </a:rPr>
              <a:t>CASE STUDY: SOKOA</a:t>
            </a:r>
            <a:endParaRPr/>
          </a:p>
        </p:txBody>
      </p:sp>
      <p:cxnSp>
        <p:nvCxnSpPr>
          <p:cNvPr id="1545" name="Google Shape;1545;p114"/>
          <p:cNvCxnSpPr/>
          <p:nvPr/>
        </p:nvCxnSpPr>
        <p:spPr>
          <a:xfrm>
            <a:off x="457200" y="575619"/>
            <a:ext cx="0" cy="576000"/>
          </a:xfrm>
          <a:prstGeom prst="straightConnector1">
            <a:avLst/>
          </a:prstGeom>
          <a:noFill/>
          <a:ln w="28575" cap="flat" cmpd="sng">
            <a:solidFill>
              <a:schemeClr val="accent6"/>
            </a:solidFill>
            <a:prstDash val="solid"/>
            <a:round/>
            <a:headEnd type="none" w="sm" len="sm"/>
            <a:tailEnd type="none" w="sm" len="sm"/>
          </a:ln>
        </p:spPr>
      </p:cxnSp>
      <p:sp>
        <p:nvSpPr>
          <p:cNvPr id="1546" name="Google Shape;1546;p114"/>
          <p:cNvSpPr txBox="1">
            <a:spLocks noGrp="1"/>
          </p:cNvSpPr>
          <p:nvPr>
            <p:ph type="sldNum" idx="12"/>
          </p:nvPr>
        </p:nvSpPr>
        <p:spPr>
          <a:xfrm>
            <a:off x="6553200" y="6356349"/>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A4ADB0"/>
              </a:buClr>
              <a:buFont typeface="Calibri"/>
              <a:buNone/>
            </a:pPr>
            <a:fld id="{00000000-1234-1234-1234-123412341234}" type="slidenum">
              <a:rPr lang="fr-FR"/>
              <a:t>65</a:t>
            </a:fld>
            <a:endParaRPr/>
          </a:p>
        </p:txBody>
      </p:sp>
      <p:sp>
        <p:nvSpPr>
          <p:cNvPr id="1547" name="Google Shape;1547;p114"/>
          <p:cNvSpPr/>
          <p:nvPr/>
        </p:nvSpPr>
        <p:spPr>
          <a:xfrm>
            <a:off x="426675" y="1546025"/>
            <a:ext cx="4998000" cy="3893100"/>
          </a:xfrm>
          <a:prstGeom prst="rect">
            <a:avLst/>
          </a:prstGeom>
          <a:noFill/>
          <a:ln>
            <a:noFill/>
          </a:ln>
        </p:spPr>
        <p:txBody>
          <a:bodyPr spcFirstLastPara="1" wrap="square" lIns="91425" tIns="91425" rIns="91425" bIns="91425" anchor="ctr" anchorCtr="0">
            <a:noAutofit/>
          </a:bodyPr>
          <a:lstStyle/>
          <a:p>
            <a:pPr marL="0" marR="0" lvl="0" indent="0" algn="l" rtl="0">
              <a:lnSpc>
                <a:spcPct val="150000"/>
              </a:lnSpc>
              <a:spcBef>
                <a:spcPts val="0"/>
              </a:spcBef>
              <a:spcAft>
                <a:spcPts val="0"/>
              </a:spcAft>
              <a:buClr>
                <a:schemeClr val="dk1"/>
              </a:buClr>
              <a:buFont typeface="Arial"/>
              <a:buNone/>
            </a:pPr>
            <a:r>
              <a:rPr lang="fr-FR" sz="2400">
                <a:solidFill>
                  <a:srgbClr val="434343"/>
                </a:solidFill>
                <a:latin typeface="Calibri"/>
                <a:ea typeface="Calibri"/>
                <a:cs typeface="Calibri"/>
                <a:sym typeface="Calibri"/>
              </a:rPr>
              <a:t>Manufacturer based in Hendaye</a:t>
            </a:r>
            <a:endParaRPr sz="2400">
              <a:solidFill>
                <a:srgbClr val="434343"/>
              </a:solidFill>
              <a:latin typeface="Calibri"/>
              <a:ea typeface="Calibri"/>
              <a:cs typeface="Calibri"/>
              <a:sym typeface="Calibri"/>
            </a:endParaRPr>
          </a:p>
          <a:p>
            <a:pPr marL="0" marR="0" lvl="0" indent="0" algn="l" rtl="0">
              <a:lnSpc>
                <a:spcPct val="150000"/>
              </a:lnSpc>
              <a:spcBef>
                <a:spcPts val="0"/>
              </a:spcBef>
              <a:spcAft>
                <a:spcPts val="0"/>
              </a:spcAft>
              <a:buClr>
                <a:schemeClr val="dk1"/>
              </a:buClr>
              <a:buFont typeface="Arial"/>
              <a:buNone/>
            </a:pPr>
            <a:r>
              <a:rPr lang="fr-FR" sz="2400">
                <a:solidFill>
                  <a:srgbClr val="434343"/>
                </a:solidFill>
                <a:latin typeface="Calibri"/>
                <a:ea typeface="Calibri"/>
                <a:cs typeface="Calibri"/>
                <a:sym typeface="Calibri"/>
              </a:rPr>
              <a:t>French Leader of Office Chairs (Turnover group &gt; 100MM€+)</a:t>
            </a:r>
            <a:endParaRPr sz="2400">
              <a:solidFill>
                <a:srgbClr val="434343"/>
              </a:solidFill>
              <a:latin typeface="Calibri"/>
              <a:ea typeface="Calibri"/>
              <a:cs typeface="Calibri"/>
              <a:sym typeface="Calibri"/>
            </a:endParaRPr>
          </a:p>
          <a:p>
            <a:pPr marL="0" marR="0" lvl="0" indent="0" algn="l" rtl="0">
              <a:lnSpc>
                <a:spcPct val="150000"/>
              </a:lnSpc>
              <a:spcBef>
                <a:spcPts val="0"/>
              </a:spcBef>
              <a:spcAft>
                <a:spcPts val="0"/>
              </a:spcAft>
              <a:buClr>
                <a:schemeClr val="dk1"/>
              </a:buClr>
              <a:buFont typeface="Arial"/>
              <a:buNone/>
            </a:pPr>
            <a:endParaRPr sz="2400">
              <a:solidFill>
                <a:srgbClr val="434343"/>
              </a:solidFill>
              <a:latin typeface="Calibri"/>
              <a:ea typeface="Calibri"/>
              <a:cs typeface="Calibri"/>
              <a:sym typeface="Calibri"/>
            </a:endParaRPr>
          </a:p>
          <a:p>
            <a:pPr marL="0" marR="0" lvl="0" indent="0" algn="l" rtl="0">
              <a:lnSpc>
                <a:spcPct val="150000"/>
              </a:lnSpc>
              <a:spcBef>
                <a:spcPts val="0"/>
              </a:spcBef>
              <a:spcAft>
                <a:spcPts val="0"/>
              </a:spcAft>
              <a:buClr>
                <a:schemeClr val="dk1"/>
              </a:buClr>
              <a:buFont typeface="Arial"/>
              <a:buNone/>
            </a:pPr>
            <a:endParaRPr sz="2400">
              <a:solidFill>
                <a:srgbClr val="434343"/>
              </a:solidFill>
              <a:latin typeface="Calibri"/>
              <a:ea typeface="Calibri"/>
              <a:cs typeface="Calibri"/>
              <a:sym typeface="Calibri"/>
            </a:endParaRPr>
          </a:p>
          <a:p>
            <a:pPr marL="0" marR="0" lvl="0" indent="0" algn="l" rtl="0">
              <a:lnSpc>
                <a:spcPct val="150000"/>
              </a:lnSpc>
              <a:spcBef>
                <a:spcPts val="0"/>
              </a:spcBef>
              <a:spcAft>
                <a:spcPts val="0"/>
              </a:spcAft>
              <a:buClr>
                <a:schemeClr val="dk1"/>
              </a:buClr>
              <a:buFont typeface="Arial"/>
              <a:buNone/>
            </a:pPr>
            <a:r>
              <a:rPr lang="fr-FR" sz="2400">
                <a:solidFill>
                  <a:srgbClr val="434343"/>
                </a:solidFill>
                <a:latin typeface="Calibri"/>
                <a:ea typeface="Calibri"/>
                <a:cs typeface="Calibri"/>
                <a:sym typeface="Calibri"/>
              </a:rPr>
              <a:t>Plans to launch a “connected” chair</a:t>
            </a:r>
            <a:endParaRPr sz="2400">
              <a:solidFill>
                <a:srgbClr val="434343"/>
              </a:solidFill>
              <a:latin typeface="Calibri"/>
              <a:ea typeface="Calibri"/>
              <a:cs typeface="Calibri"/>
              <a:sym typeface="Calibri"/>
            </a:endParaRPr>
          </a:p>
          <a:p>
            <a:pPr marL="0" marR="0" lvl="0" indent="0" algn="l" rtl="0">
              <a:lnSpc>
                <a:spcPct val="150000"/>
              </a:lnSpc>
              <a:spcBef>
                <a:spcPts val="0"/>
              </a:spcBef>
              <a:spcAft>
                <a:spcPts val="0"/>
              </a:spcAft>
              <a:buClr>
                <a:schemeClr val="dk1"/>
              </a:buClr>
              <a:buFont typeface="Arial"/>
              <a:buNone/>
            </a:pPr>
            <a:endParaRPr sz="2400">
              <a:solidFill>
                <a:srgbClr val="434343"/>
              </a:solidFill>
              <a:latin typeface="Calibri"/>
              <a:ea typeface="Calibri"/>
              <a:cs typeface="Calibri"/>
              <a:sym typeface="Calibri"/>
            </a:endParaRPr>
          </a:p>
        </p:txBody>
      </p:sp>
      <p:pic>
        <p:nvPicPr>
          <p:cNvPr id="1548" name="Google Shape;1548;p114"/>
          <p:cNvPicPr preferRelativeResize="0"/>
          <p:nvPr/>
        </p:nvPicPr>
        <p:blipFill rotWithShape="1">
          <a:blip r:embed="rId3">
            <a:alphaModFix/>
          </a:blip>
          <a:srcRect/>
          <a:stretch/>
        </p:blipFill>
        <p:spPr>
          <a:xfrm>
            <a:off x="5424550" y="2559067"/>
            <a:ext cx="3601200" cy="3647700"/>
          </a:xfrm>
          <a:prstGeom prst="rect">
            <a:avLst/>
          </a:prstGeom>
          <a:noFill/>
          <a:ln>
            <a:noFill/>
          </a:ln>
        </p:spPr>
      </p:pic>
      <p:pic>
        <p:nvPicPr>
          <p:cNvPr id="1549" name="Google Shape;1549;p114"/>
          <p:cNvPicPr preferRelativeResize="0"/>
          <p:nvPr/>
        </p:nvPicPr>
        <p:blipFill rotWithShape="1">
          <a:blip r:embed="rId4">
            <a:alphaModFix/>
          </a:blip>
          <a:srcRect/>
          <a:stretch/>
        </p:blipFill>
        <p:spPr>
          <a:xfrm>
            <a:off x="5444800" y="1395050"/>
            <a:ext cx="1593900" cy="1022700"/>
          </a:xfrm>
          <a:prstGeom prst="rect">
            <a:avLst/>
          </a:prstGeom>
          <a:noFill/>
          <a:ln>
            <a:noFill/>
          </a:ln>
        </p:spPr>
      </p:pic>
      <p:pic>
        <p:nvPicPr>
          <p:cNvPr id="1550" name="Google Shape;1550;p114" descr="logo_hupi_rvb (2).png"/>
          <p:cNvPicPr preferRelativeResize="0"/>
          <p:nvPr/>
        </p:nvPicPr>
        <p:blipFill rotWithShape="1">
          <a:blip r:embed="rId5">
            <a:alphaModFix/>
          </a:blip>
          <a:srcRect/>
          <a:stretch/>
        </p:blipFill>
        <p:spPr>
          <a:xfrm>
            <a:off x="8255950" y="144000"/>
            <a:ext cx="745800" cy="492900"/>
          </a:xfrm>
          <a:prstGeom prst="rect">
            <a:avLst/>
          </a:prstGeom>
          <a:noFill/>
          <a:ln>
            <a:noFill/>
          </a:ln>
        </p:spPr>
      </p:pic>
      <p:sp>
        <p:nvSpPr>
          <p:cNvPr id="1551" name="Google Shape;1551;p114"/>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555"/>
        <p:cNvGrpSpPr/>
        <p:nvPr/>
      </p:nvGrpSpPr>
      <p:grpSpPr>
        <a:xfrm>
          <a:off x="0" y="0"/>
          <a:ext cx="0" cy="0"/>
          <a:chOff x="0" y="0"/>
          <a:chExt cx="0" cy="0"/>
        </a:xfrm>
      </p:grpSpPr>
      <p:sp>
        <p:nvSpPr>
          <p:cNvPr id="1556" name="Google Shape;1556;p115"/>
          <p:cNvSpPr txBox="1"/>
          <p:nvPr/>
        </p:nvSpPr>
        <p:spPr>
          <a:xfrm>
            <a:off x="457202" y="284631"/>
            <a:ext cx="8229600" cy="1143300"/>
          </a:xfrm>
          <a:prstGeom prst="rect">
            <a:avLst/>
          </a:prstGeom>
          <a:no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Clr>
                <a:schemeClr val="accent6"/>
              </a:buClr>
              <a:buFont typeface="Dosis"/>
              <a:buNone/>
            </a:pPr>
            <a:r>
              <a:rPr lang="fr-FR" sz="2400">
                <a:solidFill>
                  <a:srgbClr val="20C3F3"/>
                </a:solidFill>
                <a:latin typeface="Dosis"/>
                <a:ea typeface="Dosis"/>
                <a:cs typeface="Dosis"/>
                <a:sym typeface="Dosis"/>
              </a:rPr>
              <a:t>OBJECTIVE</a:t>
            </a:r>
            <a:endParaRPr/>
          </a:p>
        </p:txBody>
      </p:sp>
      <p:cxnSp>
        <p:nvCxnSpPr>
          <p:cNvPr id="1557" name="Google Shape;1557;p115"/>
          <p:cNvCxnSpPr/>
          <p:nvPr/>
        </p:nvCxnSpPr>
        <p:spPr>
          <a:xfrm>
            <a:off x="457200" y="575619"/>
            <a:ext cx="0" cy="576000"/>
          </a:xfrm>
          <a:prstGeom prst="straightConnector1">
            <a:avLst/>
          </a:prstGeom>
          <a:noFill/>
          <a:ln w="28575" cap="flat" cmpd="sng">
            <a:solidFill>
              <a:schemeClr val="accent6"/>
            </a:solidFill>
            <a:prstDash val="solid"/>
            <a:round/>
            <a:headEnd type="none" w="sm" len="sm"/>
            <a:tailEnd type="none" w="sm" len="sm"/>
          </a:ln>
        </p:spPr>
      </p:cxnSp>
      <p:sp>
        <p:nvSpPr>
          <p:cNvPr id="1558" name="Google Shape;1558;p115"/>
          <p:cNvSpPr txBox="1">
            <a:spLocks noGrp="1"/>
          </p:cNvSpPr>
          <p:nvPr>
            <p:ph type="sldNum" idx="12"/>
          </p:nvPr>
        </p:nvSpPr>
        <p:spPr>
          <a:xfrm>
            <a:off x="6553200" y="6356349"/>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A4ADB0"/>
              </a:buClr>
              <a:buFont typeface="Calibri"/>
              <a:buNone/>
            </a:pPr>
            <a:fld id="{00000000-1234-1234-1234-123412341234}" type="slidenum">
              <a:rPr lang="fr-FR"/>
              <a:t>66</a:t>
            </a:fld>
            <a:endParaRPr/>
          </a:p>
        </p:txBody>
      </p:sp>
      <p:sp>
        <p:nvSpPr>
          <p:cNvPr id="1559" name="Google Shape;1559;p115"/>
          <p:cNvSpPr/>
          <p:nvPr/>
        </p:nvSpPr>
        <p:spPr>
          <a:xfrm>
            <a:off x="426675" y="1546025"/>
            <a:ext cx="8030400" cy="3893100"/>
          </a:xfrm>
          <a:prstGeom prst="rect">
            <a:avLst/>
          </a:prstGeom>
          <a:noFill/>
          <a:ln>
            <a:noFill/>
          </a:ln>
        </p:spPr>
        <p:txBody>
          <a:bodyPr spcFirstLastPara="1" wrap="square" lIns="91425" tIns="91425" rIns="91425" bIns="91425" anchor="ctr" anchorCtr="0">
            <a:noAutofit/>
          </a:bodyPr>
          <a:lstStyle/>
          <a:p>
            <a:pPr marL="0" marR="0" lvl="0" indent="0" algn="ctr" rtl="0">
              <a:lnSpc>
                <a:spcPct val="150000"/>
              </a:lnSpc>
              <a:spcBef>
                <a:spcPts val="0"/>
              </a:spcBef>
              <a:spcAft>
                <a:spcPts val="0"/>
              </a:spcAft>
              <a:buClr>
                <a:schemeClr val="dk1"/>
              </a:buClr>
              <a:buFont typeface="Arial"/>
              <a:buNone/>
            </a:pPr>
            <a:r>
              <a:rPr lang="fr-FR" sz="2400">
                <a:solidFill>
                  <a:srgbClr val="434343"/>
                </a:solidFill>
                <a:latin typeface="Calibri"/>
                <a:ea typeface="Calibri"/>
                <a:cs typeface="Calibri"/>
                <a:sym typeface="Calibri"/>
              </a:rPr>
              <a:t>In groups of 2-4, present the services that SOKOA could develop, leveraging  Artificial Intelligence and Big Data:</a:t>
            </a:r>
            <a:endParaRPr sz="2400">
              <a:solidFill>
                <a:srgbClr val="434343"/>
              </a:solidFill>
              <a:latin typeface="Calibri"/>
              <a:ea typeface="Calibri"/>
              <a:cs typeface="Calibri"/>
              <a:sym typeface="Calibri"/>
            </a:endParaRPr>
          </a:p>
          <a:p>
            <a:pPr marL="0" marR="0" lvl="0" indent="0" algn="ctr" rtl="0">
              <a:lnSpc>
                <a:spcPct val="150000"/>
              </a:lnSpc>
              <a:spcBef>
                <a:spcPts val="0"/>
              </a:spcBef>
              <a:spcAft>
                <a:spcPts val="0"/>
              </a:spcAft>
              <a:buNone/>
            </a:pPr>
            <a:endParaRPr sz="2400">
              <a:solidFill>
                <a:srgbClr val="434343"/>
              </a:solidFill>
              <a:latin typeface="Calibri"/>
              <a:ea typeface="Calibri"/>
              <a:cs typeface="Calibri"/>
              <a:sym typeface="Calibri"/>
            </a:endParaRPr>
          </a:p>
          <a:p>
            <a:pPr marL="0" marR="0" lvl="0" indent="0" algn="ctr" rtl="0">
              <a:lnSpc>
                <a:spcPct val="150000"/>
              </a:lnSpc>
              <a:spcBef>
                <a:spcPts val="0"/>
              </a:spcBef>
              <a:spcAft>
                <a:spcPts val="0"/>
              </a:spcAft>
              <a:buNone/>
            </a:pPr>
            <a:r>
              <a:rPr lang="fr-FR" sz="2400">
                <a:solidFill>
                  <a:srgbClr val="434343"/>
                </a:solidFill>
                <a:latin typeface="Calibri"/>
                <a:ea typeface="Calibri"/>
                <a:cs typeface="Calibri"/>
                <a:sym typeface="Calibri"/>
              </a:rPr>
              <a:t>Preparation: 30mn </a:t>
            </a:r>
            <a:endParaRPr sz="2400">
              <a:solidFill>
                <a:srgbClr val="434343"/>
              </a:solidFill>
              <a:latin typeface="Calibri"/>
              <a:ea typeface="Calibri"/>
              <a:cs typeface="Calibri"/>
              <a:sym typeface="Calibri"/>
            </a:endParaRPr>
          </a:p>
          <a:p>
            <a:pPr marL="0" marR="0" lvl="0" indent="0" algn="ctr" rtl="0">
              <a:lnSpc>
                <a:spcPct val="150000"/>
              </a:lnSpc>
              <a:spcBef>
                <a:spcPts val="0"/>
              </a:spcBef>
              <a:spcAft>
                <a:spcPts val="0"/>
              </a:spcAft>
              <a:buNone/>
            </a:pPr>
            <a:r>
              <a:rPr lang="fr-FR" sz="2400">
                <a:solidFill>
                  <a:srgbClr val="434343"/>
                </a:solidFill>
                <a:latin typeface="Calibri"/>
                <a:ea typeface="Calibri"/>
                <a:cs typeface="Calibri"/>
                <a:sym typeface="Calibri"/>
              </a:rPr>
              <a:t>Presentation: 10mn</a:t>
            </a:r>
            <a:endParaRPr sz="2400">
              <a:solidFill>
                <a:srgbClr val="434343"/>
              </a:solidFill>
              <a:latin typeface="Calibri"/>
              <a:ea typeface="Calibri"/>
              <a:cs typeface="Calibri"/>
              <a:sym typeface="Calibri"/>
            </a:endParaRPr>
          </a:p>
          <a:p>
            <a:pPr marL="0" marR="0" lvl="0" indent="0" algn="ctr" rtl="0">
              <a:lnSpc>
                <a:spcPct val="150000"/>
              </a:lnSpc>
              <a:spcBef>
                <a:spcPts val="0"/>
              </a:spcBef>
              <a:spcAft>
                <a:spcPts val="0"/>
              </a:spcAft>
              <a:buClr>
                <a:schemeClr val="dk1"/>
              </a:buClr>
              <a:buFont typeface="Arial"/>
              <a:buNone/>
            </a:pPr>
            <a:endParaRPr sz="2400">
              <a:solidFill>
                <a:srgbClr val="434343"/>
              </a:solidFill>
              <a:latin typeface="Calibri"/>
              <a:ea typeface="Calibri"/>
              <a:cs typeface="Calibri"/>
              <a:sym typeface="Calibri"/>
            </a:endParaRPr>
          </a:p>
        </p:txBody>
      </p:sp>
      <p:pic>
        <p:nvPicPr>
          <p:cNvPr id="1560" name="Google Shape;1560;p115" descr="logo_hupi_rvb (2).png"/>
          <p:cNvPicPr preferRelativeResize="0"/>
          <p:nvPr/>
        </p:nvPicPr>
        <p:blipFill rotWithShape="1">
          <a:blip r:embed="rId3">
            <a:alphaModFix/>
          </a:blip>
          <a:srcRect/>
          <a:stretch/>
        </p:blipFill>
        <p:spPr>
          <a:xfrm>
            <a:off x="8255950" y="144000"/>
            <a:ext cx="745800" cy="492900"/>
          </a:xfrm>
          <a:prstGeom prst="rect">
            <a:avLst/>
          </a:prstGeom>
          <a:noFill/>
          <a:ln>
            <a:noFill/>
          </a:ln>
        </p:spPr>
      </p:pic>
      <p:sp>
        <p:nvSpPr>
          <p:cNvPr id="1561" name="Google Shape;1561;p115"/>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565"/>
        <p:cNvGrpSpPr/>
        <p:nvPr/>
      </p:nvGrpSpPr>
      <p:grpSpPr>
        <a:xfrm>
          <a:off x="0" y="0"/>
          <a:ext cx="0" cy="0"/>
          <a:chOff x="0" y="0"/>
          <a:chExt cx="0" cy="0"/>
        </a:xfrm>
      </p:grpSpPr>
      <p:sp>
        <p:nvSpPr>
          <p:cNvPr id="1566" name="Google Shape;1566;p116"/>
          <p:cNvSpPr txBox="1">
            <a:spLocks noGrp="1"/>
          </p:cNvSpPr>
          <p:nvPr>
            <p:ph type="sldNum" idx="12"/>
          </p:nvPr>
        </p:nvSpPr>
        <p:spPr>
          <a:xfrm>
            <a:off x="6553200" y="6356349"/>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A4ADB0"/>
              </a:buClr>
              <a:buFont typeface="Calibri"/>
              <a:buNone/>
            </a:pPr>
            <a:fld id="{00000000-1234-1234-1234-123412341234}" type="slidenum">
              <a:rPr lang="fr-FR" sz="1000"/>
              <a:t>67</a:t>
            </a:fld>
            <a:endParaRPr sz="1000"/>
          </a:p>
        </p:txBody>
      </p:sp>
      <p:sp>
        <p:nvSpPr>
          <p:cNvPr id="1567" name="Google Shape;1567;p116"/>
          <p:cNvSpPr txBox="1"/>
          <p:nvPr/>
        </p:nvSpPr>
        <p:spPr>
          <a:xfrm>
            <a:off x="457202" y="284631"/>
            <a:ext cx="8229600" cy="1143300"/>
          </a:xfrm>
          <a:prstGeom prst="rect">
            <a:avLst/>
          </a:prstGeom>
          <a:no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Clr>
                <a:schemeClr val="accent6"/>
              </a:buClr>
              <a:buFont typeface="Dosis"/>
              <a:buNone/>
            </a:pPr>
            <a:r>
              <a:rPr lang="fr-FR" sz="2400">
                <a:solidFill>
                  <a:srgbClr val="20C3F3"/>
                </a:solidFill>
                <a:latin typeface="Dosis"/>
                <a:ea typeface="Dosis"/>
                <a:cs typeface="Dosis"/>
                <a:sym typeface="Dosis"/>
              </a:rPr>
              <a:t>SOKOA : IDEA #1. IMPROVE USER COMFORT</a:t>
            </a:r>
            <a:endParaRPr>
              <a:solidFill>
                <a:srgbClr val="FF0000"/>
              </a:solidFill>
            </a:endParaRPr>
          </a:p>
        </p:txBody>
      </p:sp>
      <p:cxnSp>
        <p:nvCxnSpPr>
          <p:cNvPr id="1568" name="Google Shape;1568;p116"/>
          <p:cNvCxnSpPr/>
          <p:nvPr/>
        </p:nvCxnSpPr>
        <p:spPr>
          <a:xfrm>
            <a:off x="457200" y="575619"/>
            <a:ext cx="0" cy="576000"/>
          </a:xfrm>
          <a:prstGeom prst="straightConnector1">
            <a:avLst/>
          </a:prstGeom>
          <a:noFill/>
          <a:ln w="28575" cap="flat" cmpd="sng">
            <a:solidFill>
              <a:schemeClr val="accent6"/>
            </a:solidFill>
            <a:prstDash val="solid"/>
            <a:round/>
            <a:headEnd type="none" w="sm" len="sm"/>
            <a:tailEnd type="none" w="sm" len="sm"/>
          </a:ln>
        </p:spPr>
      </p:cxnSp>
      <p:sp>
        <p:nvSpPr>
          <p:cNvPr id="1569" name="Google Shape;1569;p116"/>
          <p:cNvSpPr txBox="1">
            <a:spLocks noGrp="1"/>
          </p:cNvSpPr>
          <p:nvPr>
            <p:ph type="body" idx="1"/>
          </p:nvPr>
        </p:nvSpPr>
        <p:spPr>
          <a:xfrm>
            <a:off x="464100" y="1382167"/>
            <a:ext cx="8520600" cy="11433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chemeClr val="dk1"/>
              </a:buClr>
              <a:buSzPts val="1100"/>
              <a:buFont typeface="Arial"/>
              <a:buNone/>
            </a:pPr>
            <a:r>
              <a:rPr lang="fr-FR" sz="1800" b="1">
                <a:solidFill>
                  <a:srgbClr val="222222"/>
                </a:solidFill>
                <a:highlight>
                  <a:srgbClr val="FFFFFF"/>
                </a:highlight>
              </a:rPr>
              <a:t>Build a recommendation engine leveraging data usage to improve the comfort of each individual user</a:t>
            </a:r>
            <a:endParaRPr sz="1800" b="1">
              <a:solidFill>
                <a:srgbClr val="FF0000"/>
              </a:solidFill>
              <a:highlight>
                <a:srgbClr val="FFFFFF"/>
              </a:highlight>
            </a:endParaRPr>
          </a:p>
          <a:p>
            <a:pPr marL="0" marR="0" lvl="0" indent="0" algn="ctr" rtl="0">
              <a:lnSpc>
                <a:spcPct val="115000"/>
              </a:lnSpc>
              <a:spcBef>
                <a:spcPts val="0"/>
              </a:spcBef>
              <a:spcAft>
                <a:spcPts val="0"/>
              </a:spcAft>
              <a:buClr>
                <a:schemeClr val="dk1"/>
              </a:buClr>
              <a:buSzPts val="1100"/>
              <a:buFont typeface="Arial"/>
              <a:buNone/>
            </a:pPr>
            <a:endParaRPr sz="1800" b="1">
              <a:solidFill>
                <a:srgbClr val="222222"/>
              </a:solidFill>
              <a:highlight>
                <a:srgbClr val="FFFFFF"/>
              </a:highlight>
            </a:endParaRPr>
          </a:p>
          <a:p>
            <a:pPr marL="0" marR="0" lvl="0" indent="0" algn="ctr" rtl="0">
              <a:lnSpc>
                <a:spcPct val="115000"/>
              </a:lnSpc>
              <a:spcBef>
                <a:spcPts val="0"/>
              </a:spcBef>
              <a:spcAft>
                <a:spcPts val="0"/>
              </a:spcAft>
              <a:buClr>
                <a:schemeClr val="dk1"/>
              </a:buClr>
              <a:buSzPts val="1100"/>
              <a:buFont typeface="Arial"/>
              <a:buNone/>
            </a:pPr>
            <a:endParaRPr sz="1800" b="1">
              <a:solidFill>
                <a:srgbClr val="222222"/>
              </a:solidFill>
              <a:highlight>
                <a:srgbClr val="FFFFFF"/>
              </a:highlight>
            </a:endParaRPr>
          </a:p>
          <a:p>
            <a:pPr marL="0" lvl="0" indent="0" algn="ctr" rtl="0">
              <a:spcBef>
                <a:spcPts val="560"/>
              </a:spcBef>
              <a:spcAft>
                <a:spcPts val="0"/>
              </a:spcAft>
              <a:buNone/>
            </a:pPr>
            <a:endParaRPr sz="1800">
              <a:solidFill>
                <a:srgbClr val="222222"/>
              </a:solidFill>
              <a:highlight>
                <a:srgbClr val="FFFFFF"/>
              </a:highlight>
            </a:endParaRPr>
          </a:p>
          <a:p>
            <a:pPr marL="0" marR="0" lvl="0" indent="0" algn="ctr" rtl="0">
              <a:lnSpc>
                <a:spcPct val="115000"/>
              </a:lnSpc>
              <a:spcBef>
                <a:spcPts val="0"/>
              </a:spcBef>
              <a:spcAft>
                <a:spcPts val="0"/>
              </a:spcAft>
              <a:buClr>
                <a:schemeClr val="dk2"/>
              </a:buClr>
              <a:buFont typeface="Arial"/>
              <a:buNone/>
            </a:pPr>
            <a:endParaRPr sz="1800">
              <a:solidFill>
                <a:schemeClr val="dk1"/>
              </a:solidFill>
            </a:endParaRPr>
          </a:p>
        </p:txBody>
      </p:sp>
      <p:sp>
        <p:nvSpPr>
          <p:cNvPr id="1570" name="Google Shape;1570;p116"/>
          <p:cNvSpPr/>
          <p:nvPr/>
        </p:nvSpPr>
        <p:spPr>
          <a:xfrm>
            <a:off x="426675" y="2703033"/>
            <a:ext cx="3651000" cy="3197100"/>
          </a:xfrm>
          <a:prstGeom prst="rect">
            <a:avLst/>
          </a:prstGeom>
          <a:solidFill>
            <a:srgbClr val="CFE2F3"/>
          </a:solid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Clr>
                <a:schemeClr val="dk1"/>
              </a:buClr>
              <a:buFont typeface="Arial"/>
              <a:buNone/>
            </a:pPr>
            <a:r>
              <a:rPr lang="fr-FR" sz="1800" u="sng">
                <a:solidFill>
                  <a:srgbClr val="434343"/>
                </a:solidFill>
              </a:rPr>
              <a:t>Usage Data :</a:t>
            </a:r>
            <a:endParaRPr sz="1800" u="sng">
              <a:solidFill>
                <a:srgbClr val="434343"/>
              </a:solidFill>
            </a:endParaRPr>
          </a:p>
          <a:p>
            <a:pPr marL="457200" marR="0" lvl="0" indent="-342900" algn="l" rtl="0">
              <a:lnSpc>
                <a:spcPct val="150000"/>
              </a:lnSpc>
              <a:spcBef>
                <a:spcPts val="0"/>
              </a:spcBef>
              <a:spcAft>
                <a:spcPts val="0"/>
              </a:spcAft>
              <a:buClr>
                <a:srgbClr val="434343"/>
              </a:buClr>
              <a:buSzPts val="1800"/>
              <a:buChar char="●"/>
            </a:pPr>
            <a:r>
              <a:rPr lang="fr-FR" sz="1800">
                <a:solidFill>
                  <a:srgbClr val="434343"/>
                </a:solidFill>
              </a:rPr>
              <a:t>Settings</a:t>
            </a:r>
            <a:endParaRPr sz="1800">
              <a:solidFill>
                <a:srgbClr val="434343"/>
              </a:solidFill>
            </a:endParaRPr>
          </a:p>
          <a:p>
            <a:pPr marL="457200" marR="0" lvl="0" indent="-342900" algn="l" rtl="0">
              <a:lnSpc>
                <a:spcPct val="150000"/>
              </a:lnSpc>
              <a:spcBef>
                <a:spcPts val="0"/>
              </a:spcBef>
              <a:spcAft>
                <a:spcPts val="0"/>
              </a:spcAft>
              <a:buClr>
                <a:srgbClr val="434343"/>
              </a:buClr>
              <a:buSzPts val="1800"/>
              <a:buChar char="●"/>
            </a:pPr>
            <a:r>
              <a:rPr lang="fr-FR" sz="1800">
                <a:solidFill>
                  <a:srgbClr val="434343"/>
                </a:solidFill>
              </a:rPr>
              <a:t>Posture</a:t>
            </a:r>
            <a:endParaRPr sz="1800">
              <a:solidFill>
                <a:srgbClr val="434343"/>
              </a:solidFill>
            </a:endParaRPr>
          </a:p>
          <a:p>
            <a:pPr marL="457200" marR="0" lvl="0" indent="-342900" algn="l" rtl="0">
              <a:lnSpc>
                <a:spcPct val="150000"/>
              </a:lnSpc>
              <a:spcBef>
                <a:spcPts val="0"/>
              </a:spcBef>
              <a:spcAft>
                <a:spcPts val="0"/>
              </a:spcAft>
              <a:buClr>
                <a:srgbClr val="434343"/>
              </a:buClr>
              <a:buSzPts val="1800"/>
              <a:buChar char="●"/>
            </a:pPr>
            <a:r>
              <a:rPr lang="fr-FR" sz="1800">
                <a:solidFill>
                  <a:srgbClr val="434343"/>
                </a:solidFill>
              </a:rPr>
              <a:t>Usage</a:t>
            </a:r>
            <a:endParaRPr sz="1800">
              <a:solidFill>
                <a:srgbClr val="434343"/>
              </a:solidFill>
            </a:endParaRPr>
          </a:p>
          <a:p>
            <a:pPr marL="457200" marR="0" lvl="0" indent="-342900" algn="l" rtl="0">
              <a:lnSpc>
                <a:spcPct val="150000"/>
              </a:lnSpc>
              <a:spcBef>
                <a:spcPts val="0"/>
              </a:spcBef>
              <a:spcAft>
                <a:spcPts val="0"/>
              </a:spcAft>
              <a:buClr>
                <a:srgbClr val="434343"/>
              </a:buClr>
              <a:buSzPts val="1800"/>
              <a:buChar char="●"/>
            </a:pPr>
            <a:r>
              <a:rPr lang="fr-FR" sz="1800">
                <a:solidFill>
                  <a:srgbClr val="434343"/>
                </a:solidFill>
              </a:rPr>
              <a:t>Job function</a:t>
            </a:r>
            <a:endParaRPr sz="1800">
              <a:solidFill>
                <a:srgbClr val="434343"/>
              </a:solidFill>
            </a:endParaRPr>
          </a:p>
        </p:txBody>
      </p:sp>
      <p:sp>
        <p:nvSpPr>
          <p:cNvPr id="1571" name="Google Shape;1571;p116"/>
          <p:cNvSpPr/>
          <p:nvPr/>
        </p:nvSpPr>
        <p:spPr>
          <a:xfrm>
            <a:off x="5074875" y="2703033"/>
            <a:ext cx="3651000" cy="3197100"/>
          </a:xfrm>
          <a:prstGeom prst="rect">
            <a:avLst/>
          </a:prstGeom>
          <a:solidFill>
            <a:srgbClr val="CFE2F3"/>
          </a:solid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Clr>
                <a:schemeClr val="dk1"/>
              </a:buClr>
              <a:buFont typeface="Arial"/>
              <a:buNone/>
            </a:pPr>
            <a:r>
              <a:rPr lang="fr-FR" sz="1800" u="sng">
                <a:solidFill>
                  <a:srgbClr val="434343"/>
                </a:solidFill>
              </a:rPr>
              <a:t>Recommendations :</a:t>
            </a:r>
            <a:endParaRPr sz="1800" u="sng">
              <a:solidFill>
                <a:srgbClr val="434343"/>
              </a:solidFill>
            </a:endParaRPr>
          </a:p>
          <a:p>
            <a:pPr marL="457200" marR="0" lvl="0" indent="-342900" algn="l" rtl="0">
              <a:lnSpc>
                <a:spcPct val="150000"/>
              </a:lnSpc>
              <a:spcBef>
                <a:spcPts val="0"/>
              </a:spcBef>
              <a:spcAft>
                <a:spcPts val="0"/>
              </a:spcAft>
              <a:buClr>
                <a:srgbClr val="434343"/>
              </a:buClr>
              <a:buSzPts val="1800"/>
              <a:buChar char="●"/>
            </a:pPr>
            <a:r>
              <a:rPr lang="fr-FR" sz="1800">
                <a:solidFill>
                  <a:srgbClr val="434343"/>
                </a:solidFill>
              </a:rPr>
              <a:t>New settings</a:t>
            </a:r>
            <a:endParaRPr sz="1800">
              <a:solidFill>
                <a:srgbClr val="434343"/>
              </a:solidFill>
            </a:endParaRPr>
          </a:p>
          <a:p>
            <a:pPr marL="457200" marR="0" lvl="0" indent="-342900" algn="l" rtl="0">
              <a:lnSpc>
                <a:spcPct val="150000"/>
              </a:lnSpc>
              <a:spcBef>
                <a:spcPts val="0"/>
              </a:spcBef>
              <a:spcAft>
                <a:spcPts val="0"/>
              </a:spcAft>
              <a:buClr>
                <a:srgbClr val="434343"/>
              </a:buClr>
              <a:buSzPts val="1800"/>
              <a:buChar char="●"/>
            </a:pPr>
            <a:r>
              <a:rPr lang="fr-FR" sz="1800">
                <a:solidFill>
                  <a:srgbClr val="434343"/>
                </a:solidFill>
              </a:rPr>
              <a:t>Physical exercises</a:t>
            </a:r>
            <a:endParaRPr sz="1800">
              <a:solidFill>
                <a:srgbClr val="434343"/>
              </a:solidFill>
            </a:endParaRPr>
          </a:p>
          <a:p>
            <a:pPr marL="457200" marR="0" lvl="0" indent="-342900" algn="l" rtl="0">
              <a:lnSpc>
                <a:spcPct val="150000"/>
              </a:lnSpc>
              <a:spcBef>
                <a:spcPts val="0"/>
              </a:spcBef>
              <a:spcAft>
                <a:spcPts val="0"/>
              </a:spcAft>
              <a:buClr>
                <a:srgbClr val="434343"/>
              </a:buClr>
              <a:buSzPts val="1800"/>
              <a:buChar char="●"/>
            </a:pPr>
            <a:r>
              <a:rPr lang="fr-FR" sz="1800">
                <a:solidFill>
                  <a:srgbClr val="434343"/>
                </a:solidFill>
              </a:rPr>
              <a:t>Replace used components</a:t>
            </a:r>
            <a:endParaRPr sz="1800">
              <a:solidFill>
                <a:srgbClr val="434343"/>
              </a:solidFill>
            </a:endParaRPr>
          </a:p>
        </p:txBody>
      </p:sp>
      <p:pic>
        <p:nvPicPr>
          <p:cNvPr id="1572" name="Google Shape;1572;p116" descr="logo_hupi_rvb (2).png"/>
          <p:cNvPicPr preferRelativeResize="0"/>
          <p:nvPr/>
        </p:nvPicPr>
        <p:blipFill rotWithShape="1">
          <a:blip r:embed="rId3">
            <a:alphaModFix/>
          </a:blip>
          <a:srcRect/>
          <a:stretch/>
        </p:blipFill>
        <p:spPr>
          <a:xfrm>
            <a:off x="8255950" y="144000"/>
            <a:ext cx="745800" cy="492900"/>
          </a:xfrm>
          <a:prstGeom prst="rect">
            <a:avLst/>
          </a:prstGeom>
          <a:noFill/>
          <a:ln>
            <a:noFill/>
          </a:ln>
        </p:spPr>
      </p:pic>
      <p:sp>
        <p:nvSpPr>
          <p:cNvPr id="1573" name="Google Shape;1573;p116"/>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577"/>
        <p:cNvGrpSpPr/>
        <p:nvPr/>
      </p:nvGrpSpPr>
      <p:grpSpPr>
        <a:xfrm>
          <a:off x="0" y="0"/>
          <a:ext cx="0" cy="0"/>
          <a:chOff x="0" y="0"/>
          <a:chExt cx="0" cy="0"/>
        </a:xfrm>
      </p:grpSpPr>
      <p:sp>
        <p:nvSpPr>
          <p:cNvPr id="1578" name="Google Shape;1578;p117"/>
          <p:cNvSpPr txBox="1">
            <a:spLocks noGrp="1"/>
          </p:cNvSpPr>
          <p:nvPr>
            <p:ph type="sldNum" idx="12"/>
          </p:nvPr>
        </p:nvSpPr>
        <p:spPr>
          <a:xfrm>
            <a:off x="6553200" y="6356349"/>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A4ADB0"/>
              </a:buClr>
              <a:buFont typeface="Calibri"/>
              <a:buNone/>
            </a:pPr>
            <a:fld id="{00000000-1234-1234-1234-123412341234}" type="slidenum">
              <a:rPr lang="fr-FR" sz="1000"/>
              <a:t>68</a:t>
            </a:fld>
            <a:endParaRPr sz="1000"/>
          </a:p>
        </p:txBody>
      </p:sp>
      <p:sp>
        <p:nvSpPr>
          <p:cNvPr id="1579" name="Google Shape;1579;p117"/>
          <p:cNvSpPr txBox="1"/>
          <p:nvPr/>
        </p:nvSpPr>
        <p:spPr>
          <a:xfrm>
            <a:off x="457202" y="284631"/>
            <a:ext cx="8229600" cy="1143300"/>
          </a:xfrm>
          <a:prstGeom prst="rect">
            <a:avLst/>
          </a:prstGeom>
          <a:no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Clr>
                <a:schemeClr val="accent6"/>
              </a:buClr>
              <a:buFont typeface="Dosis"/>
              <a:buNone/>
            </a:pPr>
            <a:r>
              <a:rPr lang="fr-FR" sz="2400">
                <a:solidFill>
                  <a:srgbClr val="20C3F3"/>
                </a:solidFill>
                <a:latin typeface="Dosis"/>
                <a:ea typeface="Dosis"/>
                <a:cs typeface="Dosis"/>
                <a:sym typeface="Dosis"/>
              </a:rPr>
              <a:t>SOKOA : </a:t>
            </a:r>
            <a:r>
              <a:rPr lang="fr-FR" sz="2400">
                <a:solidFill>
                  <a:schemeClr val="accent6"/>
                </a:solidFill>
                <a:latin typeface="Dosis"/>
                <a:ea typeface="Dosis"/>
                <a:cs typeface="Dosis"/>
                <a:sym typeface="Dosis"/>
              </a:rPr>
              <a:t>IDEA #2. </a:t>
            </a:r>
            <a:r>
              <a:rPr lang="fr-FR" sz="2400">
                <a:solidFill>
                  <a:srgbClr val="20C3F3"/>
                </a:solidFill>
                <a:latin typeface="Dosis"/>
                <a:ea typeface="Dosis"/>
                <a:cs typeface="Dosis"/>
                <a:sym typeface="Dosis"/>
              </a:rPr>
              <a:t>MANAGE AND OPTIMIZE SPACE</a:t>
            </a:r>
            <a:endParaRPr>
              <a:solidFill>
                <a:srgbClr val="FF0000"/>
              </a:solidFill>
            </a:endParaRPr>
          </a:p>
        </p:txBody>
      </p:sp>
      <p:cxnSp>
        <p:nvCxnSpPr>
          <p:cNvPr id="1580" name="Google Shape;1580;p117"/>
          <p:cNvCxnSpPr/>
          <p:nvPr/>
        </p:nvCxnSpPr>
        <p:spPr>
          <a:xfrm>
            <a:off x="457200" y="575619"/>
            <a:ext cx="0" cy="576000"/>
          </a:xfrm>
          <a:prstGeom prst="straightConnector1">
            <a:avLst/>
          </a:prstGeom>
          <a:noFill/>
          <a:ln w="28575" cap="flat" cmpd="sng">
            <a:solidFill>
              <a:schemeClr val="accent6"/>
            </a:solidFill>
            <a:prstDash val="solid"/>
            <a:round/>
            <a:headEnd type="none" w="sm" len="sm"/>
            <a:tailEnd type="none" w="sm" len="sm"/>
          </a:ln>
        </p:spPr>
      </p:cxnSp>
      <p:pic>
        <p:nvPicPr>
          <p:cNvPr id="1581" name="Google Shape;1581;p117" descr="logo_hupi_rvb (2).png"/>
          <p:cNvPicPr preferRelativeResize="0"/>
          <p:nvPr/>
        </p:nvPicPr>
        <p:blipFill rotWithShape="1">
          <a:blip r:embed="rId3">
            <a:alphaModFix/>
          </a:blip>
          <a:srcRect/>
          <a:stretch/>
        </p:blipFill>
        <p:spPr>
          <a:xfrm>
            <a:off x="8255950" y="144000"/>
            <a:ext cx="745800" cy="492900"/>
          </a:xfrm>
          <a:prstGeom prst="rect">
            <a:avLst/>
          </a:prstGeom>
          <a:noFill/>
          <a:ln>
            <a:noFill/>
          </a:ln>
        </p:spPr>
      </p:pic>
      <p:pic>
        <p:nvPicPr>
          <p:cNvPr id="1582" name="Google Shape;1582;p117"/>
          <p:cNvPicPr preferRelativeResize="0"/>
          <p:nvPr/>
        </p:nvPicPr>
        <p:blipFill rotWithShape="1">
          <a:blip r:embed="rId4">
            <a:alphaModFix/>
          </a:blip>
          <a:srcRect/>
          <a:stretch/>
        </p:blipFill>
        <p:spPr>
          <a:xfrm>
            <a:off x="5004000" y="2256000"/>
            <a:ext cx="4139641" cy="4148640"/>
          </a:xfrm>
          <a:prstGeom prst="rect">
            <a:avLst/>
          </a:prstGeom>
          <a:noFill/>
          <a:ln>
            <a:noFill/>
          </a:ln>
        </p:spPr>
      </p:pic>
      <p:pic>
        <p:nvPicPr>
          <p:cNvPr id="1583" name="Google Shape;1583;p117"/>
          <p:cNvPicPr preferRelativeResize="0"/>
          <p:nvPr/>
        </p:nvPicPr>
        <p:blipFill rotWithShape="1">
          <a:blip r:embed="rId5">
            <a:alphaModFix/>
          </a:blip>
          <a:srcRect/>
          <a:stretch/>
        </p:blipFill>
        <p:spPr>
          <a:xfrm>
            <a:off x="15480" y="2252760"/>
            <a:ext cx="5038200" cy="4152240"/>
          </a:xfrm>
          <a:prstGeom prst="rect">
            <a:avLst/>
          </a:prstGeom>
          <a:noFill/>
          <a:ln>
            <a:noFill/>
          </a:ln>
        </p:spPr>
      </p:pic>
      <p:sp>
        <p:nvSpPr>
          <p:cNvPr id="1584" name="Google Shape;1584;p117"/>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588"/>
        <p:cNvGrpSpPr/>
        <p:nvPr/>
      </p:nvGrpSpPr>
      <p:grpSpPr>
        <a:xfrm>
          <a:off x="0" y="0"/>
          <a:ext cx="0" cy="0"/>
          <a:chOff x="0" y="0"/>
          <a:chExt cx="0" cy="0"/>
        </a:xfrm>
      </p:grpSpPr>
      <p:sp>
        <p:nvSpPr>
          <p:cNvPr id="1589" name="Google Shape;1589;p118"/>
          <p:cNvSpPr txBox="1">
            <a:spLocks noGrp="1"/>
          </p:cNvSpPr>
          <p:nvPr>
            <p:ph type="title"/>
          </p:nvPr>
        </p:nvSpPr>
        <p:spPr>
          <a:xfrm>
            <a:off x="376450" y="249625"/>
            <a:ext cx="4185900" cy="62508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accent6"/>
              </a:buClr>
              <a:buFont typeface="Dosis"/>
              <a:buNone/>
            </a:pPr>
            <a:r>
              <a:rPr lang="fr-FR" sz="4800" b="0" i="0" u="none" strike="noStrike" cap="none">
                <a:solidFill>
                  <a:schemeClr val="accent6"/>
                </a:solidFill>
                <a:latin typeface="Dosis"/>
                <a:ea typeface="Dosis"/>
                <a:cs typeface="Dosis"/>
                <a:sym typeface="Dosis"/>
              </a:rPr>
              <a:t>QUESTIONS ?</a:t>
            </a:r>
            <a:endParaRPr sz="5400" b="0" i="0" u="none" strike="noStrike" cap="none">
              <a:solidFill>
                <a:schemeClr val="accent6"/>
              </a:solidFill>
              <a:latin typeface="Dosis"/>
              <a:ea typeface="Dosis"/>
              <a:cs typeface="Dosis"/>
              <a:sym typeface="Dosis"/>
            </a:endParaRPr>
          </a:p>
        </p:txBody>
      </p:sp>
      <p:cxnSp>
        <p:nvCxnSpPr>
          <p:cNvPr id="1590" name="Google Shape;1590;p118"/>
          <p:cNvCxnSpPr/>
          <p:nvPr/>
        </p:nvCxnSpPr>
        <p:spPr>
          <a:xfrm>
            <a:off x="4562475" y="2411616"/>
            <a:ext cx="0" cy="2160300"/>
          </a:xfrm>
          <a:prstGeom prst="straightConnector1">
            <a:avLst/>
          </a:prstGeom>
          <a:noFill/>
          <a:ln w="28575" cap="flat" cmpd="sng">
            <a:solidFill>
              <a:schemeClr val="accent6"/>
            </a:solidFill>
            <a:prstDash val="solid"/>
            <a:round/>
            <a:headEnd type="none" w="sm" len="sm"/>
            <a:tailEnd type="none" w="sm" len="sm"/>
          </a:ln>
        </p:spPr>
      </p:cxnSp>
      <p:pic>
        <p:nvPicPr>
          <p:cNvPr id="1591" name="Google Shape;1591;p118" descr="questions.png"/>
          <p:cNvPicPr preferRelativeResize="0"/>
          <p:nvPr/>
        </p:nvPicPr>
        <p:blipFill rotWithShape="1">
          <a:blip r:embed="rId3">
            <a:alphaModFix/>
          </a:blip>
          <a:srcRect/>
          <a:stretch/>
        </p:blipFill>
        <p:spPr>
          <a:xfrm>
            <a:off x="4850908" y="1293876"/>
            <a:ext cx="3922800" cy="3709500"/>
          </a:xfrm>
          <a:prstGeom prst="rect">
            <a:avLst/>
          </a:prstGeom>
          <a:noFill/>
          <a:ln>
            <a:noFill/>
          </a:ln>
        </p:spPr>
      </p:pic>
      <p:sp>
        <p:nvSpPr>
          <p:cNvPr id="1592" name="Google Shape;1592;p118"/>
          <p:cNvSpPr txBox="1">
            <a:spLocks noGrp="1"/>
          </p:cNvSpPr>
          <p:nvPr>
            <p:ph type="sldNum" idx="12"/>
          </p:nvPr>
        </p:nvSpPr>
        <p:spPr>
          <a:xfrm>
            <a:off x="6553200" y="6356349"/>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A4ADB0"/>
              </a:buClr>
              <a:buFont typeface="Calibri"/>
              <a:buNone/>
            </a:pPr>
            <a:fld id="{00000000-1234-1234-1234-123412341234}" type="slidenum">
              <a:rPr lang="fr-FR" sz="1000"/>
              <a:t>69</a:t>
            </a:fld>
            <a:endParaRPr sz="1000"/>
          </a:p>
        </p:txBody>
      </p:sp>
      <p:pic>
        <p:nvPicPr>
          <p:cNvPr id="1593" name="Google Shape;1593;p118" descr="logo_hupi_rvb (2).png"/>
          <p:cNvPicPr preferRelativeResize="0"/>
          <p:nvPr/>
        </p:nvPicPr>
        <p:blipFill rotWithShape="1">
          <a:blip r:embed="rId4">
            <a:alphaModFix/>
          </a:blip>
          <a:srcRect/>
          <a:stretch/>
        </p:blipFill>
        <p:spPr>
          <a:xfrm>
            <a:off x="8255950" y="144000"/>
            <a:ext cx="745800" cy="492900"/>
          </a:xfrm>
          <a:prstGeom prst="rect">
            <a:avLst/>
          </a:prstGeom>
          <a:noFill/>
          <a:ln>
            <a:noFill/>
          </a:ln>
        </p:spPr>
      </p:pic>
      <p:sp>
        <p:nvSpPr>
          <p:cNvPr id="1594" name="Google Shape;1594;p118"/>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55"/>
          <p:cNvSpPr/>
          <p:nvPr/>
        </p:nvSpPr>
        <p:spPr>
          <a:xfrm>
            <a:off x="401150" y="1292320"/>
            <a:ext cx="8229600" cy="1799100"/>
          </a:xfrm>
          <a:prstGeom prst="roundRect">
            <a:avLst>
              <a:gd name="adj" fmla="val 16667"/>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55"/>
          <p:cNvSpPr txBox="1">
            <a:spLocks noGrp="1"/>
          </p:cNvSpPr>
          <p:nvPr>
            <p:ph type="body" idx="1"/>
          </p:nvPr>
        </p:nvSpPr>
        <p:spPr>
          <a:xfrm>
            <a:off x="457200" y="1362025"/>
            <a:ext cx="8544600" cy="50028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360"/>
              </a:spcBef>
              <a:spcAft>
                <a:spcPts val="0"/>
              </a:spcAft>
              <a:buNone/>
            </a:pPr>
            <a:r>
              <a:rPr lang="fr-FR" sz="2000" u="sng">
                <a:solidFill>
                  <a:schemeClr val="accent6"/>
                </a:solidFill>
              </a:rPr>
              <a:t>DAY 1 : Business Applications</a:t>
            </a:r>
            <a:endParaRPr sz="2000" u="sng">
              <a:solidFill>
                <a:schemeClr val="accent6"/>
              </a:solidFill>
            </a:endParaRPr>
          </a:p>
          <a:p>
            <a:pPr marL="742950" marR="0" lvl="1" indent="-209550" algn="l" rtl="0">
              <a:lnSpc>
                <a:spcPct val="115000"/>
              </a:lnSpc>
              <a:spcBef>
                <a:spcPts val="360"/>
              </a:spcBef>
              <a:spcAft>
                <a:spcPts val="0"/>
              </a:spcAft>
              <a:buSzPts val="2000"/>
              <a:buAutoNum type="alphaLcPeriod"/>
            </a:pPr>
            <a:r>
              <a:rPr lang="fr-FR" sz="2000"/>
              <a:t>General Introduction : The New “Black Gold”</a:t>
            </a:r>
            <a:endParaRPr sz="2000"/>
          </a:p>
          <a:p>
            <a:pPr marL="742950" marR="0" lvl="1" indent="-209550" algn="l" rtl="0">
              <a:lnSpc>
                <a:spcPct val="115000"/>
              </a:lnSpc>
              <a:spcBef>
                <a:spcPts val="360"/>
              </a:spcBef>
              <a:spcAft>
                <a:spcPts val="0"/>
              </a:spcAft>
              <a:buSzPts val="2000"/>
              <a:buAutoNum type="alphaLcPeriod"/>
            </a:pPr>
            <a:r>
              <a:rPr lang="fr-FR" sz="2000"/>
              <a:t>Big Data for All !!!! - Examples of Real Applications</a:t>
            </a:r>
            <a:endParaRPr sz="2000"/>
          </a:p>
          <a:p>
            <a:pPr marL="742950" marR="0" lvl="1" indent="-209550" algn="l" rtl="0">
              <a:lnSpc>
                <a:spcPct val="115000"/>
              </a:lnSpc>
              <a:spcBef>
                <a:spcPts val="360"/>
              </a:spcBef>
              <a:spcAft>
                <a:spcPts val="0"/>
              </a:spcAft>
              <a:buSzPts val="2000"/>
              <a:buAutoNum type="alphaLcPeriod"/>
            </a:pPr>
            <a:r>
              <a:rPr lang="fr-FR" sz="2000"/>
              <a:t>Case Study : SOKOA</a:t>
            </a:r>
            <a:endParaRPr sz="2000"/>
          </a:p>
          <a:p>
            <a:pPr marL="457200" marR="0" lvl="0" indent="0" algn="l" rtl="0">
              <a:lnSpc>
                <a:spcPct val="115000"/>
              </a:lnSpc>
              <a:spcBef>
                <a:spcPts val="360"/>
              </a:spcBef>
              <a:spcAft>
                <a:spcPts val="0"/>
              </a:spcAft>
              <a:buNone/>
            </a:pPr>
            <a:endParaRPr sz="2000"/>
          </a:p>
          <a:p>
            <a:pPr marL="0" marR="0" lvl="0" indent="0" algn="l" rtl="0">
              <a:lnSpc>
                <a:spcPct val="115000"/>
              </a:lnSpc>
              <a:spcBef>
                <a:spcPts val="360"/>
              </a:spcBef>
              <a:spcAft>
                <a:spcPts val="0"/>
              </a:spcAft>
              <a:buNone/>
            </a:pPr>
            <a:r>
              <a:rPr lang="fr-FR" sz="2000" u="sng">
                <a:solidFill>
                  <a:schemeClr val="accent6"/>
                </a:solidFill>
              </a:rPr>
              <a:t>DAY 2 : Artificial Intelligence and Big Data</a:t>
            </a:r>
            <a:endParaRPr sz="2000" u="sng">
              <a:solidFill>
                <a:schemeClr val="accent6"/>
              </a:solidFill>
            </a:endParaRPr>
          </a:p>
          <a:p>
            <a:pPr marL="742950" marR="0" lvl="1" indent="-209550" algn="l" rtl="0">
              <a:lnSpc>
                <a:spcPct val="115000"/>
              </a:lnSpc>
              <a:spcBef>
                <a:spcPts val="360"/>
              </a:spcBef>
              <a:spcAft>
                <a:spcPts val="0"/>
              </a:spcAft>
              <a:buSzPts val="2000"/>
              <a:buAutoNum type="alphaLcPeriod"/>
            </a:pPr>
            <a:r>
              <a:rPr lang="fr-FR" sz="2000"/>
              <a:t>What is Changing?</a:t>
            </a:r>
            <a:endParaRPr sz="2000"/>
          </a:p>
          <a:p>
            <a:pPr marL="742950" marR="0" lvl="1" indent="-209550" algn="l" rtl="0">
              <a:lnSpc>
                <a:spcPct val="115000"/>
              </a:lnSpc>
              <a:spcBef>
                <a:spcPts val="360"/>
              </a:spcBef>
              <a:spcAft>
                <a:spcPts val="0"/>
              </a:spcAft>
              <a:buSzPts val="2000"/>
              <a:buAutoNum type="alphaLcPeriod"/>
            </a:pPr>
            <a:r>
              <a:rPr lang="fr-FR" sz="2000"/>
              <a:t>The Underlying Technologies</a:t>
            </a:r>
            <a:endParaRPr sz="2000"/>
          </a:p>
          <a:p>
            <a:pPr marL="742950" marR="0" lvl="1" indent="-209550" algn="l" rtl="0">
              <a:lnSpc>
                <a:spcPct val="115000"/>
              </a:lnSpc>
              <a:spcBef>
                <a:spcPts val="360"/>
              </a:spcBef>
              <a:spcAft>
                <a:spcPts val="0"/>
              </a:spcAft>
              <a:buSzPts val="2000"/>
              <a:buAutoNum type="alphaLcPeriod"/>
            </a:pPr>
            <a:r>
              <a:rPr lang="fr-FR" sz="2000"/>
              <a:t>Lab : See and use a Big Data Platform</a:t>
            </a:r>
            <a:endParaRPr sz="2000"/>
          </a:p>
          <a:p>
            <a:pPr marL="457200" marR="0" lvl="0" indent="0" algn="l" rtl="0">
              <a:lnSpc>
                <a:spcPct val="115000"/>
              </a:lnSpc>
              <a:spcBef>
                <a:spcPts val="360"/>
              </a:spcBef>
              <a:spcAft>
                <a:spcPts val="0"/>
              </a:spcAft>
              <a:buNone/>
            </a:pPr>
            <a:endParaRPr sz="2000"/>
          </a:p>
          <a:p>
            <a:pPr marL="0" marR="0" lvl="0" indent="0" algn="l" rtl="0">
              <a:lnSpc>
                <a:spcPct val="115000"/>
              </a:lnSpc>
              <a:spcBef>
                <a:spcPts val="360"/>
              </a:spcBef>
              <a:spcAft>
                <a:spcPts val="0"/>
              </a:spcAft>
              <a:buNone/>
            </a:pPr>
            <a:r>
              <a:rPr lang="fr-FR" sz="2000" u="sng">
                <a:solidFill>
                  <a:schemeClr val="accent6"/>
                </a:solidFill>
              </a:rPr>
              <a:t>DAY 3 : How to Successfully Run a AI/Big Data Project</a:t>
            </a:r>
            <a:endParaRPr sz="2000" u="sng">
              <a:solidFill>
                <a:schemeClr val="accent6"/>
              </a:solidFill>
            </a:endParaRPr>
          </a:p>
          <a:p>
            <a:pPr marL="742950" marR="0" lvl="1" indent="-209550" algn="l" rtl="0">
              <a:lnSpc>
                <a:spcPct val="115000"/>
              </a:lnSpc>
              <a:spcBef>
                <a:spcPts val="360"/>
              </a:spcBef>
              <a:spcAft>
                <a:spcPts val="0"/>
              </a:spcAft>
              <a:buSzPts val="2000"/>
              <a:buAutoNum type="alphaLcPeriod"/>
            </a:pPr>
            <a:r>
              <a:rPr lang="fr-FR" sz="2000"/>
              <a:t>The 3 “Pillars”</a:t>
            </a:r>
            <a:endParaRPr sz="2000"/>
          </a:p>
          <a:p>
            <a:pPr marL="742950" marR="0" lvl="1" indent="-209550" algn="l" rtl="0">
              <a:lnSpc>
                <a:spcPct val="115000"/>
              </a:lnSpc>
              <a:spcBef>
                <a:spcPts val="360"/>
              </a:spcBef>
              <a:spcAft>
                <a:spcPts val="0"/>
              </a:spcAft>
              <a:buSzPts val="2000"/>
              <a:buAutoNum type="alphaLcPeriod"/>
            </a:pPr>
            <a:r>
              <a:rPr lang="fr-FR" sz="2000"/>
              <a:t>Project : “Virtual Salesman” Marketing Strategy and Sales Pitch</a:t>
            </a:r>
            <a:endParaRPr sz="2000"/>
          </a:p>
        </p:txBody>
      </p:sp>
      <p:sp>
        <p:nvSpPr>
          <p:cNvPr id="385" name="Google Shape;385;p55"/>
          <p:cNvSpPr txBox="1"/>
          <p:nvPr/>
        </p:nvSpPr>
        <p:spPr>
          <a:xfrm>
            <a:off x="457204" y="284624"/>
            <a:ext cx="8229600" cy="1143300"/>
          </a:xfrm>
          <a:prstGeom prst="rect">
            <a:avLst/>
          </a:prstGeom>
          <a:no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Clr>
                <a:schemeClr val="dk1"/>
              </a:buClr>
              <a:buFont typeface="Arial"/>
              <a:buNone/>
            </a:pPr>
            <a:r>
              <a:rPr lang="fr-FR" sz="2400">
                <a:solidFill>
                  <a:schemeClr val="accent6"/>
                </a:solidFill>
                <a:latin typeface="Dosis"/>
                <a:ea typeface="Dosis"/>
                <a:cs typeface="Dosis"/>
                <a:sym typeface="Dosis"/>
              </a:rPr>
              <a:t>PROGRAM</a:t>
            </a:r>
            <a:endParaRPr/>
          </a:p>
        </p:txBody>
      </p:sp>
      <p:cxnSp>
        <p:nvCxnSpPr>
          <p:cNvPr id="386" name="Google Shape;386;p55"/>
          <p:cNvCxnSpPr/>
          <p:nvPr/>
        </p:nvCxnSpPr>
        <p:spPr>
          <a:xfrm>
            <a:off x="457200" y="575619"/>
            <a:ext cx="0" cy="576000"/>
          </a:xfrm>
          <a:prstGeom prst="straightConnector1">
            <a:avLst/>
          </a:prstGeom>
          <a:noFill/>
          <a:ln w="28575" cap="flat" cmpd="sng">
            <a:solidFill>
              <a:srgbClr val="20C3F3"/>
            </a:solidFill>
            <a:prstDash val="solid"/>
            <a:round/>
            <a:headEnd type="none" w="sm" len="sm"/>
            <a:tailEnd type="none" w="sm" len="sm"/>
          </a:ln>
        </p:spPr>
      </p:cxnSp>
      <p:pic>
        <p:nvPicPr>
          <p:cNvPr id="387" name="Google Shape;387;p55" descr="logo_hupi_rvb (2).png"/>
          <p:cNvPicPr preferRelativeResize="0"/>
          <p:nvPr/>
        </p:nvPicPr>
        <p:blipFill rotWithShape="1">
          <a:blip r:embed="rId3">
            <a:alphaModFix/>
          </a:blip>
          <a:srcRect/>
          <a:stretch/>
        </p:blipFill>
        <p:spPr>
          <a:xfrm>
            <a:off x="8255950" y="144000"/>
            <a:ext cx="745800" cy="492900"/>
          </a:xfrm>
          <a:prstGeom prst="rect">
            <a:avLst/>
          </a:prstGeom>
          <a:noFill/>
          <a:ln>
            <a:noFill/>
          </a:ln>
        </p:spPr>
      </p:pic>
      <p:sp>
        <p:nvSpPr>
          <p:cNvPr id="388" name="Google Shape;388;p55"/>
          <p:cNvSpPr txBox="1">
            <a:spLocks noGrp="1"/>
          </p:cNvSpPr>
          <p:nvPr>
            <p:ph type="sldNum" idx="12"/>
          </p:nvPr>
        </p:nvSpPr>
        <p:spPr>
          <a:xfrm>
            <a:off x="6553200" y="6356349"/>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A4ADB0"/>
              </a:buClr>
              <a:buFont typeface="Calibri"/>
              <a:buNone/>
            </a:pPr>
            <a:fld id="{00000000-1234-1234-1234-123412341234}" type="slidenum">
              <a:rPr lang="fr-FR" sz="1000"/>
              <a:t>7</a:t>
            </a:fld>
            <a:endParaRPr sz="1000"/>
          </a:p>
        </p:txBody>
      </p:sp>
      <p:sp>
        <p:nvSpPr>
          <p:cNvPr id="389" name="Google Shape;389;p55"/>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599"/>
        <p:cNvGrpSpPr/>
        <p:nvPr/>
      </p:nvGrpSpPr>
      <p:grpSpPr>
        <a:xfrm>
          <a:off x="0" y="0"/>
          <a:ext cx="0" cy="0"/>
          <a:chOff x="0" y="0"/>
          <a:chExt cx="0" cy="0"/>
        </a:xfrm>
      </p:grpSpPr>
      <p:sp>
        <p:nvSpPr>
          <p:cNvPr id="1600" name="Google Shape;1600;p119"/>
          <p:cNvSpPr/>
          <p:nvPr/>
        </p:nvSpPr>
        <p:spPr>
          <a:xfrm>
            <a:off x="401150" y="3349720"/>
            <a:ext cx="8229600" cy="1799100"/>
          </a:xfrm>
          <a:prstGeom prst="roundRect">
            <a:avLst>
              <a:gd name="adj" fmla="val 16667"/>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119"/>
          <p:cNvSpPr txBox="1">
            <a:spLocks noGrp="1"/>
          </p:cNvSpPr>
          <p:nvPr>
            <p:ph type="body" idx="1"/>
          </p:nvPr>
        </p:nvSpPr>
        <p:spPr>
          <a:xfrm>
            <a:off x="457200" y="1362025"/>
            <a:ext cx="8544600" cy="50028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360"/>
              </a:spcBef>
              <a:spcAft>
                <a:spcPts val="0"/>
              </a:spcAft>
              <a:buNone/>
            </a:pPr>
            <a:r>
              <a:rPr lang="fr-FR" sz="2000" u="sng">
                <a:solidFill>
                  <a:schemeClr val="accent6"/>
                </a:solidFill>
              </a:rPr>
              <a:t>DAY 1 : Business Applications</a:t>
            </a:r>
            <a:endParaRPr sz="2000" u="sng">
              <a:solidFill>
                <a:schemeClr val="accent6"/>
              </a:solidFill>
            </a:endParaRPr>
          </a:p>
          <a:p>
            <a:pPr marL="742950" marR="0" lvl="1" indent="-209550" algn="l" rtl="0">
              <a:lnSpc>
                <a:spcPct val="115000"/>
              </a:lnSpc>
              <a:spcBef>
                <a:spcPts val="360"/>
              </a:spcBef>
              <a:spcAft>
                <a:spcPts val="0"/>
              </a:spcAft>
              <a:buSzPts val="2000"/>
              <a:buAutoNum type="alphaLcPeriod"/>
            </a:pPr>
            <a:r>
              <a:rPr lang="fr-FR" sz="2000"/>
              <a:t>General Introduction : The New “Black Gold”</a:t>
            </a:r>
            <a:endParaRPr sz="2000"/>
          </a:p>
          <a:p>
            <a:pPr marL="742950" marR="0" lvl="1" indent="-209550" algn="l" rtl="0">
              <a:lnSpc>
                <a:spcPct val="115000"/>
              </a:lnSpc>
              <a:spcBef>
                <a:spcPts val="360"/>
              </a:spcBef>
              <a:spcAft>
                <a:spcPts val="0"/>
              </a:spcAft>
              <a:buSzPts val="2000"/>
              <a:buAutoNum type="alphaLcPeriod"/>
            </a:pPr>
            <a:r>
              <a:rPr lang="fr-FR" sz="2000"/>
              <a:t>Big Data for All !!!! - Examples of Real Applications</a:t>
            </a:r>
            <a:endParaRPr sz="2000"/>
          </a:p>
          <a:p>
            <a:pPr marL="742950" marR="0" lvl="1" indent="-209550" algn="l" rtl="0">
              <a:lnSpc>
                <a:spcPct val="115000"/>
              </a:lnSpc>
              <a:spcBef>
                <a:spcPts val="360"/>
              </a:spcBef>
              <a:spcAft>
                <a:spcPts val="0"/>
              </a:spcAft>
              <a:buSzPts val="2000"/>
              <a:buAutoNum type="alphaLcPeriod"/>
            </a:pPr>
            <a:r>
              <a:rPr lang="fr-FR" sz="2000"/>
              <a:t>Case Study : SOKOA</a:t>
            </a:r>
            <a:endParaRPr sz="2000"/>
          </a:p>
          <a:p>
            <a:pPr marL="457200" marR="0" lvl="0" indent="0" algn="l" rtl="0">
              <a:lnSpc>
                <a:spcPct val="115000"/>
              </a:lnSpc>
              <a:spcBef>
                <a:spcPts val="360"/>
              </a:spcBef>
              <a:spcAft>
                <a:spcPts val="0"/>
              </a:spcAft>
              <a:buNone/>
            </a:pPr>
            <a:endParaRPr sz="2000"/>
          </a:p>
          <a:p>
            <a:pPr marL="0" marR="0" lvl="0" indent="0" algn="l" rtl="0">
              <a:lnSpc>
                <a:spcPct val="115000"/>
              </a:lnSpc>
              <a:spcBef>
                <a:spcPts val="360"/>
              </a:spcBef>
              <a:spcAft>
                <a:spcPts val="0"/>
              </a:spcAft>
              <a:buNone/>
            </a:pPr>
            <a:r>
              <a:rPr lang="fr-FR" sz="2000" u="sng">
                <a:solidFill>
                  <a:schemeClr val="accent6"/>
                </a:solidFill>
              </a:rPr>
              <a:t>DAY 2 : Artificial Intelligence and Big Data</a:t>
            </a:r>
            <a:endParaRPr sz="2000" u="sng">
              <a:solidFill>
                <a:schemeClr val="accent6"/>
              </a:solidFill>
            </a:endParaRPr>
          </a:p>
          <a:p>
            <a:pPr marL="742950" marR="0" lvl="1" indent="-209550" algn="l" rtl="0">
              <a:lnSpc>
                <a:spcPct val="115000"/>
              </a:lnSpc>
              <a:spcBef>
                <a:spcPts val="360"/>
              </a:spcBef>
              <a:spcAft>
                <a:spcPts val="0"/>
              </a:spcAft>
              <a:buSzPts val="2000"/>
              <a:buAutoNum type="alphaLcPeriod"/>
            </a:pPr>
            <a:r>
              <a:rPr lang="fr-FR" sz="2000"/>
              <a:t>What is Changing?</a:t>
            </a:r>
            <a:endParaRPr sz="2000"/>
          </a:p>
          <a:p>
            <a:pPr marL="742950" marR="0" lvl="1" indent="-209550" algn="l" rtl="0">
              <a:lnSpc>
                <a:spcPct val="115000"/>
              </a:lnSpc>
              <a:spcBef>
                <a:spcPts val="360"/>
              </a:spcBef>
              <a:spcAft>
                <a:spcPts val="0"/>
              </a:spcAft>
              <a:buSzPts val="2000"/>
              <a:buAutoNum type="alphaLcPeriod"/>
            </a:pPr>
            <a:r>
              <a:rPr lang="fr-FR" sz="2000"/>
              <a:t>The Underlying Technologies</a:t>
            </a:r>
            <a:endParaRPr sz="2000"/>
          </a:p>
          <a:p>
            <a:pPr marL="742950" marR="0" lvl="1" indent="-209550" algn="l" rtl="0">
              <a:lnSpc>
                <a:spcPct val="115000"/>
              </a:lnSpc>
              <a:spcBef>
                <a:spcPts val="360"/>
              </a:spcBef>
              <a:spcAft>
                <a:spcPts val="0"/>
              </a:spcAft>
              <a:buSzPts val="2000"/>
              <a:buAutoNum type="alphaLcPeriod"/>
            </a:pPr>
            <a:r>
              <a:rPr lang="fr-FR" sz="2000"/>
              <a:t>Lab : See and use a Big Data Platform</a:t>
            </a:r>
            <a:endParaRPr sz="2000"/>
          </a:p>
          <a:p>
            <a:pPr marL="457200" marR="0" lvl="0" indent="0" algn="l" rtl="0">
              <a:lnSpc>
                <a:spcPct val="115000"/>
              </a:lnSpc>
              <a:spcBef>
                <a:spcPts val="360"/>
              </a:spcBef>
              <a:spcAft>
                <a:spcPts val="0"/>
              </a:spcAft>
              <a:buNone/>
            </a:pPr>
            <a:endParaRPr sz="2000"/>
          </a:p>
          <a:p>
            <a:pPr marL="0" marR="0" lvl="0" indent="0" algn="l" rtl="0">
              <a:lnSpc>
                <a:spcPct val="115000"/>
              </a:lnSpc>
              <a:spcBef>
                <a:spcPts val="360"/>
              </a:spcBef>
              <a:spcAft>
                <a:spcPts val="0"/>
              </a:spcAft>
              <a:buNone/>
            </a:pPr>
            <a:r>
              <a:rPr lang="fr-FR" sz="2000" u="sng">
                <a:solidFill>
                  <a:schemeClr val="accent6"/>
                </a:solidFill>
              </a:rPr>
              <a:t>DAY 3 : How to Successfully Run a AI/Big Data Project</a:t>
            </a:r>
            <a:endParaRPr sz="2000" u="sng">
              <a:solidFill>
                <a:schemeClr val="accent6"/>
              </a:solidFill>
            </a:endParaRPr>
          </a:p>
          <a:p>
            <a:pPr marL="742950" marR="0" lvl="1" indent="-209550" algn="l" rtl="0">
              <a:lnSpc>
                <a:spcPct val="115000"/>
              </a:lnSpc>
              <a:spcBef>
                <a:spcPts val="360"/>
              </a:spcBef>
              <a:spcAft>
                <a:spcPts val="0"/>
              </a:spcAft>
              <a:buSzPts val="2000"/>
              <a:buAutoNum type="alphaLcPeriod"/>
            </a:pPr>
            <a:r>
              <a:rPr lang="fr-FR" sz="2000"/>
              <a:t>The 3 “Pillars”</a:t>
            </a:r>
            <a:endParaRPr sz="2000"/>
          </a:p>
          <a:p>
            <a:pPr marL="742950" marR="0" lvl="1" indent="-209550" algn="l" rtl="0">
              <a:lnSpc>
                <a:spcPct val="115000"/>
              </a:lnSpc>
              <a:spcBef>
                <a:spcPts val="360"/>
              </a:spcBef>
              <a:spcAft>
                <a:spcPts val="0"/>
              </a:spcAft>
              <a:buSzPts val="2000"/>
              <a:buAutoNum type="alphaLcPeriod"/>
            </a:pPr>
            <a:r>
              <a:rPr lang="fr-FR" sz="2000"/>
              <a:t>Project : “Virtual Salesman” Marketing Strategy and Sales Pitch</a:t>
            </a:r>
            <a:endParaRPr sz="2000"/>
          </a:p>
        </p:txBody>
      </p:sp>
      <p:sp>
        <p:nvSpPr>
          <p:cNvPr id="1602" name="Google Shape;1602;p119"/>
          <p:cNvSpPr txBox="1"/>
          <p:nvPr/>
        </p:nvSpPr>
        <p:spPr>
          <a:xfrm>
            <a:off x="457204" y="284624"/>
            <a:ext cx="8229600" cy="1143300"/>
          </a:xfrm>
          <a:prstGeom prst="rect">
            <a:avLst/>
          </a:prstGeom>
          <a:no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Clr>
                <a:schemeClr val="dk1"/>
              </a:buClr>
              <a:buFont typeface="Arial"/>
              <a:buNone/>
            </a:pPr>
            <a:r>
              <a:rPr lang="fr-FR" sz="2400">
                <a:solidFill>
                  <a:schemeClr val="accent6"/>
                </a:solidFill>
                <a:latin typeface="Dosis"/>
                <a:ea typeface="Dosis"/>
                <a:cs typeface="Dosis"/>
                <a:sym typeface="Dosis"/>
              </a:rPr>
              <a:t>PROGRAM</a:t>
            </a:r>
            <a:endParaRPr/>
          </a:p>
        </p:txBody>
      </p:sp>
      <p:cxnSp>
        <p:nvCxnSpPr>
          <p:cNvPr id="1603" name="Google Shape;1603;p119"/>
          <p:cNvCxnSpPr/>
          <p:nvPr/>
        </p:nvCxnSpPr>
        <p:spPr>
          <a:xfrm>
            <a:off x="457200" y="575619"/>
            <a:ext cx="0" cy="576000"/>
          </a:xfrm>
          <a:prstGeom prst="straightConnector1">
            <a:avLst/>
          </a:prstGeom>
          <a:noFill/>
          <a:ln w="28575" cap="flat" cmpd="sng">
            <a:solidFill>
              <a:srgbClr val="20C3F3"/>
            </a:solidFill>
            <a:prstDash val="solid"/>
            <a:round/>
            <a:headEnd type="none" w="sm" len="sm"/>
            <a:tailEnd type="none" w="sm" len="sm"/>
          </a:ln>
        </p:spPr>
      </p:cxnSp>
      <p:pic>
        <p:nvPicPr>
          <p:cNvPr id="1604" name="Google Shape;1604;p119" descr="logo_hupi_rvb (2).png"/>
          <p:cNvPicPr preferRelativeResize="0"/>
          <p:nvPr/>
        </p:nvPicPr>
        <p:blipFill rotWithShape="1">
          <a:blip r:embed="rId3">
            <a:alphaModFix/>
          </a:blip>
          <a:srcRect/>
          <a:stretch/>
        </p:blipFill>
        <p:spPr>
          <a:xfrm>
            <a:off x="8255950" y="144000"/>
            <a:ext cx="745800" cy="492900"/>
          </a:xfrm>
          <a:prstGeom prst="rect">
            <a:avLst/>
          </a:prstGeom>
          <a:noFill/>
          <a:ln>
            <a:noFill/>
          </a:ln>
        </p:spPr>
      </p:pic>
      <p:sp>
        <p:nvSpPr>
          <p:cNvPr id="1605" name="Google Shape;1605;p119"/>
          <p:cNvSpPr txBox="1">
            <a:spLocks noGrp="1"/>
          </p:cNvSpPr>
          <p:nvPr>
            <p:ph type="sldNum" idx="12"/>
          </p:nvPr>
        </p:nvSpPr>
        <p:spPr>
          <a:xfrm>
            <a:off x="6553200" y="6356349"/>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A4ADB0"/>
              </a:buClr>
              <a:buFont typeface="Calibri"/>
              <a:buNone/>
            </a:pPr>
            <a:fld id="{00000000-1234-1234-1234-123412341234}" type="slidenum">
              <a:rPr lang="fr-FR" sz="1000"/>
              <a:t>70</a:t>
            </a:fld>
            <a:endParaRPr sz="1000"/>
          </a:p>
        </p:txBody>
      </p:sp>
      <p:sp>
        <p:nvSpPr>
          <p:cNvPr id="1606" name="Google Shape;1606;p119"/>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610"/>
        <p:cNvGrpSpPr/>
        <p:nvPr/>
      </p:nvGrpSpPr>
      <p:grpSpPr>
        <a:xfrm>
          <a:off x="0" y="0"/>
          <a:ext cx="0" cy="0"/>
          <a:chOff x="0" y="0"/>
          <a:chExt cx="0" cy="0"/>
        </a:xfrm>
      </p:grpSpPr>
      <p:sp>
        <p:nvSpPr>
          <p:cNvPr id="1611" name="Google Shape;1611;p120"/>
          <p:cNvSpPr txBox="1">
            <a:spLocks noGrp="1"/>
          </p:cNvSpPr>
          <p:nvPr>
            <p:ph type="title"/>
          </p:nvPr>
        </p:nvSpPr>
        <p:spPr>
          <a:xfrm>
            <a:off x="-1270174" y="249632"/>
            <a:ext cx="5832600" cy="62508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accent6"/>
              </a:buClr>
              <a:buFont typeface="Dosis"/>
              <a:buNone/>
            </a:pPr>
            <a:r>
              <a:rPr lang="fr-FR" sz="4800"/>
              <a:t>a</a:t>
            </a:r>
            <a:r>
              <a:rPr lang="fr-FR" sz="4800" b="0" i="0" u="none" strike="noStrike" cap="none">
                <a:solidFill>
                  <a:schemeClr val="accent6"/>
                </a:solidFill>
                <a:latin typeface="Dosis"/>
                <a:ea typeface="Dosis"/>
                <a:cs typeface="Dosis"/>
                <a:sym typeface="Dosis"/>
              </a:rPr>
              <a:t>. </a:t>
            </a:r>
            <a:r>
              <a:rPr lang="fr-FR" sz="4000"/>
              <a:t>WHAT IS </a:t>
            </a:r>
            <a:endParaRPr sz="4000"/>
          </a:p>
          <a:p>
            <a:pPr marL="0" marR="0" lvl="0" indent="0" algn="r" rtl="0">
              <a:spcBef>
                <a:spcPts val="0"/>
              </a:spcBef>
              <a:spcAft>
                <a:spcPts val="0"/>
              </a:spcAft>
              <a:buClr>
                <a:schemeClr val="accent6"/>
              </a:buClr>
              <a:buFont typeface="Dosis"/>
              <a:buNone/>
            </a:pPr>
            <a:r>
              <a:rPr lang="fr-FR" sz="4000"/>
              <a:t>CHANGING</a:t>
            </a:r>
            <a:r>
              <a:rPr lang="fr-FR" sz="4000" b="0" i="0" u="none" strike="noStrike" cap="none">
                <a:solidFill>
                  <a:schemeClr val="accent6"/>
                </a:solidFill>
                <a:latin typeface="Dosis"/>
                <a:ea typeface="Dosis"/>
                <a:cs typeface="Dosis"/>
                <a:sym typeface="Dosis"/>
              </a:rPr>
              <a:t> ?</a:t>
            </a:r>
            <a:endParaRPr sz="4400" b="0" i="0" u="none" strike="noStrike" cap="none">
              <a:solidFill>
                <a:schemeClr val="accent6"/>
              </a:solidFill>
              <a:latin typeface="Dosis"/>
              <a:ea typeface="Dosis"/>
              <a:cs typeface="Dosis"/>
              <a:sym typeface="Dosis"/>
            </a:endParaRPr>
          </a:p>
        </p:txBody>
      </p:sp>
      <p:cxnSp>
        <p:nvCxnSpPr>
          <p:cNvPr id="1612" name="Google Shape;1612;p120"/>
          <p:cNvCxnSpPr/>
          <p:nvPr/>
        </p:nvCxnSpPr>
        <p:spPr>
          <a:xfrm>
            <a:off x="4562475" y="2411616"/>
            <a:ext cx="0" cy="2160300"/>
          </a:xfrm>
          <a:prstGeom prst="straightConnector1">
            <a:avLst/>
          </a:prstGeom>
          <a:noFill/>
          <a:ln w="28575" cap="flat" cmpd="sng">
            <a:solidFill>
              <a:schemeClr val="accent6"/>
            </a:solidFill>
            <a:prstDash val="solid"/>
            <a:round/>
            <a:headEnd type="none" w="sm" len="sm"/>
            <a:tailEnd type="none" w="sm" len="sm"/>
          </a:ln>
        </p:spPr>
      </p:cxnSp>
      <p:pic>
        <p:nvPicPr>
          <p:cNvPr id="1613" name="Google Shape;1613;p120" descr="hupiFinaleDecoupe-14.png"/>
          <p:cNvPicPr preferRelativeResize="0"/>
          <p:nvPr/>
        </p:nvPicPr>
        <p:blipFill rotWithShape="1">
          <a:blip r:embed="rId3">
            <a:alphaModFix/>
          </a:blip>
          <a:srcRect/>
          <a:stretch/>
        </p:blipFill>
        <p:spPr>
          <a:xfrm>
            <a:off x="4705350" y="2419995"/>
            <a:ext cx="3141300" cy="2318700"/>
          </a:xfrm>
          <a:prstGeom prst="rect">
            <a:avLst/>
          </a:prstGeom>
          <a:noFill/>
          <a:ln>
            <a:noFill/>
          </a:ln>
        </p:spPr>
      </p:pic>
      <p:pic>
        <p:nvPicPr>
          <p:cNvPr id="1614" name="Google Shape;1614;p120" descr="logo_hupi_rvb (2).png"/>
          <p:cNvPicPr preferRelativeResize="0"/>
          <p:nvPr/>
        </p:nvPicPr>
        <p:blipFill rotWithShape="1">
          <a:blip r:embed="rId4">
            <a:alphaModFix/>
          </a:blip>
          <a:srcRect/>
          <a:stretch/>
        </p:blipFill>
        <p:spPr>
          <a:xfrm>
            <a:off x="8255950" y="144000"/>
            <a:ext cx="745800" cy="492900"/>
          </a:xfrm>
          <a:prstGeom prst="rect">
            <a:avLst/>
          </a:prstGeom>
          <a:noFill/>
          <a:ln>
            <a:noFill/>
          </a:ln>
        </p:spPr>
      </p:pic>
      <p:sp>
        <p:nvSpPr>
          <p:cNvPr id="1615" name="Google Shape;1615;p120"/>
          <p:cNvSpPr txBox="1">
            <a:spLocks noGrp="1"/>
          </p:cNvSpPr>
          <p:nvPr>
            <p:ph type="sldNum" idx="12"/>
          </p:nvPr>
        </p:nvSpPr>
        <p:spPr>
          <a:xfrm>
            <a:off x="6553200" y="6356349"/>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A4ADB0"/>
              </a:buClr>
              <a:buFont typeface="Calibri"/>
              <a:buNone/>
            </a:pPr>
            <a:fld id="{00000000-1234-1234-1234-123412341234}" type="slidenum">
              <a:rPr lang="fr-FR" sz="1000"/>
              <a:t>71</a:t>
            </a:fld>
            <a:endParaRPr sz="1000"/>
          </a:p>
        </p:txBody>
      </p:sp>
      <p:sp>
        <p:nvSpPr>
          <p:cNvPr id="1616" name="Google Shape;1616;p120"/>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620"/>
        <p:cNvGrpSpPr/>
        <p:nvPr/>
      </p:nvGrpSpPr>
      <p:grpSpPr>
        <a:xfrm>
          <a:off x="0" y="0"/>
          <a:ext cx="0" cy="0"/>
          <a:chOff x="0" y="0"/>
          <a:chExt cx="0" cy="0"/>
        </a:xfrm>
      </p:grpSpPr>
      <p:sp>
        <p:nvSpPr>
          <p:cNvPr id="1621" name="Google Shape;1621;p121"/>
          <p:cNvSpPr txBox="1"/>
          <p:nvPr/>
        </p:nvSpPr>
        <p:spPr>
          <a:xfrm>
            <a:off x="5440214" y="4392113"/>
            <a:ext cx="3360900" cy="14712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accent6"/>
              </a:buClr>
              <a:buSzPts val="1680"/>
              <a:buFont typeface="Noto Sans Symbols"/>
              <a:buChar char="▪"/>
            </a:pPr>
            <a:r>
              <a:rPr lang="fr-FR">
                <a:solidFill>
                  <a:schemeClr val="dk1"/>
                </a:solidFill>
              </a:rPr>
              <a:t>Multiply sources and types of data</a:t>
            </a:r>
            <a:endParaRPr/>
          </a:p>
          <a:p>
            <a:pPr marL="342900" marR="0" lvl="0" indent="-342900" algn="l" rtl="0">
              <a:spcBef>
                <a:spcPts val="280"/>
              </a:spcBef>
              <a:spcAft>
                <a:spcPts val="0"/>
              </a:spcAft>
              <a:buClr>
                <a:schemeClr val="accent6"/>
              </a:buClr>
              <a:buSzPts val="1680"/>
              <a:buFont typeface="Noto Sans Symbols"/>
              <a:buChar char="▪"/>
            </a:pPr>
            <a:r>
              <a:rPr lang="fr-FR">
                <a:solidFill>
                  <a:schemeClr val="dk1"/>
                </a:solidFill>
              </a:rPr>
              <a:t>Understand the environment</a:t>
            </a:r>
            <a:r>
              <a:rPr lang="fr-FR" sz="1400">
                <a:solidFill>
                  <a:schemeClr val="dk1"/>
                </a:solidFill>
                <a:latin typeface="Arial"/>
                <a:ea typeface="Arial"/>
                <a:cs typeface="Arial"/>
                <a:sym typeface="Arial"/>
              </a:rPr>
              <a:t> </a:t>
            </a:r>
            <a:r>
              <a:rPr lang="fr-FR">
                <a:solidFill>
                  <a:schemeClr val="dk1"/>
                </a:solidFill>
              </a:rPr>
              <a:t>more precisely</a:t>
            </a:r>
            <a:endParaRPr/>
          </a:p>
          <a:p>
            <a:pPr marL="342900" marR="0" lvl="0" indent="-342900" algn="l" rtl="0">
              <a:spcBef>
                <a:spcPts val="280"/>
              </a:spcBef>
              <a:spcAft>
                <a:spcPts val="0"/>
              </a:spcAft>
              <a:buClr>
                <a:schemeClr val="accent6"/>
              </a:buClr>
              <a:buSzPts val="1680"/>
              <a:buFont typeface="Noto Sans Symbols"/>
              <a:buChar char="▪"/>
            </a:pPr>
            <a:r>
              <a:rPr lang="fr-FR">
                <a:solidFill>
                  <a:schemeClr val="dk1"/>
                </a:solidFill>
              </a:rPr>
              <a:t>Focus on data flows and not on stocks</a:t>
            </a:r>
            <a:endParaRPr sz="1400">
              <a:solidFill>
                <a:schemeClr val="dk1"/>
              </a:solidFill>
              <a:latin typeface="Arial"/>
              <a:ea typeface="Arial"/>
              <a:cs typeface="Arial"/>
              <a:sym typeface="Arial"/>
            </a:endParaRPr>
          </a:p>
        </p:txBody>
      </p:sp>
      <p:pic>
        <p:nvPicPr>
          <p:cNvPr id="1622" name="Google Shape;1622;p121" descr="importancemiseenplace.png"/>
          <p:cNvPicPr preferRelativeResize="0"/>
          <p:nvPr/>
        </p:nvPicPr>
        <p:blipFill rotWithShape="1">
          <a:blip r:embed="rId3">
            <a:alphaModFix/>
          </a:blip>
          <a:srcRect/>
          <a:stretch/>
        </p:blipFill>
        <p:spPr>
          <a:xfrm>
            <a:off x="509848" y="3945799"/>
            <a:ext cx="4281000" cy="2844300"/>
          </a:xfrm>
          <a:prstGeom prst="rect">
            <a:avLst/>
          </a:prstGeom>
          <a:noFill/>
          <a:ln>
            <a:noFill/>
          </a:ln>
        </p:spPr>
      </p:pic>
      <p:sp>
        <p:nvSpPr>
          <p:cNvPr id="1623" name="Google Shape;1623;p121"/>
          <p:cNvSpPr/>
          <p:nvPr/>
        </p:nvSpPr>
        <p:spPr>
          <a:xfrm>
            <a:off x="316064" y="6536292"/>
            <a:ext cx="8370600" cy="253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fr-FR" sz="1050" i="1">
                <a:solidFill>
                  <a:schemeClr val="dk1"/>
                </a:solidFill>
                <a:latin typeface="Calibri"/>
                <a:ea typeface="Calibri"/>
                <a:cs typeface="Calibri"/>
                <a:sym typeface="Calibri"/>
              </a:rPr>
              <a:t>Source: IDC (2014) - Chiffres pour la France, Maurice Largeron</a:t>
            </a:r>
            <a:endParaRPr sz="1050">
              <a:solidFill>
                <a:schemeClr val="dk1"/>
              </a:solidFill>
              <a:latin typeface="Calibri"/>
              <a:ea typeface="Calibri"/>
              <a:cs typeface="Calibri"/>
              <a:sym typeface="Calibri"/>
            </a:endParaRPr>
          </a:p>
        </p:txBody>
      </p:sp>
      <p:sp>
        <p:nvSpPr>
          <p:cNvPr id="1624" name="Google Shape;1624;p121"/>
          <p:cNvSpPr/>
          <p:nvPr/>
        </p:nvSpPr>
        <p:spPr>
          <a:xfrm>
            <a:off x="5440214" y="1928290"/>
            <a:ext cx="3262200" cy="578700"/>
          </a:xfrm>
          <a:prstGeom prst="leftRightArrow">
            <a:avLst>
              <a:gd name="adj1" fmla="val 50000"/>
              <a:gd name="adj2" fmla="val 50000"/>
            </a:avLst>
          </a:prstGeom>
          <a:solidFill>
            <a:srgbClr val="E2E6E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25" name="Google Shape;1625;p121"/>
          <p:cNvSpPr/>
          <p:nvPr/>
        </p:nvSpPr>
        <p:spPr>
          <a:xfrm>
            <a:off x="5440214" y="2511850"/>
            <a:ext cx="3262200" cy="578700"/>
          </a:xfrm>
          <a:prstGeom prst="leftRightArrow">
            <a:avLst>
              <a:gd name="adj1" fmla="val 50000"/>
              <a:gd name="adj2" fmla="val 50000"/>
            </a:avLst>
          </a:prstGeom>
          <a:solidFill>
            <a:srgbClr val="E2E6E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26" name="Google Shape;1626;p121"/>
          <p:cNvSpPr/>
          <p:nvPr/>
        </p:nvSpPr>
        <p:spPr>
          <a:xfrm>
            <a:off x="5440214" y="3083946"/>
            <a:ext cx="3262200" cy="578700"/>
          </a:xfrm>
          <a:prstGeom prst="leftRightArrow">
            <a:avLst>
              <a:gd name="adj1" fmla="val 50000"/>
              <a:gd name="adj2" fmla="val 50000"/>
            </a:avLst>
          </a:prstGeom>
          <a:solidFill>
            <a:srgbClr val="E2E6E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27" name="Google Shape;1627;p121"/>
          <p:cNvSpPr/>
          <p:nvPr/>
        </p:nvSpPr>
        <p:spPr>
          <a:xfrm>
            <a:off x="5440214" y="3658891"/>
            <a:ext cx="3262200" cy="578700"/>
          </a:xfrm>
          <a:prstGeom prst="leftRightArrow">
            <a:avLst>
              <a:gd name="adj1" fmla="val 50000"/>
              <a:gd name="adj2" fmla="val 50000"/>
            </a:avLst>
          </a:prstGeom>
          <a:solidFill>
            <a:srgbClr val="E2E6E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28" name="Google Shape;1628;p121"/>
          <p:cNvSpPr txBox="1"/>
          <p:nvPr/>
        </p:nvSpPr>
        <p:spPr>
          <a:xfrm>
            <a:off x="5440214" y="2077244"/>
            <a:ext cx="3369300" cy="307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r-FR" b="1">
                <a:solidFill>
                  <a:schemeClr val="accent6"/>
                </a:solidFill>
              </a:rPr>
              <a:t>VOLUMES</a:t>
            </a:r>
            <a:endParaRPr sz="1400" b="1">
              <a:solidFill>
                <a:schemeClr val="accent6"/>
              </a:solidFill>
              <a:latin typeface="Arial"/>
              <a:ea typeface="Arial"/>
              <a:cs typeface="Arial"/>
              <a:sym typeface="Arial"/>
            </a:endParaRPr>
          </a:p>
        </p:txBody>
      </p:sp>
      <p:sp>
        <p:nvSpPr>
          <p:cNvPr id="1629" name="Google Shape;1629;p121"/>
          <p:cNvSpPr txBox="1"/>
          <p:nvPr/>
        </p:nvSpPr>
        <p:spPr>
          <a:xfrm>
            <a:off x="5440214" y="2650799"/>
            <a:ext cx="3369300" cy="307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1400" b="1">
                <a:solidFill>
                  <a:schemeClr val="accent6"/>
                </a:solidFill>
                <a:latin typeface="Arial"/>
                <a:ea typeface="Arial"/>
                <a:cs typeface="Arial"/>
                <a:sym typeface="Arial"/>
              </a:rPr>
              <a:t>VARI</a:t>
            </a:r>
            <a:r>
              <a:rPr lang="fr-FR" b="1">
                <a:solidFill>
                  <a:schemeClr val="accent6"/>
                </a:solidFill>
              </a:rPr>
              <a:t>E</a:t>
            </a:r>
            <a:r>
              <a:rPr lang="fr-FR" sz="1400" b="1">
                <a:solidFill>
                  <a:schemeClr val="accent6"/>
                </a:solidFill>
                <a:latin typeface="Arial"/>
                <a:ea typeface="Arial"/>
                <a:cs typeface="Arial"/>
                <a:sym typeface="Arial"/>
              </a:rPr>
              <a:t>T</a:t>
            </a:r>
            <a:r>
              <a:rPr lang="fr-FR" b="1">
                <a:solidFill>
                  <a:schemeClr val="accent6"/>
                </a:solidFill>
              </a:rPr>
              <a:t>Y</a:t>
            </a:r>
            <a:endParaRPr sz="1400" b="1">
              <a:solidFill>
                <a:schemeClr val="accent6"/>
              </a:solidFill>
              <a:latin typeface="Arial"/>
              <a:ea typeface="Arial"/>
              <a:cs typeface="Arial"/>
              <a:sym typeface="Arial"/>
            </a:endParaRPr>
          </a:p>
        </p:txBody>
      </p:sp>
      <p:sp>
        <p:nvSpPr>
          <p:cNvPr id="1630" name="Google Shape;1630;p121"/>
          <p:cNvSpPr txBox="1"/>
          <p:nvPr/>
        </p:nvSpPr>
        <p:spPr>
          <a:xfrm>
            <a:off x="5440214" y="3224353"/>
            <a:ext cx="3369300" cy="307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1400" b="1">
                <a:solidFill>
                  <a:schemeClr val="accent6"/>
                </a:solidFill>
                <a:latin typeface="Arial"/>
                <a:ea typeface="Arial"/>
                <a:cs typeface="Arial"/>
                <a:sym typeface="Arial"/>
              </a:rPr>
              <a:t>V</a:t>
            </a:r>
            <a:r>
              <a:rPr lang="fr-FR" b="1">
                <a:solidFill>
                  <a:schemeClr val="accent6"/>
                </a:solidFill>
              </a:rPr>
              <a:t>E</a:t>
            </a:r>
            <a:r>
              <a:rPr lang="fr-FR" sz="1400" b="1">
                <a:solidFill>
                  <a:schemeClr val="accent6"/>
                </a:solidFill>
                <a:latin typeface="Arial"/>
                <a:ea typeface="Arial"/>
                <a:cs typeface="Arial"/>
                <a:sym typeface="Arial"/>
              </a:rPr>
              <a:t>LOCIT</a:t>
            </a:r>
            <a:r>
              <a:rPr lang="fr-FR" b="1">
                <a:solidFill>
                  <a:schemeClr val="accent6"/>
                </a:solidFill>
              </a:rPr>
              <a:t>Y</a:t>
            </a:r>
            <a:endParaRPr sz="1400" b="1">
              <a:solidFill>
                <a:schemeClr val="accent6"/>
              </a:solidFill>
              <a:latin typeface="Arial"/>
              <a:ea typeface="Arial"/>
              <a:cs typeface="Arial"/>
              <a:sym typeface="Arial"/>
            </a:endParaRPr>
          </a:p>
        </p:txBody>
      </p:sp>
      <p:sp>
        <p:nvSpPr>
          <p:cNvPr id="1631" name="Google Shape;1631;p121"/>
          <p:cNvSpPr txBox="1"/>
          <p:nvPr/>
        </p:nvSpPr>
        <p:spPr>
          <a:xfrm>
            <a:off x="5440214" y="3776430"/>
            <a:ext cx="3369300" cy="307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1400" b="1">
                <a:solidFill>
                  <a:schemeClr val="accent6"/>
                </a:solidFill>
                <a:latin typeface="Arial"/>
                <a:ea typeface="Arial"/>
                <a:cs typeface="Arial"/>
                <a:sym typeface="Arial"/>
              </a:rPr>
              <a:t>VAL</a:t>
            </a:r>
            <a:r>
              <a:rPr lang="fr-FR" b="1">
                <a:solidFill>
                  <a:schemeClr val="accent6"/>
                </a:solidFill>
              </a:rPr>
              <a:t>UE</a:t>
            </a:r>
            <a:endParaRPr sz="1400" b="1">
              <a:solidFill>
                <a:schemeClr val="accent6"/>
              </a:solidFill>
              <a:latin typeface="Arial"/>
              <a:ea typeface="Arial"/>
              <a:cs typeface="Arial"/>
              <a:sym typeface="Arial"/>
            </a:endParaRPr>
          </a:p>
        </p:txBody>
      </p:sp>
      <p:sp>
        <p:nvSpPr>
          <p:cNvPr id="1632" name="Google Shape;1632;p121"/>
          <p:cNvSpPr txBox="1"/>
          <p:nvPr/>
        </p:nvSpPr>
        <p:spPr>
          <a:xfrm>
            <a:off x="5772282" y="2084715"/>
            <a:ext cx="1141500" cy="230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900">
                <a:solidFill>
                  <a:schemeClr val="dk1"/>
                </a:solidFill>
                <a:latin typeface="Arial"/>
                <a:ea typeface="Arial"/>
                <a:cs typeface="Arial"/>
                <a:sym typeface="Arial"/>
              </a:rPr>
              <a:t>Terabytes</a:t>
            </a:r>
            <a:endParaRPr sz="900">
              <a:solidFill>
                <a:schemeClr val="dk1"/>
              </a:solidFill>
              <a:latin typeface="Arial"/>
              <a:ea typeface="Arial"/>
              <a:cs typeface="Arial"/>
              <a:sym typeface="Arial"/>
            </a:endParaRPr>
          </a:p>
        </p:txBody>
      </p:sp>
      <p:sp>
        <p:nvSpPr>
          <p:cNvPr id="1633" name="Google Shape;1633;p121"/>
          <p:cNvSpPr txBox="1"/>
          <p:nvPr/>
        </p:nvSpPr>
        <p:spPr>
          <a:xfrm>
            <a:off x="5772282" y="2668729"/>
            <a:ext cx="1141500" cy="230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900">
                <a:solidFill>
                  <a:schemeClr val="dk1"/>
                </a:solidFill>
                <a:latin typeface="Arial"/>
                <a:ea typeface="Arial"/>
                <a:cs typeface="Arial"/>
                <a:sym typeface="Arial"/>
              </a:rPr>
              <a:t>Structurées</a:t>
            </a:r>
            <a:endParaRPr sz="900">
              <a:solidFill>
                <a:schemeClr val="dk1"/>
              </a:solidFill>
              <a:latin typeface="Arial"/>
              <a:ea typeface="Arial"/>
              <a:cs typeface="Arial"/>
              <a:sym typeface="Arial"/>
            </a:endParaRPr>
          </a:p>
        </p:txBody>
      </p:sp>
      <p:sp>
        <p:nvSpPr>
          <p:cNvPr id="1634" name="Google Shape;1634;p121"/>
          <p:cNvSpPr txBox="1"/>
          <p:nvPr/>
        </p:nvSpPr>
        <p:spPr>
          <a:xfrm>
            <a:off x="5772282" y="3249001"/>
            <a:ext cx="1141500" cy="230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900">
                <a:solidFill>
                  <a:schemeClr val="dk1"/>
                </a:solidFill>
                <a:latin typeface="Arial"/>
                <a:ea typeface="Arial"/>
                <a:cs typeface="Arial"/>
                <a:sym typeface="Arial"/>
              </a:rPr>
              <a:t>Batch</a:t>
            </a:r>
            <a:endParaRPr sz="900">
              <a:solidFill>
                <a:schemeClr val="dk1"/>
              </a:solidFill>
              <a:latin typeface="Arial"/>
              <a:ea typeface="Arial"/>
              <a:cs typeface="Arial"/>
              <a:sym typeface="Arial"/>
            </a:endParaRPr>
          </a:p>
        </p:txBody>
      </p:sp>
      <p:sp>
        <p:nvSpPr>
          <p:cNvPr id="1635" name="Google Shape;1635;p121"/>
          <p:cNvSpPr txBox="1"/>
          <p:nvPr/>
        </p:nvSpPr>
        <p:spPr>
          <a:xfrm>
            <a:off x="5772282" y="3838433"/>
            <a:ext cx="1141500" cy="230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900">
                <a:solidFill>
                  <a:schemeClr val="dk1"/>
                </a:solidFill>
                <a:latin typeface="Arial"/>
                <a:ea typeface="Arial"/>
                <a:cs typeface="Arial"/>
                <a:sym typeface="Arial"/>
              </a:rPr>
              <a:t>€</a:t>
            </a:r>
            <a:endParaRPr/>
          </a:p>
        </p:txBody>
      </p:sp>
      <p:sp>
        <p:nvSpPr>
          <p:cNvPr id="1636" name="Google Shape;1636;p121"/>
          <p:cNvSpPr txBox="1"/>
          <p:nvPr/>
        </p:nvSpPr>
        <p:spPr>
          <a:xfrm>
            <a:off x="7360721" y="2102645"/>
            <a:ext cx="1141500" cy="2307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fr-FR" sz="900">
                <a:solidFill>
                  <a:schemeClr val="dk1"/>
                </a:solidFill>
                <a:latin typeface="Arial"/>
                <a:ea typeface="Arial"/>
                <a:cs typeface="Arial"/>
                <a:sym typeface="Arial"/>
              </a:rPr>
              <a:t>Petabytes</a:t>
            </a:r>
            <a:endParaRPr sz="900">
              <a:solidFill>
                <a:schemeClr val="dk1"/>
              </a:solidFill>
              <a:latin typeface="Arial"/>
              <a:ea typeface="Arial"/>
              <a:cs typeface="Arial"/>
              <a:sym typeface="Arial"/>
            </a:endParaRPr>
          </a:p>
        </p:txBody>
      </p:sp>
      <p:sp>
        <p:nvSpPr>
          <p:cNvPr id="1637" name="Google Shape;1637;p121"/>
          <p:cNvSpPr txBox="1"/>
          <p:nvPr/>
        </p:nvSpPr>
        <p:spPr>
          <a:xfrm>
            <a:off x="7341288" y="2698640"/>
            <a:ext cx="1141500" cy="2307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fr-FR" sz="900">
                <a:solidFill>
                  <a:schemeClr val="dk1"/>
                </a:solidFill>
                <a:latin typeface="Arial"/>
                <a:ea typeface="Arial"/>
                <a:cs typeface="Arial"/>
                <a:sym typeface="Arial"/>
              </a:rPr>
              <a:t>Non structurées</a:t>
            </a:r>
            <a:endParaRPr sz="900">
              <a:solidFill>
                <a:schemeClr val="dk1"/>
              </a:solidFill>
              <a:latin typeface="Arial"/>
              <a:ea typeface="Arial"/>
              <a:cs typeface="Arial"/>
              <a:sym typeface="Arial"/>
            </a:endParaRPr>
          </a:p>
        </p:txBody>
      </p:sp>
      <p:sp>
        <p:nvSpPr>
          <p:cNvPr id="1638" name="Google Shape;1638;p121"/>
          <p:cNvSpPr txBox="1"/>
          <p:nvPr/>
        </p:nvSpPr>
        <p:spPr>
          <a:xfrm>
            <a:off x="7353250" y="3257995"/>
            <a:ext cx="1141500" cy="2307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fr-FR" sz="900">
                <a:solidFill>
                  <a:schemeClr val="dk1"/>
                </a:solidFill>
                <a:latin typeface="Arial"/>
                <a:ea typeface="Arial"/>
                <a:cs typeface="Arial"/>
                <a:sym typeface="Arial"/>
              </a:rPr>
              <a:t>Streaming</a:t>
            </a:r>
            <a:endParaRPr sz="900">
              <a:solidFill>
                <a:schemeClr val="dk1"/>
              </a:solidFill>
              <a:latin typeface="Arial"/>
              <a:ea typeface="Arial"/>
              <a:cs typeface="Arial"/>
              <a:sym typeface="Arial"/>
            </a:endParaRPr>
          </a:p>
        </p:txBody>
      </p:sp>
      <p:sp>
        <p:nvSpPr>
          <p:cNvPr id="1639" name="Google Shape;1639;p121"/>
          <p:cNvSpPr txBox="1"/>
          <p:nvPr/>
        </p:nvSpPr>
        <p:spPr>
          <a:xfrm>
            <a:off x="7271069" y="3838433"/>
            <a:ext cx="1141500" cy="2307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fr-FR" sz="900">
                <a:solidFill>
                  <a:schemeClr val="dk1"/>
                </a:solidFill>
                <a:latin typeface="Arial"/>
                <a:ea typeface="Arial"/>
                <a:cs typeface="Arial"/>
                <a:sym typeface="Arial"/>
              </a:rPr>
              <a:t>€€€€€</a:t>
            </a:r>
            <a:endParaRPr sz="900">
              <a:solidFill>
                <a:schemeClr val="dk1"/>
              </a:solidFill>
              <a:latin typeface="Arial"/>
              <a:ea typeface="Arial"/>
              <a:cs typeface="Arial"/>
              <a:sym typeface="Arial"/>
            </a:endParaRPr>
          </a:p>
        </p:txBody>
      </p:sp>
      <p:sp>
        <p:nvSpPr>
          <p:cNvPr id="1640" name="Google Shape;1640;p121"/>
          <p:cNvSpPr txBox="1"/>
          <p:nvPr/>
        </p:nvSpPr>
        <p:spPr>
          <a:xfrm>
            <a:off x="5749617" y="1758810"/>
            <a:ext cx="2631300" cy="338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1600">
                <a:solidFill>
                  <a:schemeClr val="dk1"/>
                </a:solidFill>
                <a:latin typeface="Calibri"/>
                <a:ea typeface="Calibri"/>
                <a:cs typeface="Calibri"/>
                <a:sym typeface="Calibri"/>
              </a:rPr>
              <a:t>The 4V OF BIG DATA </a:t>
            </a:r>
            <a:endParaRPr sz="1600">
              <a:solidFill>
                <a:schemeClr val="dk1"/>
              </a:solidFill>
              <a:latin typeface="Calibri"/>
              <a:ea typeface="Calibri"/>
              <a:cs typeface="Calibri"/>
              <a:sym typeface="Calibri"/>
            </a:endParaRPr>
          </a:p>
        </p:txBody>
      </p:sp>
      <p:sp>
        <p:nvSpPr>
          <p:cNvPr id="1641" name="Google Shape;1641;p121"/>
          <p:cNvSpPr txBox="1"/>
          <p:nvPr/>
        </p:nvSpPr>
        <p:spPr>
          <a:xfrm>
            <a:off x="457204" y="284624"/>
            <a:ext cx="8229600" cy="1143300"/>
          </a:xfrm>
          <a:prstGeom prst="rect">
            <a:avLst/>
          </a:prstGeom>
          <a:no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Clr>
                <a:schemeClr val="dk1"/>
              </a:buClr>
              <a:buFont typeface="Arial"/>
              <a:buNone/>
            </a:pPr>
            <a:r>
              <a:rPr lang="fr-FR" sz="2400">
                <a:solidFill>
                  <a:schemeClr val="accent6"/>
                </a:solidFill>
                <a:latin typeface="Dosis"/>
                <a:ea typeface="Dosis"/>
                <a:cs typeface="Dosis"/>
                <a:sym typeface="Dosis"/>
              </a:rPr>
              <a:t>THE EXPLOSION OF DIGITAL DATA</a:t>
            </a:r>
            <a:endParaRPr/>
          </a:p>
        </p:txBody>
      </p:sp>
      <p:cxnSp>
        <p:nvCxnSpPr>
          <p:cNvPr id="1642" name="Google Shape;1642;p121"/>
          <p:cNvCxnSpPr/>
          <p:nvPr/>
        </p:nvCxnSpPr>
        <p:spPr>
          <a:xfrm>
            <a:off x="457200" y="575619"/>
            <a:ext cx="0" cy="576000"/>
          </a:xfrm>
          <a:prstGeom prst="straightConnector1">
            <a:avLst/>
          </a:prstGeom>
          <a:noFill/>
          <a:ln w="28575" cap="flat" cmpd="sng">
            <a:solidFill>
              <a:srgbClr val="20C3F3"/>
            </a:solidFill>
            <a:prstDash val="solid"/>
            <a:round/>
            <a:headEnd type="none" w="sm" len="sm"/>
            <a:tailEnd type="none" w="sm" len="sm"/>
          </a:ln>
        </p:spPr>
      </p:cxnSp>
      <p:pic>
        <p:nvPicPr>
          <p:cNvPr id="1643" name="Google Shape;1643;p121" descr="logo_hupi_rvb (2).png"/>
          <p:cNvPicPr preferRelativeResize="0"/>
          <p:nvPr/>
        </p:nvPicPr>
        <p:blipFill rotWithShape="1">
          <a:blip r:embed="rId4">
            <a:alphaModFix/>
          </a:blip>
          <a:srcRect/>
          <a:stretch/>
        </p:blipFill>
        <p:spPr>
          <a:xfrm>
            <a:off x="8255950" y="144000"/>
            <a:ext cx="745800" cy="492900"/>
          </a:xfrm>
          <a:prstGeom prst="rect">
            <a:avLst/>
          </a:prstGeom>
          <a:noFill/>
          <a:ln>
            <a:noFill/>
          </a:ln>
        </p:spPr>
      </p:pic>
      <p:pic>
        <p:nvPicPr>
          <p:cNvPr id="1644" name="Google Shape;1644;p121" descr="Explosion.jpg"/>
          <p:cNvPicPr preferRelativeResize="0"/>
          <p:nvPr/>
        </p:nvPicPr>
        <p:blipFill>
          <a:blip r:embed="rId5">
            <a:alphaModFix/>
          </a:blip>
          <a:stretch>
            <a:fillRect/>
          </a:stretch>
        </p:blipFill>
        <p:spPr>
          <a:xfrm>
            <a:off x="457200" y="1427926"/>
            <a:ext cx="3511789" cy="2517875"/>
          </a:xfrm>
          <a:prstGeom prst="rect">
            <a:avLst/>
          </a:prstGeom>
          <a:noFill/>
          <a:ln>
            <a:noFill/>
          </a:ln>
        </p:spPr>
      </p:pic>
      <p:sp>
        <p:nvSpPr>
          <p:cNvPr id="1645" name="Google Shape;1645;p121"/>
          <p:cNvSpPr txBox="1">
            <a:spLocks noGrp="1"/>
          </p:cNvSpPr>
          <p:nvPr>
            <p:ph type="sldNum" idx="12"/>
          </p:nvPr>
        </p:nvSpPr>
        <p:spPr>
          <a:xfrm>
            <a:off x="6553200" y="6356349"/>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A4ADB0"/>
              </a:buClr>
              <a:buFont typeface="Calibri"/>
              <a:buNone/>
            </a:pPr>
            <a:fld id="{00000000-1234-1234-1234-123412341234}" type="slidenum">
              <a:rPr lang="fr-FR" sz="1000"/>
              <a:t>72</a:t>
            </a:fld>
            <a:endParaRPr sz="1000"/>
          </a:p>
        </p:txBody>
      </p:sp>
      <p:sp>
        <p:nvSpPr>
          <p:cNvPr id="1646" name="Google Shape;1646;p121"/>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650"/>
        <p:cNvGrpSpPr/>
        <p:nvPr/>
      </p:nvGrpSpPr>
      <p:grpSpPr>
        <a:xfrm>
          <a:off x="0" y="0"/>
          <a:ext cx="0" cy="0"/>
          <a:chOff x="0" y="0"/>
          <a:chExt cx="0" cy="0"/>
        </a:xfrm>
      </p:grpSpPr>
      <p:pic>
        <p:nvPicPr>
          <p:cNvPr id="1651" name="Google Shape;1651;p122" descr="conceptiondutempsreel.png"/>
          <p:cNvPicPr preferRelativeResize="0"/>
          <p:nvPr/>
        </p:nvPicPr>
        <p:blipFill rotWithShape="1">
          <a:blip r:embed="rId3">
            <a:alphaModFix/>
          </a:blip>
          <a:srcRect/>
          <a:stretch/>
        </p:blipFill>
        <p:spPr>
          <a:xfrm>
            <a:off x="467544" y="1573122"/>
            <a:ext cx="8469300" cy="4408800"/>
          </a:xfrm>
          <a:prstGeom prst="rect">
            <a:avLst/>
          </a:prstGeom>
          <a:noFill/>
          <a:ln>
            <a:noFill/>
          </a:ln>
        </p:spPr>
      </p:pic>
      <p:sp>
        <p:nvSpPr>
          <p:cNvPr id="1652" name="Google Shape;1652;p122"/>
          <p:cNvSpPr txBox="1"/>
          <p:nvPr/>
        </p:nvSpPr>
        <p:spPr>
          <a:xfrm>
            <a:off x="457204" y="284624"/>
            <a:ext cx="8229600" cy="1143300"/>
          </a:xfrm>
          <a:prstGeom prst="rect">
            <a:avLst/>
          </a:prstGeom>
          <a:no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Clr>
                <a:schemeClr val="dk1"/>
              </a:buClr>
              <a:buFont typeface="Arial"/>
              <a:buNone/>
            </a:pPr>
            <a:r>
              <a:rPr lang="fr-FR" sz="2400">
                <a:solidFill>
                  <a:schemeClr val="accent6"/>
                </a:solidFill>
                <a:latin typeface="Dosis"/>
                <a:ea typeface="Dosis"/>
                <a:cs typeface="Dosis"/>
                <a:sym typeface="Dosis"/>
              </a:rPr>
              <a:t>… DATA FLOWS IN REAL TIME</a:t>
            </a:r>
            <a:endParaRPr/>
          </a:p>
        </p:txBody>
      </p:sp>
      <p:cxnSp>
        <p:nvCxnSpPr>
          <p:cNvPr id="1653" name="Google Shape;1653;p122"/>
          <p:cNvCxnSpPr/>
          <p:nvPr/>
        </p:nvCxnSpPr>
        <p:spPr>
          <a:xfrm>
            <a:off x="457200" y="575619"/>
            <a:ext cx="0" cy="576000"/>
          </a:xfrm>
          <a:prstGeom prst="straightConnector1">
            <a:avLst/>
          </a:prstGeom>
          <a:noFill/>
          <a:ln w="28575" cap="flat" cmpd="sng">
            <a:solidFill>
              <a:srgbClr val="20C3F3"/>
            </a:solidFill>
            <a:prstDash val="solid"/>
            <a:round/>
            <a:headEnd type="none" w="sm" len="sm"/>
            <a:tailEnd type="none" w="sm" len="sm"/>
          </a:ln>
        </p:spPr>
      </p:cxnSp>
      <p:pic>
        <p:nvPicPr>
          <p:cNvPr id="1654" name="Google Shape;1654;p122" descr="logo_hupi_rvb (2).png"/>
          <p:cNvPicPr preferRelativeResize="0"/>
          <p:nvPr/>
        </p:nvPicPr>
        <p:blipFill rotWithShape="1">
          <a:blip r:embed="rId4">
            <a:alphaModFix/>
          </a:blip>
          <a:srcRect/>
          <a:stretch/>
        </p:blipFill>
        <p:spPr>
          <a:xfrm>
            <a:off x="8255950" y="144000"/>
            <a:ext cx="745800" cy="492900"/>
          </a:xfrm>
          <a:prstGeom prst="rect">
            <a:avLst/>
          </a:prstGeom>
          <a:noFill/>
          <a:ln>
            <a:noFill/>
          </a:ln>
        </p:spPr>
      </p:pic>
      <p:sp>
        <p:nvSpPr>
          <p:cNvPr id="1655" name="Google Shape;1655;p122"/>
          <p:cNvSpPr txBox="1">
            <a:spLocks noGrp="1"/>
          </p:cNvSpPr>
          <p:nvPr>
            <p:ph type="sldNum" idx="12"/>
          </p:nvPr>
        </p:nvSpPr>
        <p:spPr>
          <a:xfrm>
            <a:off x="6553200" y="6356349"/>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A4ADB0"/>
              </a:buClr>
              <a:buFont typeface="Calibri"/>
              <a:buNone/>
            </a:pPr>
            <a:fld id="{00000000-1234-1234-1234-123412341234}" type="slidenum">
              <a:rPr lang="fr-FR" sz="1000"/>
              <a:t>73</a:t>
            </a:fld>
            <a:endParaRPr sz="1000"/>
          </a:p>
        </p:txBody>
      </p:sp>
      <p:sp>
        <p:nvSpPr>
          <p:cNvPr id="1656" name="Google Shape;1656;p122"/>
          <p:cNvSpPr/>
          <p:nvPr/>
        </p:nvSpPr>
        <p:spPr>
          <a:xfrm>
            <a:off x="316064" y="6536292"/>
            <a:ext cx="8370600" cy="253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fr-FR" sz="1050" i="1">
                <a:solidFill>
                  <a:schemeClr val="dk1"/>
                </a:solidFill>
                <a:latin typeface="Calibri"/>
                <a:ea typeface="Calibri"/>
                <a:cs typeface="Calibri"/>
                <a:sym typeface="Calibri"/>
              </a:rPr>
              <a:t>Source: IDC (2014) - Chiffres pour la France, Maurice Largeron</a:t>
            </a:r>
            <a:endParaRPr sz="1050">
              <a:solidFill>
                <a:schemeClr val="dk1"/>
              </a:solidFill>
              <a:latin typeface="Calibri"/>
              <a:ea typeface="Calibri"/>
              <a:cs typeface="Calibri"/>
              <a:sym typeface="Calibri"/>
            </a:endParaRPr>
          </a:p>
        </p:txBody>
      </p:sp>
      <p:sp>
        <p:nvSpPr>
          <p:cNvPr id="1657" name="Google Shape;1657;p122"/>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661"/>
        <p:cNvGrpSpPr/>
        <p:nvPr/>
      </p:nvGrpSpPr>
      <p:grpSpPr>
        <a:xfrm>
          <a:off x="0" y="0"/>
          <a:ext cx="0" cy="0"/>
          <a:chOff x="0" y="0"/>
          <a:chExt cx="0" cy="0"/>
        </a:xfrm>
      </p:grpSpPr>
      <p:sp>
        <p:nvSpPr>
          <p:cNvPr id="1662" name="Google Shape;1662;p123"/>
          <p:cNvSpPr/>
          <p:nvPr/>
        </p:nvSpPr>
        <p:spPr>
          <a:xfrm>
            <a:off x="4821165" y="5089763"/>
            <a:ext cx="3015900" cy="492000"/>
          </a:xfrm>
          <a:prstGeom prst="trapezoid">
            <a:avLst>
              <a:gd name="adj" fmla="val 48516"/>
            </a:avLst>
          </a:prstGeom>
          <a:solidFill>
            <a:schemeClr val="dk2"/>
          </a:solidFill>
          <a:ln w="1905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1600">
                <a:solidFill>
                  <a:srgbClr val="091C22"/>
                </a:solidFill>
                <a:latin typeface="Calibri"/>
                <a:ea typeface="Calibri"/>
                <a:cs typeface="Calibri"/>
                <a:sym typeface="Calibri"/>
              </a:rPr>
              <a:t>Reporting and data collect</a:t>
            </a:r>
            <a:endParaRPr sz="1600">
              <a:solidFill>
                <a:srgbClr val="091C22"/>
              </a:solidFill>
              <a:latin typeface="Calibri"/>
              <a:ea typeface="Calibri"/>
              <a:cs typeface="Calibri"/>
              <a:sym typeface="Calibri"/>
            </a:endParaRPr>
          </a:p>
        </p:txBody>
      </p:sp>
      <p:sp>
        <p:nvSpPr>
          <p:cNvPr id="1663" name="Google Shape;1663;p123"/>
          <p:cNvSpPr/>
          <p:nvPr/>
        </p:nvSpPr>
        <p:spPr>
          <a:xfrm>
            <a:off x="912305" y="3649410"/>
            <a:ext cx="3139200" cy="1908000"/>
          </a:xfrm>
          <a:prstGeom prst="trapezoid">
            <a:avLst>
              <a:gd name="adj" fmla="val 48516"/>
            </a:avLst>
          </a:prstGeom>
          <a:solidFill>
            <a:schemeClr val="dk2"/>
          </a:solidFill>
          <a:ln w="1905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1600">
                <a:solidFill>
                  <a:srgbClr val="081B21"/>
                </a:solidFill>
                <a:latin typeface="Calibri"/>
                <a:ea typeface="Calibri"/>
                <a:cs typeface="Calibri"/>
                <a:sym typeface="Calibri"/>
              </a:rPr>
              <a:t>Reporting and data collect</a:t>
            </a:r>
            <a:endParaRPr sz="1600">
              <a:solidFill>
                <a:srgbClr val="081B21"/>
              </a:solidFill>
              <a:latin typeface="Calibri"/>
              <a:ea typeface="Calibri"/>
              <a:cs typeface="Calibri"/>
              <a:sym typeface="Calibri"/>
            </a:endParaRPr>
          </a:p>
        </p:txBody>
      </p:sp>
      <p:sp>
        <p:nvSpPr>
          <p:cNvPr id="1664" name="Google Shape;1664;p123"/>
          <p:cNvSpPr txBox="1"/>
          <p:nvPr/>
        </p:nvSpPr>
        <p:spPr>
          <a:xfrm>
            <a:off x="912306" y="5833407"/>
            <a:ext cx="3139200" cy="307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r-FR">
                <a:solidFill>
                  <a:srgbClr val="20C3F3"/>
                </a:solidFill>
              </a:rPr>
              <a:t>UP TO TODAY</a:t>
            </a:r>
            <a:endParaRPr sz="1400">
              <a:solidFill>
                <a:srgbClr val="20C3F3"/>
              </a:solidFill>
              <a:latin typeface="Arial"/>
              <a:ea typeface="Arial"/>
              <a:cs typeface="Arial"/>
              <a:sym typeface="Arial"/>
            </a:endParaRPr>
          </a:p>
        </p:txBody>
      </p:sp>
      <p:sp>
        <p:nvSpPr>
          <p:cNvPr id="1665" name="Google Shape;1665;p123"/>
          <p:cNvSpPr txBox="1"/>
          <p:nvPr/>
        </p:nvSpPr>
        <p:spPr>
          <a:xfrm>
            <a:off x="4821165" y="5827512"/>
            <a:ext cx="3015900" cy="307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r-FR">
                <a:solidFill>
                  <a:srgbClr val="20C3F3"/>
                </a:solidFill>
              </a:rPr>
              <a:t>NOW</a:t>
            </a:r>
            <a:endParaRPr sz="1400">
              <a:solidFill>
                <a:srgbClr val="20C3F3"/>
              </a:solidFill>
              <a:latin typeface="Arial"/>
              <a:ea typeface="Arial"/>
              <a:cs typeface="Arial"/>
              <a:sym typeface="Arial"/>
            </a:endParaRPr>
          </a:p>
        </p:txBody>
      </p:sp>
      <p:sp>
        <p:nvSpPr>
          <p:cNvPr id="1666" name="Google Shape;1666;p123"/>
          <p:cNvSpPr/>
          <p:nvPr/>
        </p:nvSpPr>
        <p:spPr>
          <a:xfrm>
            <a:off x="1843961" y="2730365"/>
            <a:ext cx="1292700" cy="905100"/>
          </a:xfrm>
          <a:prstGeom prst="trapezoid">
            <a:avLst>
              <a:gd name="adj" fmla="val 48516"/>
            </a:avLst>
          </a:prstGeom>
          <a:solidFill>
            <a:schemeClr val="accent6"/>
          </a:solidFill>
          <a:ln w="9525" cap="flat" cmpd="sng">
            <a:solidFill>
              <a:srgbClr val="94C0F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alibri"/>
              <a:ea typeface="Calibri"/>
              <a:cs typeface="Calibri"/>
              <a:sym typeface="Calibri"/>
            </a:endParaRPr>
          </a:p>
        </p:txBody>
      </p:sp>
      <p:sp>
        <p:nvSpPr>
          <p:cNvPr id="1667" name="Google Shape;1667;p123"/>
          <p:cNvSpPr/>
          <p:nvPr/>
        </p:nvSpPr>
        <p:spPr>
          <a:xfrm>
            <a:off x="2275296" y="2347515"/>
            <a:ext cx="430800" cy="383700"/>
          </a:xfrm>
          <a:prstGeom prst="triangle">
            <a:avLst>
              <a:gd name="adj" fmla="val 50000"/>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68" name="Google Shape;1668;p123"/>
          <p:cNvSpPr txBox="1"/>
          <p:nvPr/>
        </p:nvSpPr>
        <p:spPr>
          <a:xfrm>
            <a:off x="1064646" y="2297525"/>
            <a:ext cx="1292700" cy="415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b="1">
                <a:solidFill>
                  <a:schemeClr val="dk1"/>
                </a:solidFill>
              </a:rPr>
              <a:t>ADVANCED </a:t>
            </a:r>
            <a:r>
              <a:rPr lang="fr-FR" b="1">
                <a:solidFill>
                  <a:schemeClr val="dk1"/>
                </a:solidFill>
                <a:latin typeface="Arial"/>
                <a:ea typeface="Arial"/>
                <a:cs typeface="Arial"/>
                <a:sym typeface="Arial"/>
              </a:rPr>
              <a:t>ANALYTICS</a:t>
            </a:r>
            <a:endParaRPr b="1">
              <a:solidFill>
                <a:schemeClr val="dk1"/>
              </a:solidFill>
            </a:endParaRPr>
          </a:p>
        </p:txBody>
      </p:sp>
      <p:sp>
        <p:nvSpPr>
          <p:cNvPr id="1669" name="Google Shape;1669;p123"/>
          <p:cNvSpPr/>
          <p:nvPr/>
        </p:nvSpPr>
        <p:spPr>
          <a:xfrm>
            <a:off x="1670692" y="2995868"/>
            <a:ext cx="1656300" cy="577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1050" b="1">
                <a:solidFill>
                  <a:srgbClr val="FFFFFF"/>
                </a:solidFill>
                <a:latin typeface="Arial"/>
                <a:ea typeface="Arial"/>
                <a:cs typeface="Arial"/>
                <a:sym typeface="Arial"/>
              </a:rPr>
              <a:t>ANALYTICS</a:t>
            </a:r>
            <a:endParaRPr/>
          </a:p>
          <a:p>
            <a:pPr marL="0" marR="0" lvl="0" indent="0" algn="ctr" rtl="0">
              <a:spcBef>
                <a:spcPts val="0"/>
              </a:spcBef>
              <a:spcAft>
                <a:spcPts val="0"/>
              </a:spcAft>
              <a:buNone/>
            </a:pPr>
            <a:r>
              <a:rPr lang="fr-FR" sz="1050" b="1">
                <a:solidFill>
                  <a:srgbClr val="FFFFFF"/>
                </a:solidFill>
                <a:latin typeface="Arial"/>
                <a:ea typeface="Arial"/>
                <a:cs typeface="Arial"/>
                <a:sym typeface="Arial"/>
              </a:rPr>
              <a:t>&amp;</a:t>
            </a:r>
            <a:endParaRPr/>
          </a:p>
          <a:p>
            <a:pPr marL="0" marR="0" lvl="0" indent="0" algn="ctr" rtl="0">
              <a:spcBef>
                <a:spcPts val="0"/>
              </a:spcBef>
              <a:spcAft>
                <a:spcPts val="0"/>
              </a:spcAft>
              <a:buNone/>
            </a:pPr>
            <a:r>
              <a:rPr lang="fr-FR" sz="1050" b="1">
                <a:solidFill>
                  <a:srgbClr val="FFFFFF"/>
                </a:solidFill>
                <a:latin typeface="Arial"/>
                <a:ea typeface="Arial"/>
                <a:cs typeface="Arial"/>
                <a:sym typeface="Arial"/>
              </a:rPr>
              <a:t>INSIGHTS</a:t>
            </a:r>
            <a:endParaRPr/>
          </a:p>
        </p:txBody>
      </p:sp>
      <p:sp>
        <p:nvSpPr>
          <p:cNvPr id="1670" name="Google Shape;1670;p123"/>
          <p:cNvSpPr/>
          <p:nvPr/>
        </p:nvSpPr>
        <p:spPr>
          <a:xfrm>
            <a:off x="5071426" y="3164428"/>
            <a:ext cx="2523600" cy="1908000"/>
          </a:xfrm>
          <a:prstGeom prst="trapezoid">
            <a:avLst>
              <a:gd name="adj" fmla="val 48516"/>
            </a:avLst>
          </a:prstGeom>
          <a:solidFill>
            <a:srgbClr val="20C3F3"/>
          </a:solidFill>
          <a:ln w="9525" cap="flat" cmpd="sng">
            <a:solidFill>
              <a:srgbClr val="94C0F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alibri"/>
              <a:ea typeface="Calibri"/>
              <a:cs typeface="Calibri"/>
              <a:sym typeface="Calibri"/>
            </a:endParaRPr>
          </a:p>
        </p:txBody>
      </p:sp>
      <p:sp>
        <p:nvSpPr>
          <p:cNvPr id="1671" name="Google Shape;1671;p123"/>
          <p:cNvSpPr/>
          <p:nvPr/>
        </p:nvSpPr>
        <p:spPr>
          <a:xfrm>
            <a:off x="5990617" y="2357727"/>
            <a:ext cx="677100" cy="800100"/>
          </a:xfrm>
          <a:prstGeom prst="triangle">
            <a:avLst>
              <a:gd name="adj" fmla="val 50000"/>
            </a:avLst>
          </a:prstGeom>
          <a:solidFill>
            <a:srgbClr val="73838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72" name="Google Shape;1672;p123"/>
          <p:cNvSpPr/>
          <p:nvPr/>
        </p:nvSpPr>
        <p:spPr>
          <a:xfrm>
            <a:off x="5551660" y="3929112"/>
            <a:ext cx="1656300" cy="954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1400" b="1">
                <a:solidFill>
                  <a:srgbClr val="FFFFFF"/>
                </a:solidFill>
                <a:latin typeface="Arial"/>
                <a:ea typeface="Arial"/>
                <a:cs typeface="Arial"/>
                <a:sym typeface="Arial"/>
              </a:rPr>
              <a:t>ANALYTICS</a:t>
            </a:r>
            <a:endParaRPr/>
          </a:p>
          <a:p>
            <a:pPr marL="0" marR="0" lvl="0" indent="0" algn="ctr" rtl="0">
              <a:spcBef>
                <a:spcPts val="0"/>
              </a:spcBef>
              <a:spcAft>
                <a:spcPts val="0"/>
              </a:spcAft>
              <a:buNone/>
            </a:pPr>
            <a:r>
              <a:rPr lang="fr-FR" sz="1400" b="1">
                <a:solidFill>
                  <a:srgbClr val="FFFFFF"/>
                </a:solidFill>
                <a:latin typeface="Arial"/>
                <a:ea typeface="Arial"/>
                <a:cs typeface="Arial"/>
                <a:sym typeface="Arial"/>
              </a:rPr>
              <a:t>&amp;</a:t>
            </a:r>
            <a:endParaRPr/>
          </a:p>
          <a:p>
            <a:pPr marL="0" marR="0" lvl="0" indent="0" algn="ctr" rtl="0">
              <a:spcBef>
                <a:spcPts val="0"/>
              </a:spcBef>
              <a:spcAft>
                <a:spcPts val="0"/>
              </a:spcAft>
              <a:buNone/>
            </a:pPr>
            <a:r>
              <a:rPr lang="fr-FR" sz="1400" b="1">
                <a:solidFill>
                  <a:srgbClr val="FFFFFF"/>
                </a:solidFill>
                <a:latin typeface="Arial"/>
                <a:ea typeface="Arial"/>
                <a:cs typeface="Arial"/>
                <a:sym typeface="Arial"/>
              </a:rPr>
              <a:t>INSIGHTS</a:t>
            </a:r>
            <a:endParaRPr/>
          </a:p>
          <a:p>
            <a:pPr marL="0" marR="0" lvl="0" indent="0" algn="ctr" rtl="0">
              <a:spcBef>
                <a:spcPts val="0"/>
              </a:spcBef>
              <a:spcAft>
                <a:spcPts val="0"/>
              </a:spcAft>
              <a:buNone/>
            </a:pPr>
            <a:endParaRPr sz="1400" b="1">
              <a:solidFill>
                <a:srgbClr val="FFFFFF"/>
              </a:solidFill>
              <a:latin typeface="Arial"/>
              <a:ea typeface="Arial"/>
              <a:cs typeface="Arial"/>
              <a:sym typeface="Arial"/>
            </a:endParaRPr>
          </a:p>
        </p:txBody>
      </p:sp>
      <p:sp>
        <p:nvSpPr>
          <p:cNvPr id="1673" name="Google Shape;1673;p123"/>
          <p:cNvSpPr/>
          <p:nvPr/>
        </p:nvSpPr>
        <p:spPr>
          <a:xfrm>
            <a:off x="528504" y="2506370"/>
            <a:ext cx="300900" cy="3224100"/>
          </a:xfrm>
          <a:prstGeom prst="upArrow">
            <a:avLst>
              <a:gd name="adj1" fmla="val 50000"/>
              <a:gd name="adj2" fmla="val 50000"/>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74" name="Google Shape;1674;p123"/>
          <p:cNvSpPr txBox="1"/>
          <p:nvPr/>
        </p:nvSpPr>
        <p:spPr>
          <a:xfrm>
            <a:off x="125749" y="1608925"/>
            <a:ext cx="1155000" cy="738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r-FR">
                <a:solidFill>
                  <a:srgbClr val="20C3F3"/>
                </a:solidFill>
              </a:rPr>
              <a:t>VALUE CREATION</a:t>
            </a:r>
            <a:endParaRPr sz="1400">
              <a:solidFill>
                <a:srgbClr val="20C3F3"/>
              </a:solidFill>
              <a:latin typeface="Arial"/>
              <a:ea typeface="Arial"/>
              <a:cs typeface="Arial"/>
              <a:sym typeface="Arial"/>
            </a:endParaRPr>
          </a:p>
        </p:txBody>
      </p:sp>
      <p:cxnSp>
        <p:nvCxnSpPr>
          <p:cNvPr id="1675" name="Google Shape;1675;p123"/>
          <p:cNvCxnSpPr>
            <a:stCxn id="1667" idx="0"/>
            <a:endCxn id="1671" idx="0"/>
          </p:cNvCxnSpPr>
          <p:nvPr/>
        </p:nvCxnSpPr>
        <p:spPr>
          <a:xfrm>
            <a:off x="2490696" y="2347515"/>
            <a:ext cx="3838500" cy="10200"/>
          </a:xfrm>
          <a:prstGeom prst="straightConnector1">
            <a:avLst/>
          </a:prstGeom>
          <a:noFill/>
          <a:ln w="12700" cap="flat" cmpd="sng">
            <a:solidFill>
              <a:schemeClr val="dk1"/>
            </a:solidFill>
            <a:prstDash val="solid"/>
            <a:round/>
            <a:headEnd type="none" w="sm" len="sm"/>
            <a:tailEnd type="none" w="sm" len="sm"/>
          </a:ln>
        </p:spPr>
      </p:cxnSp>
      <p:cxnSp>
        <p:nvCxnSpPr>
          <p:cNvPr id="1676" name="Google Shape;1676;p123"/>
          <p:cNvCxnSpPr>
            <a:stCxn id="1667" idx="4"/>
            <a:endCxn id="1671" idx="2"/>
          </p:cNvCxnSpPr>
          <p:nvPr/>
        </p:nvCxnSpPr>
        <p:spPr>
          <a:xfrm>
            <a:off x="2706096" y="2731215"/>
            <a:ext cx="3284400" cy="426600"/>
          </a:xfrm>
          <a:prstGeom prst="straightConnector1">
            <a:avLst/>
          </a:prstGeom>
          <a:noFill/>
          <a:ln w="12700" cap="flat" cmpd="sng">
            <a:solidFill>
              <a:srgbClr val="738389"/>
            </a:solidFill>
            <a:prstDash val="solid"/>
            <a:round/>
            <a:headEnd type="none" w="sm" len="sm"/>
            <a:tailEnd type="none" w="sm" len="sm"/>
          </a:ln>
        </p:spPr>
      </p:cxnSp>
      <p:cxnSp>
        <p:nvCxnSpPr>
          <p:cNvPr id="1677" name="Google Shape;1677;p123"/>
          <p:cNvCxnSpPr/>
          <p:nvPr/>
        </p:nvCxnSpPr>
        <p:spPr>
          <a:xfrm>
            <a:off x="3136513" y="3635487"/>
            <a:ext cx="1155000" cy="1454400"/>
          </a:xfrm>
          <a:prstGeom prst="straightConnector1">
            <a:avLst/>
          </a:prstGeom>
          <a:noFill/>
          <a:ln w="12700" cap="flat" cmpd="sng">
            <a:solidFill>
              <a:schemeClr val="dk1"/>
            </a:solidFill>
            <a:prstDash val="solid"/>
            <a:round/>
            <a:headEnd type="none" w="sm" len="sm"/>
            <a:tailEnd type="none" w="sm" len="sm"/>
          </a:ln>
        </p:spPr>
      </p:cxnSp>
      <p:cxnSp>
        <p:nvCxnSpPr>
          <p:cNvPr id="1678" name="Google Shape;1678;p123"/>
          <p:cNvCxnSpPr/>
          <p:nvPr/>
        </p:nvCxnSpPr>
        <p:spPr>
          <a:xfrm>
            <a:off x="4291520" y="5089762"/>
            <a:ext cx="780000" cy="0"/>
          </a:xfrm>
          <a:prstGeom prst="straightConnector1">
            <a:avLst/>
          </a:prstGeom>
          <a:noFill/>
          <a:ln w="12700" cap="flat" cmpd="sng">
            <a:solidFill>
              <a:schemeClr val="dk1"/>
            </a:solidFill>
            <a:prstDash val="solid"/>
            <a:round/>
            <a:headEnd type="none" w="sm" len="sm"/>
            <a:tailEnd type="none" w="sm" len="sm"/>
          </a:ln>
        </p:spPr>
      </p:cxnSp>
      <p:sp>
        <p:nvSpPr>
          <p:cNvPr id="1679" name="Google Shape;1679;p123"/>
          <p:cNvSpPr txBox="1"/>
          <p:nvPr/>
        </p:nvSpPr>
        <p:spPr>
          <a:xfrm>
            <a:off x="4968045" y="2475320"/>
            <a:ext cx="1224000" cy="523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b="1">
                <a:solidFill>
                  <a:schemeClr val="dk1"/>
                </a:solidFill>
              </a:rPr>
              <a:t>ADVANCED </a:t>
            </a:r>
            <a:r>
              <a:rPr lang="fr-FR" sz="1400" b="1">
                <a:solidFill>
                  <a:schemeClr val="dk1"/>
                </a:solidFill>
                <a:latin typeface="Arial"/>
                <a:ea typeface="Arial"/>
                <a:cs typeface="Arial"/>
                <a:sym typeface="Arial"/>
              </a:rPr>
              <a:t>ANALYTICS</a:t>
            </a:r>
            <a:endParaRPr sz="1400" b="1">
              <a:solidFill>
                <a:schemeClr val="dk1"/>
              </a:solidFill>
              <a:latin typeface="Arial"/>
              <a:ea typeface="Arial"/>
              <a:cs typeface="Arial"/>
              <a:sym typeface="Arial"/>
            </a:endParaRPr>
          </a:p>
        </p:txBody>
      </p:sp>
      <p:sp>
        <p:nvSpPr>
          <p:cNvPr id="1680" name="Google Shape;1680;p123"/>
          <p:cNvSpPr txBox="1"/>
          <p:nvPr/>
        </p:nvSpPr>
        <p:spPr>
          <a:xfrm>
            <a:off x="457204" y="284624"/>
            <a:ext cx="8229600" cy="1143300"/>
          </a:xfrm>
          <a:prstGeom prst="rect">
            <a:avLst/>
          </a:prstGeom>
          <a:no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Clr>
                <a:schemeClr val="dk1"/>
              </a:buClr>
              <a:buFont typeface="Arial"/>
              <a:buNone/>
            </a:pPr>
            <a:r>
              <a:rPr lang="fr-FR" sz="2400">
                <a:solidFill>
                  <a:schemeClr val="accent6"/>
                </a:solidFill>
                <a:latin typeface="Dosis"/>
                <a:ea typeface="Dosis"/>
                <a:cs typeface="Dosis"/>
                <a:sym typeface="Dosis"/>
              </a:rPr>
              <a:t>… TO ANALYZE BY DOING ADVANCED MATHEMATICS</a:t>
            </a:r>
            <a:endParaRPr/>
          </a:p>
        </p:txBody>
      </p:sp>
      <p:cxnSp>
        <p:nvCxnSpPr>
          <p:cNvPr id="1681" name="Google Shape;1681;p123"/>
          <p:cNvCxnSpPr/>
          <p:nvPr/>
        </p:nvCxnSpPr>
        <p:spPr>
          <a:xfrm>
            <a:off x="457200" y="575619"/>
            <a:ext cx="0" cy="576000"/>
          </a:xfrm>
          <a:prstGeom prst="straightConnector1">
            <a:avLst/>
          </a:prstGeom>
          <a:noFill/>
          <a:ln w="28575" cap="flat" cmpd="sng">
            <a:solidFill>
              <a:srgbClr val="20C3F3"/>
            </a:solidFill>
            <a:prstDash val="solid"/>
            <a:round/>
            <a:headEnd type="none" w="sm" len="sm"/>
            <a:tailEnd type="none" w="sm" len="sm"/>
          </a:ln>
        </p:spPr>
      </p:cxnSp>
      <p:pic>
        <p:nvPicPr>
          <p:cNvPr id="1682" name="Google Shape;1682;p123" descr="logo_hupi_rvb (2).png"/>
          <p:cNvPicPr preferRelativeResize="0"/>
          <p:nvPr/>
        </p:nvPicPr>
        <p:blipFill rotWithShape="1">
          <a:blip r:embed="rId3">
            <a:alphaModFix/>
          </a:blip>
          <a:srcRect/>
          <a:stretch/>
        </p:blipFill>
        <p:spPr>
          <a:xfrm>
            <a:off x="8255950" y="144000"/>
            <a:ext cx="745800" cy="492900"/>
          </a:xfrm>
          <a:prstGeom prst="rect">
            <a:avLst/>
          </a:prstGeom>
          <a:noFill/>
          <a:ln>
            <a:noFill/>
          </a:ln>
        </p:spPr>
      </p:pic>
      <p:pic>
        <p:nvPicPr>
          <p:cNvPr id="1683" name="Google Shape;1683;p123" descr="Machine Leaning.jpg"/>
          <p:cNvPicPr preferRelativeResize="0"/>
          <p:nvPr/>
        </p:nvPicPr>
        <p:blipFill>
          <a:blip r:embed="rId4">
            <a:alphaModFix/>
          </a:blip>
          <a:stretch>
            <a:fillRect/>
          </a:stretch>
        </p:blipFill>
        <p:spPr>
          <a:xfrm>
            <a:off x="6926000" y="2444088"/>
            <a:ext cx="1840919" cy="1143300"/>
          </a:xfrm>
          <a:prstGeom prst="rect">
            <a:avLst/>
          </a:prstGeom>
          <a:noFill/>
          <a:ln>
            <a:noFill/>
          </a:ln>
        </p:spPr>
      </p:pic>
      <p:sp>
        <p:nvSpPr>
          <p:cNvPr id="1684" name="Google Shape;1684;p123"/>
          <p:cNvSpPr txBox="1"/>
          <p:nvPr/>
        </p:nvSpPr>
        <p:spPr>
          <a:xfrm>
            <a:off x="6667725" y="1849400"/>
            <a:ext cx="2325300" cy="426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1800">
                <a:solidFill>
                  <a:srgbClr val="20C3F3"/>
                </a:solidFill>
              </a:rPr>
              <a:t>Machine Learning</a:t>
            </a:r>
            <a:endParaRPr sz="1800">
              <a:solidFill>
                <a:srgbClr val="20C3F3"/>
              </a:solidFill>
              <a:latin typeface="Arial"/>
              <a:ea typeface="Arial"/>
              <a:cs typeface="Arial"/>
              <a:sym typeface="Arial"/>
            </a:endParaRPr>
          </a:p>
        </p:txBody>
      </p:sp>
      <p:sp>
        <p:nvSpPr>
          <p:cNvPr id="1685" name="Google Shape;1685;p123"/>
          <p:cNvSpPr txBox="1">
            <a:spLocks noGrp="1"/>
          </p:cNvSpPr>
          <p:nvPr>
            <p:ph type="sldNum" idx="12"/>
          </p:nvPr>
        </p:nvSpPr>
        <p:spPr>
          <a:xfrm>
            <a:off x="6553200" y="6356349"/>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A4ADB0"/>
              </a:buClr>
              <a:buFont typeface="Calibri"/>
              <a:buNone/>
            </a:pPr>
            <a:fld id="{00000000-1234-1234-1234-123412341234}" type="slidenum">
              <a:rPr lang="fr-FR" sz="1000"/>
              <a:t>74</a:t>
            </a:fld>
            <a:endParaRPr sz="1000"/>
          </a:p>
        </p:txBody>
      </p:sp>
      <p:sp>
        <p:nvSpPr>
          <p:cNvPr id="1686" name="Google Shape;1686;p123"/>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690"/>
        <p:cNvGrpSpPr/>
        <p:nvPr/>
      </p:nvGrpSpPr>
      <p:grpSpPr>
        <a:xfrm>
          <a:off x="0" y="0"/>
          <a:ext cx="0" cy="0"/>
          <a:chOff x="0" y="0"/>
          <a:chExt cx="0" cy="0"/>
        </a:xfrm>
      </p:grpSpPr>
      <p:cxnSp>
        <p:nvCxnSpPr>
          <p:cNvPr id="1691" name="Google Shape;1691;p124"/>
          <p:cNvCxnSpPr/>
          <p:nvPr/>
        </p:nvCxnSpPr>
        <p:spPr>
          <a:xfrm rot="10800000">
            <a:off x="1616477" y="2026813"/>
            <a:ext cx="0" cy="3771300"/>
          </a:xfrm>
          <a:prstGeom prst="straightConnector1">
            <a:avLst/>
          </a:prstGeom>
          <a:noFill/>
          <a:ln w="25400" cap="flat" cmpd="sng">
            <a:solidFill>
              <a:schemeClr val="dk1"/>
            </a:solidFill>
            <a:prstDash val="solid"/>
            <a:round/>
            <a:headEnd type="none" w="sm" len="sm"/>
            <a:tailEnd type="stealth" w="med" len="med"/>
          </a:ln>
        </p:spPr>
      </p:cxnSp>
      <p:cxnSp>
        <p:nvCxnSpPr>
          <p:cNvPr id="1692" name="Google Shape;1692;p124"/>
          <p:cNvCxnSpPr/>
          <p:nvPr/>
        </p:nvCxnSpPr>
        <p:spPr>
          <a:xfrm>
            <a:off x="1616477" y="5796583"/>
            <a:ext cx="5914200" cy="0"/>
          </a:xfrm>
          <a:prstGeom prst="straightConnector1">
            <a:avLst/>
          </a:prstGeom>
          <a:noFill/>
          <a:ln w="25400" cap="flat" cmpd="sng">
            <a:solidFill>
              <a:schemeClr val="dk1"/>
            </a:solidFill>
            <a:prstDash val="solid"/>
            <a:round/>
            <a:headEnd type="none" w="sm" len="sm"/>
            <a:tailEnd type="stealth" w="med" len="med"/>
          </a:ln>
        </p:spPr>
      </p:cxnSp>
      <p:sp>
        <p:nvSpPr>
          <p:cNvPr id="1693" name="Google Shape;1693;p124"/>
          <p:cNvSpPr/>
          <p:nvPr/>
        </p:nvSpPr>
        <p:spPr>
          <a:xfrm rot="-1620060">
            <a:off x="1475987" y="3899386"/>
            <a:ext cx="6559606" cy="407469"/>
          </a:xfrm>
          <a:prstGeom prst="rightArrow">
            <a:avLst>
              <a:gd name="adj1" fmla="val 61538"/>
              <a:gd name="adj2" fmla="val 50000"/>
            </a:avLst>
          </a:prstGeom>
          <a:solidFill>
            <a:schemeClr val="dk1"/>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r>
              <a:rPr lang="fr-FR" sz="1800">
                <a:solidFill>
                  <a:schemeClr val="lt1"/>
                </a:solidFill>
                <a:latin typeface="Arial"/>
                <a:ea typeface="Arial"/>
                <a:cs typeface="Arial"/>
                <a:sym typeface="Arial"/>
              </a:rPr>
              <a:t>INFORMATION	</a:t>
            </a:r>
            <a:r>
              <a:rPr lang="fr-FR" sz="1800">
                <a:solidFill>
                  <a:schemeClr val="lt1"/>
                </a:solidFill>
              </a:rPr>
              <a:t>					</a:t>
            </a:r>
            <a:r>
              <a:rPr lang="fr-FR" sz="1800">
                <a:solidFill>
                  <a:schemeClr val="lt1"/>
                </a:solidFill>
                <a:latin typeface="Arial"/>
                <a:ea typeface="Arial"/>
                <a:cs typeface="Arial"/>
                <a:sym typeface="Arial"/>
              </a:rPr>
              <a:t>OPTIMI</a:t>
            </a:r>
            <a:r>
              <a:rPr lang="fr-FR" sz="1800">
                <a:solidFill>
                  <a:schemeClr val="lt1"/>
                </a:solidFill>
              </a:rPr>
              <a:t>Z</a:t>
            </a:r>
            <a:r>
              <a:rPr lang="fr-FR" sz="1800">
                <a:solidFill>
                  <a:schemeClr val="lt1"/>
                </a:solidFill>
                <a:latin typeface="Arial"/>
                <a:ea typeface="Arial"/>
                <a:cs typeface="Arial"/>
                <a:sym typeface="Arial"/>
              </a:rPr>
              <a:t>ATION</a:t>
            </a:r>
            <a:endParaRPr sz="1800">
              <a:solidFill>
                <a:schemeClr val="lt1"/>
              </a:solidFill>
              <a:latin typeface="Arial"/>
              <a:ea typeface="Arial"/>
              <a:cs typeface="Arial"/>
              <a:sym typeface="Arial"/>
            </a:endParaRPr>
          </a:p>
        </p:txBody>
      </p:sp>
      <p:sp>
        <p:nvSpPr>
          <p:cNvPr id="1694" name="Google Shape;1694;p124"/>
          <p:cNvSpPr/>
          <p:nvPr/>
        </p:nvSpPr>
        <p:spPr>
          <a:xfrm>
            <a:off x="1753768" y="4203393"/>
            <a:ext cx="1424100" cy="581400"/>
          </a:xfrm>
          <a:prstGeom prst="roundRect">
            <a:avLst>
              <a:gd name="adj" fmla="val 16667"/>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1200">
                <a:solidFill>
                  <a:schemeClr val="lt1"/>
                </a:solidFill>
                <a:latin typeface="Arial"/>
                <a:ea typeface="Arial"/>
                <a:cs typeface="Arial"/>
                <a:sym typeface="Arial"/>
              </a:rPr>
              <a:t>DESCRIPTIVE </a:t>
            </a:r>
            <a:endParaRPr sz="1200">
              <a:solidFill>
                <a:schemeClr val="lt1"/>
              </a:solidFill>
              <a:latin typeface="Arial"/>
              <a:ea typeface="Arial"/>
              <a:cs typeface="Arial"/>
              <a:sym typeface="Arial"/>
            </a:endParaRPr>
          </a:p>
        </p:txBody>
      </p:sp>
      <p:sp>
        <p:nvSpPr>
          <p:cNvPr id="1695" name="Google Shape;1695;p124"/>
          <p:cNvSpPr/>
          <p:nvPr/>
        </p:nvSpPr>
        <p:spPr>
          <a:xfrm>
            <a:off x="3099282" y="3535056"/>
            <a:ext cx="1424100" cy="581400"/>
          </a:xfrm>
          <a:prstGeom prst="roundRect">
            <a:avLst>
              <a:gd name="adj" fmla="val 16667"/>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1200">
                <a:solidFill>
                  <a:schemeClr val="lt1"/>
                </a:solidFill>
              </a:rPr>
              <a:t>EXPLANATORY</a:t>
            </a:r>
            <a:endParaRPr sz="1200">
              <a:solidFill>
                <a:schemeClr val="lt1"/>
              </a:solidFill>
              <a:latin typeface="Arial"/>
              <a:ea typeface="Arial"/>
              <a:cs typeface="Arial"/>
              <a:sym typeface="Arial"/>
            </a:endParaRPr>
          </a:p>
        </p:txBody>
      </p:sp>
      <p:sp>
        <p:nvSpPr>
          <p:cNvPr id="1696" name="Google Shape;1696;p124"/>
          <p:cNvSpPr/>
          <p:nvPr/>
        </p:nvSpPr>
        <p:spPr>
          <a:xfrm>
            <a:off x="4433517" y="2880610"/>
            <a:ext cx="1424100" cy="581400"/>
          </a:xfrm>
          <a:prstGeom prst="roundRect">
            <a:avLst>
              <a:gd name="adj" fmla="val 16667"/>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1200">
                <a:solidFill>
                  <a:schemeClr val="lt1"/>
                </a:solidFill>
                <a:latin typeface="Arial"/>
                <a:ea typeface="Arial"/>
                <a:cs typeface="Arial"/>
                <a:sym typeface="Arial"/>
              </a:rPr>
              <a:t>PREDICTIVE </a:t>
            </a:r>
            <a:endParaRPr sz="1200">
              <a:solidFill>
                <a:schemeClr val="lt1"/>
              </a:solidFill>
              <a:latin typeface="Arial"/>
              <a:ea typeface="Arial"/>
              <a:cs typeface="Arial"/>
              <a:sym typeface="Arial"/>
            </a:endParaRPr>
          </a:p>
        </p:txBody>
      </p:sp>
      <p:sp>
        <p:nvSpPr>
          <p:cNvPr id="1697" name="Google Shape;1697;p124"/>
          <p:cNvSpPr/>
          <p:nvPr/>
        </p:nvSpPr>
        <p:spPr>
          <a:xfrm>
            <a:off x="5760302" y="2198306"/>
            <a:ext cx="1424100" cy="581400"/>
          </a:xfrm>
          <a:prstGeom prst="roundRect">
            <a:avLst>
              <a:gd name="adj" fmla="val 16667"/>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1200">
                <a:solidFill>
                  <a:schemeClr val="lt1"/>
                </a:solidFill>
                <a:latin typeface="Arial"/>
                <a:ea typeface="Arial"/>
                <a:cs typeface="Arial"/>
                <a:sym typeface="Arial"/>
              </a:rPr>
              <a:t>PRESCRIPTIVE </a:t>
            </a:r>
            <a:endParaRPr sz="1200">
              <a:solidFill>
                <a:schemeClr val="lt1"/>
              </a:solidFill>
              <a:latin typeface="Arial"/>
              <a:ea typeface="Arial"/>
              <a:cs typeface="Arial"/>
              <a:sym typeface="Arial"/>
            </a:endParaRPr>
          </a:p>
        </p:txBody>
      </p:sp>
      <p:sp>
        <p:nvSpPr>
          <p:cNvPr id="1698" name="Google Shape;1698;p124"/>
          <p:cNvSpPr txBox="1"/>
          <p:nvPr/>
        </p:nvSpPr>
        <p:spPr>
          <a:xfrm>
            <a:off x="1891750" y="3762075"/>
            <a:ext cx="1062000" cy="4155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1050">
                <a:solidFill>
                  <a:schemeClr val="dk1"/>
                </a:solidFill>
              </a:rPr>
              <a:t>What happened?</a:t>
            </a:r>
            <a:endParaRPr sz="1050">
              <a:solidFill>
                <a:schemeClr val="dk1"/>
              </a:solidFill>
              <a:latin typeface="Arial"/>
              <a:ea typeface="Arial"/>
              <a:cs typeface="Arial"/>
              <a:sym typeface="Arial"/>
            </a:endParaRPr>
          </a:p>
        </p:txBody>
      </p:sp>
      <p:sp>
        <p:nvSpPr>
          <p:cNvPr id="1699" name="Google Shape;1699;p124"/>
          <p:cNvSpPr txBox="1"/>
          <p:nvPr/>
        </p:nvSpPr>
        <p:spPr>
          <a:xfrm>
            <a:off x="3254782" y="3080335"/>
            <a:ext cx="1143000" cy="4155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1050">
                <a:solidFill>
                  <a:schemeClr val="dk1"/>
                </a:solidFill>
              </a:rPr>
              <a:t>Why did this happen?</a:t>
            </a:r>
            <a:endParaRPr sz="1050">
              <a:solidFill>
                <a:schemeClr val="dk1"/>
              </a:solidFill>
              <a:latin typeface="Arial"/>
              <a:ea typeface="Arial"/>
              <a:cs typeface="Arial"/>
              <a:sym typeface="Arial"/>
            </a:endParaRPr>
          </a:p>
        </p:txBody>
      </p:sp>
      <p:sp>
        <p:nvSpPr>
          <p:cNvPr id="1700" name="Google Shape;1700;p124"/>
          <p:cNvSpPr txBox="1"/>
          <p:nvPr/>
        </p:nvSpPr>
        <p:spPr>
          <a:xfrm>
            <a:off x="4600296" y="2432668"/>
            <a:ext cx="1143000" cy="4155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1050">
                <a:solidFill>
                  <a:schemeClr val="dk1"/>
                </a:solidFill>
              </a:rPr>
              <a:t>What will happen next?</a:t>
            </a:r>
            <a:endParaRPr sz="1050">
              <a:solidFill>
                <a:schemeClr val="dk1"/>
              </a:solidFill>
              <a:latin typeface="Arial"/>
              <a:ea typeface="Arial"/>
              <a:cs typeface="Arial"/>
              <a:sym typeface="Arial"/>
            </a:endParaRPr>
          </a:p>
        </p:txBody>
      </p:sp>
      <p:sp>
        <p:nvSpPr>
          <p:cNvPr id="1701" name="Google Shape;1701;p124"/>
          <p:cNvSpPr txBox="1"/>
          <p:nvPr/>
        </p:nvSpPr>
        <p:spPr>
          <a:xfrm>
            <a:off x="5684100" y="1764700"/>
            <a:ext cx="1605000" cy="4155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1050">
                <a:solidFill>
                  <a:schemeClr val="dk1"/>
                </a:solidFill>
              </a:rPr>
              <a:t>What can we do to make this happen?</a:t>
            </a:r>
            <a:endParaRPr sz="1050">
              <a:solidFill>
                <a:schemeClr val="dk1"/>
              </a:solidFill>
              <a:latin typeface="Arial"/>
              <a:ea typeface="Arial"/>
              <a:cs typeface="Arial"/>
              <a:sym typeface="Arial"/>
            </a:endParaRPr>
          </a:p>
        </p:txBody>
      </p:sp>
      <p:sp>
        <p:nvSpPr>
          <p:cNvPr id="1702" name="Google Shape;1702;p124"/>
          <p:cNvSpPr txBox="1"/>
          <p:nvPr/>
        </p:nvSpPr>
        <p:spPr>
          <a:xfrm rot="-5400000">
            <a:off x="787560" y="3817052"/>
            <a:ext cx="1143000" cy="253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1800">
                <a:solidFill>
                  <a:schemeClr val="dk1"/>
                </a:solidFill>
              </a:rPr>
              <a:t>Value</a:t>
            </a:r>
            <a:endParaRPr sz="1800">
              <a:solidFill>
                <a:schemeClr val="dk1"/>
              </a:solidFill>
              <a:latin typeface="Arial"/>
              <a:ea typeface="Arial"/>
              <a:cs typeface="Arial"/>
              <a:sym typeface="Arial"/>
            </a:endParaRPr>
          </a:p>
        </p:txBody>
      </p:sp>
      <p:sp>
        <p:nvSpPr>
          <p:cNvPr id="1703" name="Google Shape;1703;p124"/>
          <p:cNvSpPr txBox="1"/>
          <p:nvPr/>
        </p:nvSpPr>
        <p:spPr>
          <a:xfrm>
            <a:off x="4092204" y="5830797"/>
            <a:ext cx="1143000" cy="253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1800">
                <a:solidFill>
                  <a:schemeClr val="dk1"/>
                </a:solidFill>
              </a:rPr>
              <a:t>Difficulty</a:t>
            </a:r>
            <a:endParaRPr sz="1800">
              <a:solidFill>
                <a:schemeClr val="dk1"/>
              </a:solidFill>
              <a:latin typeface="Arial"/>
              <a:ea typeface="Arial"/>
              <a:cs typeface="Arial"/>
              <a:sym typeface="Arial"/>
            </a:endParaRPr>
          </a:p>
        </p:txBody>
      </p:sp>
      <p:sp>
        <p:nvSpPr>
          <p:cNvPr id="1704" name="Google Shape;1704;p124"/>
          <p:cNvSpPr/>
          <p:nvPr/>
        </p:nvSpPr>
        <p:spPr>
          <a:xfrm>
            <a:off x="316064" y="6536292"/>
            <a:ext cx="8360400" cy="253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fr-FR" sz="1050" i="1">
                <a:solidFill>
                  <a:schemeClr val="dk1"/>
                </a:solidFill>
                <a:latin typeface="Calibri"/>
                <a:ea typeface="Calibri"/>
                <a:cs typeface="Calibri"/>
                <a:sym typeface="Calibri"/>
              </a:rPr>
              <a:t>Source: Gartner (February 2013)</a:t>
            </a:r>
            <a:endParaRPr sz="1050">
              <a:solidFill>
                <a:schemeClr val="dk1"/>
              </a:solidFill>
              <a:latin typeface="Calibri"/>
              <a:ea typeface="Calibri"/>
              <a:cs typeface="Calibri"/>
              <a:sym typeface="Calibri"/>
            </a:endParaRPr>
          </a:p>
        </p:txBody>
      </p:sp>
      <p:sp>
        <p:nvSpPr>
          <p:cNvPr id="1705" name="Google Shape;1705;p124"/>
          <p:cNvSpPr txBox="1"/>
          <p:nvPr/>
        </p:nvSpPr>
        <p:spPr>
          <a:xfrm rot="-1644343">
            <a:off x="2210019" y="4109540"/>
            <a:ext cx="6080971" cy="36939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800">
                <a:solidFill>
                  <a:schemeClr val="dk1"/>
                </a:solidFill>
              </a:rPr>
              <a:t>Study Pas</a:t>
            </a:r>
            <a:r>
              <a:rPr lang="fr-FR" sz="1800">
                <a:solidFill>
                  <a:schemeClr val="dk1"/>
                </a:solidFill>
                <a:latin typeface="Arial"/>
                <a:ea typeface="Arial"/>
                <a:cs typeface="Arial"/>
                <a:sym typeface="Arial"/>
              </a:rPr>
              <a:t>			</a:t>
            </a:r>
            <a:r>
              <a:rPr lang="fr-FR" sz="1800">
                <a:solidFill>
                  <a:schemeClr val="dk1"/>
                </a:solidFill>
              </a:rPr>
              <a:t>Understand</a:t>
            </a:r>
            <a:r>
              <a:rPr lang="fr-FR" sz="1800">
                <a:solidFill>
                  <a:schemeClr val="dk1"/>
                </a:solidFill>
                <a:latin typeface="Arial"/>
                <a:ea typeface="Arial"/>
                <a:cs typeface="Arial"/>
                <a:sym typeface="Arial"/>
              </a:rPr>
              <a:t>		</a:t>
            </a:r>
            <a:r>
              <a:rPr lang="fr-FR" sz="1800">
                <a:solidFill>
                  <a:schemeClr val="dk1"/>
                </a:solidFill>
              </a:rPr>
              <a:t>Anticipate</a:t>
            </a:r>
            <a:endParaRPr sz="1800">
              <a:solidFill>
                <a:schemeClr val="dk1"/>
              </a:solidFill>
              <a:latin typeface="Arial"/>
              <a:ea typeface="Arial"/>
              <a:cs typeface="Arial"/>
              <a:sym typeface="Arial"/>
            </a:endParaRPr>
          </a:p>
        </p:txBody>
      </p:sp>
      <p:sp>
        <p:nvSpPr>
          <p:cNvPr id="1706" name="Google Shape;1706;p124"/>
          <p:cNvSpPr txBox="1"/>
          <p:nvPr/>
        </p:nvSpPr>
        <p:spPr>
          <a:xfrm>
            <a:off x="457204" y="284624"/>
            <a:ext cx="8229600" cy="1143300"/>
          </a:xfrm>
          <a:prstGeom prst="rect">
            <a:avLst/>
          </a:prstGeom>
          <a:no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Clr>
                <a:schemeClr val="dk1"/>
              </a:buClr>
              <a:buFont typeface="Arial"/>
              <a:buNone/>
            </a:pPr>
            <a:r>
              <a:rPr lang="fr-FR" sz="2400">
                <a:solidFill>
                  <a:schemeClr val="accent6"/>
                </a:solidFill>
                <a:latin typeface="Dosis"/>
                <a:ea typeface="Dosis"/>
                <a:cs typeface="Dosis"/>
                <a:sym typeface="Dosis"/>
              </a:rPr>
              <a:t>… IN ORDER TO INFLUENCE THE FUTURE</a:t>
            </a:r>
            <a:endParaRPr/>
          </a:p>
        </p:txBody>
      </p:sp>
      <p:cxnSp>
        <p:nvCxnSpPr>
          <p:cNvPr id="1707" name="Google Shape;1707;p124"/>
          <p:cNvCxnSpPr/>
          <p:nvPr/>
        </p:nvCxnSpPr>
        <p:spPr>
          <a:xfrm>
            <a:off x="457200" y="575619"/>
            <a:ext cx="0" cy="576000"/>
          </a:xfrm>
          <a:prstGeom prst="straightConnector1">
            <a:avLst/>
          </a:prstGeom>
          <a:noFill/>
          <a:ln w="28575" cap="flat" cmpd="sng">
            <a:solidFill>
              <a:srgbClr val="20C3F3"/>
            </a:solidFill>
            <a:prstDash val="solid"/>
            <a:round/>
            <a:headEnd type="none" w="sm" len="sm"/>
            <a:tailEnd type="none" w="sm" len="sm"/>
          </a:ln>
        </p:spPr>
      </p:cxnSp>
      <p:pic>
        <p:nvPicPr>
          <p:cNvPr id="1708" name="Google Shape;1708;p124" descr="logo_hupi_rvb (2).png"/>
          <p:cNvPicPr preferRelativeResize="0"/>
          <p:nvPr/>
        </p:nvPicPr>
        <p:blipFill rotWithShape="1">
          <a:blip r:embed="rId3">
            <a:alphaModFix/>
          </a:blip>
          <a:srcRect/>
          <a:stretch/>
        </p:blipFill>
        <p:spPr>
          <a:xfrm>
            <a:off x="8255950" y="144000"/>
            <a:ext cx="745800" cy="492900"/>
          </a:xfrm>
          <a:prstGeom prst="rect">
            <a:avLst/>
          </a:prstGeom>
          <a:noFill/>
          <a:ln>
            <a:noFill/>
          </a:ln>
        </p:spPr>
      </p:pic>
      <p:sp>
        <p:nvSpPr>
          <p:cNvPr id="1709" name="Google Shape;1709;p124"/>
          <p:cNvSpPr txBox="1">
            <a:spLocks noGrp="1"/>
          </p:cNvSpPr>
          <p:nvPr>
            <p:ph type="sldNum" idx="12"/>
          </p:nvPr>
        </p:nvSpPr>
        <p:spPr>
          <a:xfrm>
            <a:off x="6553200" y="6356349"/>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A4ADB0"/>
              </a:buClr>
              <a:buFont typeface="Calibri"/>
              <a:buNone/>
            </a:pPr>
            <a:fld id="{00000000-1234-1234-1234-123412341234}" type="slidenum">
              <a:rPr lang="fr-FR" sz="1000"/>
              <a:t>75</a:t>
            </a:fld>
            <a:endParaRPr sz="1000"/>
          </a:p>
        </p:txBody>
      </p:sp>
      <p:sp>
        <p:nvSpPr>
          <p:cNvPr id="1710" name="Google Shape;1710;p124"/>
          <p:cNvSpPr txBox="1"/>
          <p:nvPr/>
        </p:nvSpPr>
        <p:spPr>
          <a:xfrm>
            <a:off x="2722999" y="2203427"/>
            <a:ext cx="1536900" cy="4155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1800">
                <a:solidFill>
                  <a:srgbClr val="20C3F3"/>
                </a:solidFill>
              </a:rPr>
              <a:t>ANALYTICS</a:t>
            </a:r>
            <a:endParaRPr sz="1800">
              <a:solidFill>
                <a:srgbClr val="20C3F3"/>
              </a:solidFill>
              <a:latin typeface="Arial"/>
              <a:ea typeface="Arial"/>
              <a:cs typeface="Arial"/>
              <a:sym typeface="Arial"/>
            </a:endParaRPr>
          </a:p>
        </p:txBody>
      </p:sp>
      <p:sp>
        <p:nvSpPr>
          <p:cNvPr id="1711" name="Google Shape;1711;p124"/>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715"/>
        <p:cNvGrpSpPr/>
        <p:nvPr/>
      </p:nvGrpSpPr>
      <p:grpSpPr>
        <a:xfrm>
          <a:off x="0" y="0"/>
          <a:ext cx="0" cy="0"/>
          <a:chOff x="0" y="0"/>
          <a:chExt cx="0" cy="0"/>
        </a:xfrm>
      </p:grpSpPr>
      <p:sp>
        <p:nvSpPr>
          <p:cNvPr id="1716" name="Google Shape;1716;p125"/>
          <p:cNvSpPr txBox="1">
            <a:spLocks noGrp="1"/>
          </p:cNvSpPr>
          <p:nvPr>
            <p:ph type="body" idx="1"/>
          </p:nvPr>
        </p:nvSpPr>
        <p:spPr>
          <a:xfrm>
            <a:off x="280799" y="1764116"/>
            <a:ext cx="4093800" cy="4551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accent6"/>
              </a:buClr>
              <a:buFont typeface="Arial"/>
              <a:buNone/>
            </a:pPr>
            <a:r>
              <a:rPr lang="fr-FR" sz="1600" b="1">
                <a:solidFill>
                  <a:schemeClr val="accent6"/>
                </a:solidFill>
              </a:rPr>
              <a:t>NUCLEAR DETERRENCE</a:t>
            </a:r>
            <a:r>
              <a:rPr lang="fr-FR" sz="1600" b="1" i="0" u="none" strike="noStrike" cap="none">
                <a:solidFill>
                  <a:schemeClr val="accent6"/>
                </a:solidFill>
                <a:latin typeface="Arial"/>
                <a:ea typeface="Arial"/>
                <a:cs typeface="Arial"/>
                <a:sym typeface="Arial"/>
              </a:rPr>
              <a:t> : </a:t>
            </a:r>
            <a:endParaRPr sz="1600" b="1" i="0" u="none" strike="noStrike" cap="none">
              <a:solidFill>
                <a:schemeClr val="accent6"/>
              </a:solidFill>
              <a:latin typeface="Arial"/>
              <a:ea typeface="Arial"/>
              <a:cs typeface="Arial"/>
              <a:sym typeface="Arial"/>
            </a:endParaRPr>
          </a:p>
          <a:p>
            <a:pPr marL="0" marR="0" lvl="0" indent="0" algn="l" rtl="0">
              <a:spcBef>
                <a:spcPts val="320"/>
              </a:spcBef>
              <a:spcAft>
                <a:spcPts val="0"/>
              </a:spcAft>
              <a:buClr>
                <a:schemeClr val="dk1"/>
              </a:buClr>
              <a:buFont typeface="Arial"/>
              <a:buNone/>
            </a:pPr>
            <a:r>
              <a:rPr lang="fr-FR" sz="1600"/>
              <a:t>Extract of the movie</a:t>
            </a:r>
            <a:r>
              <a:rPr lang="fr-FR" sz="1600" b="0" i="0" u="none" strike="noStrike" cap="none">
                <a:solidFill>
                  <a:schemeClr val="dk1"/>
                </a:solidFill>
                <a:latin typeface="Arial"/>
                <a:ea typeface="Arial"/>
                <a:cs typeface="Arial"/>
                <a:sym typeface="Arial"/>
              </a:rPr>
              <a:t> </a:t>
            </a:r>
            <a:r>
              <a:rPr lang="fr-FR" sz="1600"/>
              <a:t>Dr.</a:t>
            </a:r>
            <a:r>
              <a:rPr lang="fr-FR" sz="1600" b="0" i="0" u="none" strike="noStrike" cap="none">
                <a:solidFill>
                  <a:schemeClr val="dk1"/>
                </a:solidFill>
                <a:latin typeface="Arial"/>
                <a:ea typeface="Arial"/>
                <a:cs typeface="Arial"/>
                <a:sym typeface="Arial"/>
              </a:rPr>
              <a:t> </a:t>
            </a:r>
            <a:r>
              <a:rPr lang="fr-FR" sz="1600"/>
              <a:t>Strangelove</a:t>
            </a:r>
            <a:r>
              <a:rPr lang="fr-FR" sz="1600" b="0" i="0" u="none" strike="noStrike" cap="none">
                <a:solidFill>
                  <a:schemeClr val="dk1"/>
                </a:solidFill>
                <a:latin typeface="Arial"/>
                <a:ea typeface="Arial"/>
                <a:cs typeface="Arial"/>
                <a:sym typeface="Arial"/>
              </a:rPr>
              <a:t> : 1964, Stanley Kubrick :</a:t>
            </a:r>
            <a:endParaRPr sz="1600"/>
          </a:p>
          <a:p>
            <a:pPr marL="457200" marR="0" lvl="0" indent="-330200" algn="l" rtl="0">
              <a:spcBef>
                <a:spcPts val="320"/>
              </a:spcBef>
              <a:spcAft>
                <a:spcPts val="0"/>
              </a:spcAft>
              <a:buSzPts val="1600"/>
              <a:buChar char="-"/>
            </a:pPr>
            <a:r>
              <a:rPr lang="fr-FR" sz="1600" i="1"/>
              <a:t>4mn 37s</a:t>
            </a:r>
            <a:endParaRPr sz="1600" i="1"/>
          </a:p>
          <a:p>
            <a:pPr marL="0" marR="0" lvl="0" indent="0" algn="l" rtl="0">
              <a:spcBef>
                <a:spcPts val="320"/>
              </a:spcBef>
              <a:spcAft>
                <a:spcPts val="0"/>
              </a:spcAft>
              <a:buClr>
                <a:schemeClr val="dk1"/>
              </a:buClr>
              <a:buFont typeface="Arial"/>
              <a:buNone/>
            </a:pPr>
            <a:endParaRPr sz="1600" b="1" u="sng"/>
          </a:p>
          <a:p>
            <a:pPr marL="0" marR="0" lvl="0" indent="0" algn="l" rtl="0">
              <a:spcBef>
                <a:spcPts val="320"/>
              </a:spcBef>
              <a:spcAft>
                <a:spcPts val="0"/>
              </a:spcAft>
              <a:buClr>
                <a:schemeClr val="dk1"/>
              </a:buClr>
              <a:buFont typeface="Arial"/>
              <a:buNone/>
            </a:pPr>
            <a:endParaRPr sz="1600" b="1" u="sng"/>
          </a:p>
          <a:p>
            <a:pPr marL="0" marR="0" lvl="0" indent="0" algn="l" rtl="0">
              <a:spcBef>
                <a:spcPts val="320"/>
              </a:spcBef>
              <a:spcAft>
                <a:spcPts val="0"/>
              </a:spcAft>
              <a:buClr>
                <a:schemeClr val="dk1"/>
              </a:buClr>
              <a:buFont typeface="Arial"/>
              <a:buNone/>
            </a:pPr>
            <a:endParaRPr sz="1600" b="1" u="sng"/>
          </a:p>
          <a:p>
            <a:pPr marL="0" marR="0" lvl="0" indent="0" algn="l" rtl="0">
              <a:spcBef>
                <a:spcPts val="320"/>
              </a:spcBef>
              <a:spcAft>
                <a:spcPts val="0"/>
              </a:spcAft>
              <a:buClr>
                <a:schemeClr val="accent6"/>
              </a:buClr>
              <a:buFont typeface="Arial"/>
              <a:buNone/>
            </a:pPr>
            <a:r>
              <a:rPr lang="fr-FR" sz="1600" b="1">
                <a:solidFill>
                  <a:schemeClr val="accent6"/>
                </a:solidFill>
              </a:rPr>
              <a:t>TRADING</a:t>
            </a:r>
            <a:r>
              <a:rPr lang="fr-FR" sz="1600" b="1" i="0" u="none" strike="noStrike" cap="none">
                <a:solidFill>
                  <a:schemeClr val="accent6"/>
                </a:solidFill>
                <a:latin typeface="Arial"/>
                <a:ea typeface="Arial"/>
                <a:cs typeface="Arial"/>
                <a:sym typeface="Arial"/>
              </a:rPr>
              <a:t> : </a:t>
            </a:r>
            <a:endParaRPr/>
          </a:p>
          <a:p>
            <a:pPr marL="0" marR="0" lvl="0" indent="0" algn="l" rtl="0">
              <a:spcBef>
                <a:spcPts val="320"/>
              </a:spcBef>
              <a:spcAft>
                <a:spcPts val="0"/>
              </a:spcAft>
              <a:buClr>
                <a:schemeClr val="dk1"/>
              </a:buClr>
              <a:buFont typeface="Arial"/>
              <a:buNone/>
            </a:pPr>
            <a:r>
              <a:rPr lang="fr-FR" sz="1600"/>
              <a:t>85</a:t>
            </a:r>
            <a:r>
              <a:rPr lang="fr-FR" sz="1600" b="0" i="0" u="none" strike="noStrike" cap="none">
                <a:solidFill>
                  <a:schemeClr val="dk1"/>
                </a:solidFill>
                <a:latin typeface="Arial"/>
                <a:ea typeface="Arial"/>
                <a:cs typeface="Arial"/>
                <a:sym typeface="Arial"/>
              </a:rPr>
              <a:t>% of the financial transactions </a:t>
            </a:r>
            <a:r>
              <a:rPr lang="fr-FR" sz="1600"/>
              <a:t>in the US are today, entirely done by computers.</a:t>
            </a:r>
            <a:r>
              <a:rPr lang="fr-FR" sz="1600" b="0" i="0" u="none" strike="noStrike" cap="none">
                <a:solidFill>
                  <a:schemeClr val="dk1"/>
                </a:solidFill>
                <a:latin typeface="Arial"/>
                <a:ea typeface="Arial"/>
                <a:cs typeface="Arial"/>
                <a:sym typeface="Arial"/>
              </a:rPr>
              <a:t> </a:t>
            </a:r>
            <a:endParaRPr sz="1600" b="0" i="0" u="none" strike="noStrike" cap="none">
              <a:solidFill>
                <a:schemeClr val="dk1"/>
              </a:solidFill>
              <a:latin typeface="Arial"/>
              <a:ea typeface="Arial"/>
              <a:cs typeface="Arial"/>
              <a:sym typeface="Arial"/>
            </a:endParaRPr>
          </a:p>
          <a:p>
            <a:pPr marL="0" marR="0" lvl="0" indent="0" algn="l" rtl="0">
              <a:spcBef>
                <a:spcPts val="320"/>
              </a:spcBef>
              <a:spcAft>
                <a:spcPts val="0"/>
              </a:spcAft>
              <a:buClr>
                <a:schemeClr val="dk1"/>
              </a:buClr>
              <a:buFont typeface="Arial"/>
              <a:buNone/>
            </a:pPr>
            <a:endParaRPr sz="1600"/>
          </a:p>
          <a:p>
            <a:pPr marL="0" marR="0" lvl="0" indent="0" algn="l" rtl="0">
              <a:spcBef>
                <a:spcPts val="320"/>
              </a:spcBef>
              <a:spcAft>
                <a:spcPts val="0"/>
              </a:spcAft>
              <a:buClr>
                <a:schemeClr val="dk1"/>
              </a:buClr>
              <a:buFont typeface="Arial"/>
              <a:buNone/>
            </a:pPr>
            <a:r>
              <a:rPr lang="fr-FR" sz="1600"/>
              <a:t>Thanks to complex algorithms, these computers are able to analyse in continuous market trades and react accordingly</a:t>
            </a:r>
            <a:r>
              <a:rPr lang="fr-FR" sz="1600" b="0" i="0" u="none" strike="noStrike" cap="none">
                <a:solidFill>
                  <a:schemeClr val="dk1"/>
                </a:solidFill>
                <a:latin typeface="Arial"/>
                <a:ea typeface="Arial"/>
                <a:cs typeface="Arial"/>
                <a:sym typeface="Arial"/>
              </a:rPr>
              <a:t>.</a:t>
            </a:r>
            <a:endParaRPr sz="1600" b="0" i="0" u="none" strike="noStrike" cap="none">
              <a:solidFill>
                <a:schemeClr val="dk1"/>
              </a:solidFill>
              <a:latin typeface="Arial"/>
              <a:ea typeface="Arial"/>
              <a:cs typeface="Arial"/>
              <a:sym typeface="Arial"/>
            </a:endParaRPr>
          </a:p>
          <a:p>
            <a:pPr marL="0" marR="0" lvl="0" indent="0" algn="l" rtl="0">
              <a:spcBef>
                <a:spcPts val="320"/>
              </a:spcBef>
              <a:spcAft>
                <a:spcPts val="0"/>
              </a:spcAft>
              <a:buClr>
                <a:schemeClr val="dk1"/>
              </a:buClr>
              <a:buFont typeface="Arial"/>
              <a:buNone/>
            </a:pPr>
            <a:endParaRPr sz="1200"/>
          </a:p>
          <a:p>
            <a:pPr marL="0" marR="0" lvl="0" indent="0" algn="l" rtl="0">
              <a:spcBef>
                <a:spcPts val="320"/>
              </a:spcBef>
              <a:spcAft>
                <a:spcPts val="0"/>
              </a:spcAft>
              <a:buClr>
                <a:schemeClr val="dk1"/>
              </a:buClr>
              <a:buFont typeface="Arial"/>
              <a:buNone/>
            </a:pPr>
            <a:r>
              <a:rPr lang="fr-FR" sz="1200"/>
              <a:t>France Info October 2017</a:t>
            </a:r>
            <a:endParaRPr sz="1200" b="0" i="0" u="none" strike="noStrike" cap="none">
              <a:solidFill>
                <a:schemeClr val="dk1"/>
              </a:solidFill>
              <a:latin typeface="Arial"/>
              <a:ea typeface="Arial"/>
              <a:cs typeface="Arial"/>
              <a:sym typeface="Arial"/>
            </a:endParaRPr>
          </a:p>
        </p:txBody>
      </p:sp>
      <p:pic>
        <p:nvPicPr>
          <p:cNvPr id="1717" name="Google Shape;1717;p125" descr="traders remplacés.jpg"/>
          <p:cNvPicPr preferRelativeResize="0"/>
          <p:nvPr/>
        </p:nvPicPr>
        <p:blipFill rotWithShape="1">
          <a:blip r:embed="rId3">
            <a:alphaModFix/>
          </a:blip>
          <a:srcRect/>
          <a:stretch/>
        </p:blipFill>
        <p:spPr>
          <a:xfrm>
            <a:off x="4344999" y="4012661"/>
            <a:ext cx="3910800" cy="2618100"/>
          </a:xfrm>
          <a:prstGeom prst="rect">
            <a:avLst/>
          </a:prstGeom>
          <a:noFill/>
          <a:ln>
            <a:noFill/>
          </a:ln>
        </p:spPr>
      </p:pic>
      <p:sp>
        <p:nvSpPr>
          <p:cNvPr id="1718" name="Google Shape;1718;p125"/>
          <p:cNvSpPr txBox="1"/>
          <p:nvPr/>
        </p:nvSpPr>
        <p:spPr>
          <a:xfrm>
            <a:off x="457204" y="284624"/>
            <a:ext cx="8229600" cy="1143300"/>
          </a:xfrm>
          <a:prstGeom prst="rect">
            <a:avLst/>
          </a:prstGeom>
          <a:no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Clr>
                <a:schemeClr val="dk1"/>
              </a:buClr>
              <a:buFont typeface="Arial"/>
              <a:buNone/>
            </a:pPr>
            <a:r>
              <a:rPr lang="fr-FR" sz="2400">
                <a:solidFill>
                  <a:schemeClr val="accent6"/>
                </a:solidFill>
                <a:latin typeface="Dosis"/>
                <a:ea typeface="Dosis"/>
                <a:cs typeface="Dosis"/>
                <a:sym typeface="Dosis"/>
              </a:rPr>
              <a:t>… IN AUTOMATIC</a:t>
            </a:r>
            <a:endParaRPr/>
          </a:p>
        </p:txBody>
      </p:sp>
      <p:cxnSp>
        <p:nvCxnSpPr>
          <p:cNvPr id="1719" name="Google Shape;1719;p125"/>
          <p:cNvCxnSpPr/>
          <p:nvPr/>
        </p:nvCxnSpPr>
        <p:spPr>
          <a:xfrm>
            <a:off x="457200" y="575619"/>
            <a:ext cx="0" cy="576000"/>
          </a:xfrm>
          <a:prstGeom prst="straightConnector1">
            <a:avLst/>
          </a:prstGeom>
          <a:noFill/>
          <a:ln w="28575" cap="flat" cmpd="sng">
            <a:solidFill>
              <a:srgbClr val="20C3F3"/>
            </a:solidFill>
            <a:prstDash val="solid"/>
            <a:round/>
            <a:headEnd type="none" w="sm" len="sm"/>
            <a:tailEnd type="none" w="sm" len="sm"/>
          </a:ln>
        </p:spPr>
      </p:cxnSp>
      <p:pic>
        <p:nvPicPr>
          <p:cNvPr id="1720" name="Google Shape;1720;p125" descr="logo_hupi_rvb (2).png"/>
          <p:cNvPicPr preferRelativeResize="0"/>
          <p:nvPr/>
        </p:nvPicPr>
        <p:blipFill rotWithShape="1">
          <a:blip r:embed="rId4">
            <a:alphaModFix/>
          </a:blip>
          <a:srcRect/>
          <a:stretch/>
        </p:blipFill>
        <p:spPr>
          <a:xfrm>
            <a:off x="8255950" y="144000"/>
            <a:ext cx="745800" cy="492900"/>
          </a:xfrm>
          <a:prstGeom prst="rect">
            <a:avLst/>
          </a:prstGeom>
          <a:noFill/>
          <a:ln>
            <a:noFill/>
          </a:ln>
        </p:spPr>
      </p:pic>
      <p:sp>
        <p:nvSpPr>
          <p:cNvPr id="1721" name="Google Shape;1721;p125"/>
          <p:cNvSpPr txBox="1"/>
          <p:nvPr/>
        </p:nvSpPr>
        <p:spPr>
          <a:xfrm>
            <a:off x="6448800" y="1879600"/>
            <a:ext cx="2112000" cy="1143300"/>
          </a:xfrm>
          <a:prstGeom prst="rect">
            <a:avLst/>
          </a:prstGeom>
          <a:noFill/>
          <a:ln>
            <a:noFill/>
          </a:ln>
        </p:spPr>
        <p:txBody>
          <a:bodyPr spcFirstLastPara="1" wrap="square" lIns="91425" tIns="91425" rIns="91425" bIns="91425" anchor="ctr" anchorCtr="0">
            <a:noAutofit/>
          </a:bodyPr>
          <a:lstStyle/>
          <a:p>
            <a:pPr marL="0" lvl="0" indent="0" algn="l" rtl="0">
              <a:spcBef>
                <a:spcPts val="320"/>
              </a:spcBef>
              <a:spcAft>
                <a:spcPts val="0"/>
              </a:spcAft>
              <a:buNone/>
            </a:pPr>
            <a:r>
              <a:rPr lang="fr-FR" sz="1600"/>
              <a:t>https://www.youtube.com/watch?v=-mUCLHzWiJo</a:t>
            </a:r>
            <a:endParaRPr/>
          </a:p>
        </p:txBody>
      </p:sp>
      <p:pic>
        <p:nvPicPr>
          <p:cNvPr id="1722" name="Google Shape;1722;p125" descr="Fol AMour.jpg"/>
          <p:cNvPicPr preferRelativeResize="0"/>
          <p:nvPr/>
        </p:nvPicPr>
        <p:blipFill>
          <a:blip r:embed="rId5">
            <a:alphaModFix/>
          </a:blip>
          <a:stretch>
            <a:fillRect/>
          </a:stretch>
        </p:blipFill>
        <p:spPr>
          <a:xfrm>
            <a:off x="4533300" y="1276250"/>
            <a:ext cx="1764476" cy="2352650"/>
          </a:xfrm>
          <a:prstGeom prst="rect">
            <a:avLst/>
          </a:prstGeom>
          <a:noFill/>
          <a:ln>
            <a:noFill/>
          </a:ln>
        </p:spPr>
      </p:pic>
      <p:sp>
        <p:nvSpPr>
          <p:cNvPr id="1723" name="Google Shape;1723;p125"/>
          <p:cNvSpPr txBox="1">
            <a:spLocks noGrp="1"/>
          </p:cNvSpPr>
          <p:nvPr>
            <p:ph type="sldNum" idx="12"/>
          </p:nvPr>
        </p:nvSpPr>
        <p:spPr>
          <a:xfrm>
            <a:off x="6553200" y="6356349"/>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A4ADB0"/>
              </a:buClr>
              <a:buFont typeface="Calibri"/>
              <a:buNone/>
            </a:pPr>
            <a:fld id="{00000000-1234-1234-1234-123412341234}" type="slidenum">
              <a:rPr lang="fr-FR" sz="1000"/>
              <a:t>76</a:t>
            </a:fld>
            <a:endParaRPr sz="1000"/>
          </a:p>
        </p:txBody>
      </p:sp>
      <p:sp>
        <p:nvSpPr>
          <p:cNvPr id="1724" name="Google Shape;1724;p125"/>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728"/>
        <p:cNvGrpSpPr/>
        <p:nvPr/>
      </p:nvGrpSpPr>
      <p:grpSpPr>
        <a:xfrm>
          <a:off x="0" y="0"/>
          <a:ext cx="0" cy="0"/>
          <a:chOff x="0" y="0"/>
          <a:chExt cx="0" cy="0"/>
        </a:xfrm>
      </p:grpSpPr>
      <p:pic>
        <p:nvPicPr>
          <p:cNvPr id="1729" name="Google Shape;1729;p126" descr="logo_hupi_rvb (2).png"/>
          <p:cNvPicPr preferRelativeResize="0"/>
          <p:nvPr/>
        </p:nvPicPr>
        <p:blipFill rotWithShape="1">
          <a:blip r:embed="rId3">
            <a:alphaModFix/>
          </a:blip>
          <a:srcRect/>
          <a:stretch/>
        </p:blipFill>
        <p:spPr>
          <a:xfrm>
            <a:off x="8255950" y="144000"/>
            <a:ext cx="745800" cy="492900"/>
          </a:xfrm>
          <a:prstGeom prst="rect">
            <a:avLst/>
          </a:prstGeom>
          <a:noFill/>
          <a:ln>
            <a:noFill/>
          </a:ln>
        </p:spPr>
      </p:pic>
      <p:sp>
        <p:nvSpPr>
          <p:cNvPr id="1730" name="Google Shape;1730;p126"/>
          <p:cNvSpPr txBox="1"/>
          <p:nvPr/>
        </p:nvSpPr>
        <p:spPr>
          <a:xfrm>
            <a:off x="457204" y="284624"/>
            <a:ext cx="8229600" cy="1143300"/>
          </a:xfrm>
          <a:prstGeom prst="rect">
            <a:avLst/>
          </a:prstGeom>
          <a:no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Clr>
                <a:schemeClr val="dk1"/>
              </a:buClr>
              <a:buFont typeface="Arial"/>
              <a:buNone/>
            </a:pPr>
            <a:r>
              <a:rPr lang="fr-FR" sz="2400">
                <a:solidFill>
                  <a:schemeClr val="accent6"/>
                </a:solidFill>
                <a:latin typeface="Dosis"/>
                <a:ea typeface="Dosis"/>
                <a:cs typeface="Dosis"/>
                <a:sym typeface="Dosis"/>
              </a:rPr>
              <a:t>WITH GREAT POWERS…</a:t>
            </a:r>
            <a:endParaRPr sz="2400">
              <a:solidFill>
                <a:schemeClr val="accent6"/>
              </a:solidFill>
              <a:latin typeface="Dosis"/>
              <a:ea typeface="Dosis"/>
              <a:cs typeface="Dosis"/>
              <a:sym typeface="Dosis"/>
            </a:endParaRPr>
          </a:p>
          <a:p>
            <a:pPr marL="0" marR="0" lvl="0" indent="0" algn="l" rtl="0">
              <a:lnSpc>
                <a:spcPct val="100000"/>
              </a:lnSpc>
              <a:spcBef>
                <a:spcPts val="0"/>
              </a:spcBef>
              <a:spcAft>
                <a:spcPts val="0"/>
              </a:spcAft>
              <a:buClr>
                <a:schemeClr val="dk1"/>
              </a:buClr>
              <a:buFont typeface="Arial"/>
              <a:buNone/>
            </a:pPr>
            <a:r>
              <a:rPr lang="fr-FR" sz="2400">
                <a:solidFill>
                  <a:schemeClr val="accent6"/>
                </a:solidFill>
                <a:latin typeface="Dosis"/>
                <a:ea typeface="Dosis"/>
                <a:cs typeface="Dosis"/>
                <a:sym typeface="Dosis"/>
              </a:rPr>
              <a:t>COME GREAT RESPONSIBILITIES...</a:t>
            </a:r>
            <a:endParaRPr/>
          </a:p>
        </p:txBody>
      </p:sp>
      <p:cxnSp>
        <p:nvCxnSpPr>
          <p:cNvPr id="1731" name="Google Shape;1731;p126"/>
          <p:cNvCxnSpPr/>
          <p:nvPr/>
        </p:nvCxnSpPr>
        <p:spPr>
          <a:xfrm>
            <a:off x="457200" y="575619"/>
            <a:ext cx="0" cy="576000"/>
          </a:xfrm>
          <a:prstGeom prst="straightConnector1">
            <a:avLst/>
          </a:prstGeom>
          <a:noFill/>
          <a:ln w="28575" cap="flat" cmpd="sng">
            <a:solidFill>
              <a:srgbClr val="20C3F3"/>
            </a:solidFill>
            <a:prstDash val="solid"/>
            <a:round/>
            <a:headEnd type="none" w="sm" len="sm"/>
            <a:tailEnd type="none" w="sm" len="sm"/>
          </a:ln>
        </p:spPr>
      </p:cxnSp>
      <p:pic>
        <p:nvPicPr>
          <p:cNvPr id="1732" name="Google Shape;1732;p126" descr="Power.jpg"/>
          <p:cNvPicPr preferRelativeResize="0"/>
          <p:nvPr/>
        </p:nvPicPr>
        <p:blipFill>
          <a:blip r:embed="rId4">
            <a:alphaModFix/>
          </a:blip>
          <a:stretch>
            <a:fillRect/>
          </a:stretch>
        </p:blipFill>
        <p:spPr>
          <a:xfrm>
            <a:off x="457200" y="1508700"/>
            <a:ext cx="3463850" cy="2594550"/>
          </a:xfrm>
          <a:prstGeom prst="rect">
            <a:avLst/>
          </a:prstGeom>
          <a:noFill/>
          <a:ln>
            <a:noFill/>
          </a:ln>
        </p:spPr>
      </p:pic>
      <p:sp>
        <p:nvSpPr>
          <p:cNvPr id="1733" name="Google Shape;1733;p126"/>
          <p:cNvSpPr txBox="1">
            <a:spLocks noGrp="1"/>
          </p:cNvSpPr>
          <p:nvPr>
            <p:ph type="body" idx="1"/>
          </p:nvPr>
        </p:nvSpPr>
        <p:spPr>
          <a:xfrm>
            <a:off x="4605175" y="1609875"/>
            <a:ext cx="3877200" cy="1848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accent6"/>
              </a:buClr>
              <a:buFont typeface="Arial"/>
              <a:buNone/>
            </a:pPr>
            <a:r>
              <a:rPr lang="fr-FR" b="1">
                <a:solidFill>
                  <a:schemeClr val="accent6"/>
                </a:solidFill>
              </a:rPr>
              <a:t>ETHICAL CHALLENGES</a:t>
            </a:r>
            <a:endParaRPr b="1">
              <a:solidFill>
                <a:schemeClr val="accent6"/>
              </a:solidFill>
            </a:endParaRPr>
          </a:p>
          <a:p>
            <a:pPr marL="0" marR="0" lvl="0" indent="0" algn="l" rtl="0">
              <a:spcBef>
                <a:spcPts val="0"/>
              </a:spcBef>
              <a:spcAft>
                <a:spcPts val="0"/>
              </a:spcAft>
              <a:buClr>
                <a:schemeClr val="accent6"/>
              </a:buClr>
              <a:buFont typeface="Arial"/>
              <a:buNone/>
            </a:pPr>
            <a:r>
              <a:rPr lang="fr-FR" b="1">
                <a:solidFill>
                  <a:schemeClr val="accent6"/>
                </a:solidFill>
              </a:rPr>
              <a:t>RELATED TO BIG DATA</a:t>
            </a:r>
            <a:endParaRPr b="1" i="0" u="none" strike="noStrike" cap="none">
              <a:solidFill>
                <a:schemeClr val="accent6"/>
              </a:solidFill>
              <a:latin typeface="Arial"/>
              <a:ea typeface="Arial"/>
              <a:cs typeface="Arial"/>
              <a:sym typeface="Arial"/>
            </a:endParaRPr>
          </a:p>
          <a:p>
            <a:pPr marL="0" marR="0" lvl="0" indent="0" algn="l" rtl="0">
              <a:spcBef>
                <a:spcPts val="320"/>
              </a:spcBef>
              <a:spcAft>
                <a:spcPts val="0"/>
              </a:spcAft>
              <a:buClr>
                <a:schemeClr val="dk1"/>
              </a:buClr>
              <a:buFont typeface="Arial"/>
              <a:buNone/>
            </a:pPr>
            <a:endParaRPr/>
          </a:p>
          <a:p>
            <a:pPr marL="0" marR="0" lvl="0" indent="0" algn="l" rtl="0">
              <a:lnSpc>
                <a:spcPct val="150000"/>
              </a:lnSpc>
              <a:spcBef>
                <a:spcPts val="320"/>
              </a:spcBef>
              <a:spcAft>
                <a:spcPts val="0"/>
              </a:spcAft>
              <a:buClr>
                <a:schemeClr val="dk1"/>
              </a:buClr>
              <a:buFont typeface="Arial"/>
              <a:buNone/>
            </a:pPr>
            <a:r>
              <a:rPr lang="fr-FR"/>
              <a:t>A discussion by itself...</a:t>
            </a:r>
            <a:endParaRPr/>
          </a:p>
          <a:p>
            <a:pPr marL="0" marR="0" lvl="0" indent="0" algn="l" rtl="0">
              <a:lnSpc>
                <a:spcPct val="150000"/>
              </a:lnSpc>
              <a:spcBef>
                <a:spcPts val="320"/>
              </a:spcBef>
              <a:spcAft>
                <a:spcPts val="0"/>
              </a:spcAft>
              <a:buClr>
                <a:schemeClr val="dk1"/>
              </a:buClr>
              <a:buFont typeface="Arial"/>
              <a:buNone/>
            </a:pPr>
            <a:r>
              <a:rPr lang="fr-FR"/>
              <a:t>Juste a few words today...</a:t>
            </a:r>
            <a:endParaRPr/>
          </a:p>
        </p:txBody>
      </p:sp>
      <p:pic>
        <p:nvPicPr>
          <p:cNvPr id="1734" name="Google Shape;1734;p126" descr="Dessin14_CloudW.jpg"/>
          <p:cNvPicPr preferRelativeResize="0"/>
          <p:nvPr/>
        </p:nvPicPr>
        <p:blipFill>
          <a:blip r:embed="rId5">
            <a:alphaModFix/>
          </a:blip>
          <a:stretch>
            <a:fillRect/>
          </a:stretch>
        </p:blipFill>
        <p:spPr>
          <a:xfrm>
            <a:off x="4558083" y="3534675"/>
            <a:ext cx="3619417" cy="3170925"/>
          </a:xfrm>
          <a:prstGeom prst="rect">
            <a:avLst/>
          </a:prstGeom>
          <a:noFill/>
          <a:ln>
            <a:noFill/>
          </a:ln>
        </p:spPr>
      </p:pic>
      <p:sp>
        <p:nvSpPr>
          <p:cNvPr id="1735" name="Google Shape;1735;p126"/>
          <p:cNvSpPr txBox="1">
            <a:spLocks noGrp="1"/>
          </p:cNvSpPr>
          <p:nvPr>
            <p:ph type="sldNum" idx="12"/>
          </p:nvPr>
        </p:nvSpPr>
        <p:spPr>
          <a:xfrm>
            <a:off x="6553200" y="6356349"/>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A4ADB0"/>
              </a:buClr>
              <a:buFont typeface="Calibri"/>
              <a:buNone/>
            </a:pPr>
            <a:fld id="{00000000-1234-1234-1234-123412341234}" type="slidenum">
              <a:rPr lang="fr-FR" sz="1000"/>
              <a:t>77</a:t>
            </a:fld>
            <a:endParaRPr sz="1000"/>
          </a:p>
        </p:txBody>
      </p:sp>
      <p:sp>
        <p:nvSpPr>
          <p:cNvPr id="1736" name="Google Shape;1736;p126"/>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740"/>
        <p:cNvGrpSpPr/>
        <p:nvPr/>
      </p:nvGrpSpPr>
      <p:grpSpPr>
        <a:xfrm>
          <a:off x="0" y="0"/>
          <a:ext cx="0" cy="0"/>
          <a:chOff x="0" y="0"/>
          <a:chExt cx="0" cy="0"/>
        </a:xfrm>
      </p:grpSpPr>
      <p:sp>
        <p:nvSpPr>
          <p:cNvPr id="1741" name="Google Shape;1741;p127"/>
          <p:cNvSpPr/>
          <p:nvPr/>
        </p:nvSpPr>
        <p:spPr>
          <a:xfrm>
            <a:off x="5372825" y="1346075"/>
            <a:ext cx="2501400" cy="963000"/>
          </a:xfrm>
          <a:prstGeom prst="ellipse">
            <a:avLst/>
          </a:prstGeom>
          <a:solidFill>
            <a:srgbClr val="FFFFFF"/>
          </a:solidFill>
          <a:ln w="9525" cap="flat" cmpd="sng">
            <a:solidFill>
              <a:srgbClr val="20C3F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1900">
                <a:solidFill>
                  <a:schemeClr val="dk1"/>
                </a:solidFill>
              </a:rPr>
              <a:t>Data Everywhere</a:t>
            </a:r>
            <a:endParaRPr sz="1900">
              <a:solidFill>
                <a:schemeClr val="dk1"/>
              </a:solidFill>
              <a:latin typeface="Arial"/>
              <a:ea typeface="Arial"/>
              <a:cs typeface="Arial"/>
              <a:sym typeface="Arial"/>
            </a:endParaRPr>
          </a:p>
        </p:txBody>
      </p:sp>
      <p:sp>
        <p:nvSpPr>
          <p:cNvPr id="1742" name="Google Shape;1742;p127"/>
          <p:cNvSpPr/>
          <p:nvPr/>
        </p:nvSpPr>
        <p:spPr>
          <a:xfrm>
            <a:off x="5372825" y="2586863"/>
            <a:ext cx="2501400" cy="1174200"/>
          </a:xfrm>
          <a:prstGeom prst="ellipse">
            <a:avLst/>
          </a:prstGeom>
          <a:solidFill>
            <a:srgbClr val="FFFFFF"/>
          </a:solidFill>
          <a:ln w="9525" cap="flat" cmpd="sng">
            <a:solidFill>
              <a:srgbClr val="20C3F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1900">
                <a:solidFill>
                  <a:schemeClr val="dk1"/>
                </a:solidFill>
              </a:rPr>
              <a:t>Real Time</a:t>
            </a:r>
            <a:endParaRPr sz="1900">
              <a:solidFill>
                <a:schemeClr val="dk1"/>
              </a:solidFill>
              <a:latin typeface="Arial"/>
              <a:ea typeface="Arial"/>
              <a:cs typeface="Arial"/>
              <a:sym typeface="Arial"/>
            </a:endParaRPr>
          </a:p>
        </p:txBody>
      </p:sp>
      <p:sp>
        <p:nvSpPr>
          <p:cNvPr id="1743" name="Google Shape;1743;p127"/>
          <p:cNvSpPr/>
          <p:nvPr/>
        </p:nvSpPr>
        <p:spPr>
          <a:xfrm>
            <a:off x="5383746" y="4040494"/>
            <a:ext cx="2501400" cy="1179600"/>
          </a:xfrm>
          <a:prstGeom prst="ellipse">
            <a:avLst/>
          </a:prstGeom>
          <a:solidFill>
            <a:srgbClr val="FFFFFF"/>
          </a:solidFill>
          <a:ln w="9525" cap="flat" cmpd="sng">
            <a:solidFill>
              <a:srgbClr val="20C3F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1900">
                <a:solidFill>
                  <a:schemeClr val="dk1"/>
                </a:solidFill>
              </a:rPr>
              <a:t>Advanced Analytics</a:t>
            </a:r>
            <a:endParaRPr sz="1900">
              <a:solidFill>
                <a:schemeClr val="dk1"/>
              </a:solidFill>
              <a:latin typeface="Arial"/>
              <a:ea typeface="Arial"/>
              <a:cs typeface="Arial"/>
              <a:sym typeface="Arial"/>
            </a:endParaRPr>
          </a:p>
        </p:txBody>
      </p:sp>
      <p:sp>
        <p:nvSpPr>
          <p:cNvPr id="1744" name="Google Shape;1744;p127"/>
          <p:cNvSpPr/>
          <p:nvPr/>
        </p:nvSpPr>
        <p:spPr>
          <a:xfrm>
            <a:off x="5320200" y="5502463"/>
            <a:ext cx="2564700" cy="1191900"/>
          </a:xfrm>
          <a:prstGeom prst="ellipse">
            <a:avLst/>
          </a:prstGeom>
          <a:solidFill>
            <a:srgbClr val="FFFFFF"/>
          </a:solidFill>
          <a:ln w="9525" cap="flat" cmpd="sng">
            <a:solidFill>
              <a:srgbClr val="20C3F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1900">
                <a:solidFill>
                  <a:schemeClr val="dk1"/>
                </a:solidFill>
                <a:latin typeface="Arial"/>
                <a:ea typeface="Arial"/>
                <a:cs typeface="Arial"/>
                <a:sym typeface="Arial"/>
              </a:rPr>
              <a:t>Automation</a:t>
            </a:r>
            <a:endParaRPr sz="1900">
              <a:solidFill>
                <a:schemeClr val="dk1"/>
              </a:solidFill>
              <a:latin typeface="Arial"/>
              <a:ea typeface="Arial"/>
              <a:cs typeface="Arial"/>
              <a:sym typeface="Arial"/>
            </a:endParaRPr>
          </a:p>
        </p:txBody>
      </p:sp>
      <p:sp>
        <p:nvSpPr>
          <p:cNvPr id="1745" name="Google Shape;1745;p127"/>
          <p:cNvSpPr/>
          <p:nvPr/>
        </p:nvSpPr>
        <p:spPr>
          <a:xfrm>
            <a:off x="3753752" y="1581953"/>
            <a:ext cx="1172400" cy="5036400"/>
          </a:xfrm>
          <a:prstGeom prst="leftBrace">
            <a:avLst>
              <a:gd name="adj1" fmla="val 8333"/>
              <a:gd name="adj2" fmla="val 50000"/>
            </a:avLst>
          </a:prstGeom>
          <a:solidFill>
            <a:srgbClr val="FFFFFF"/>
          </a:solidFill>
          <a:ln w="25400" cap="flat" cmpd="sng">
            <a:solidFill>
              <a:srgbClr val="20C3F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746" name="Google Shape;1746;p127"/>
          <p:cNvSpPr txBox="1"/>
          <p:nvPr/>
        </p:nvSpPr>
        <p:spPr>
          <a:xfrm>
            <a:off x="457204" y="284624"/>
            <a:ext cx="8229600" cy="1143300"/>
          </a:xfrm>
          <a:prstGeom prst="rect">
            <a:avLst/>
          </a:prstGeom>
          <a:no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Clr>
                <a:schemeClr val="dk1"/>
              </a:buClr>
              <a:buFont typeface="Arial"/>
              <a:buNone/>
            </a:pPr>
            <a:r>
              <a:rPr lang="fr-FR" sz="2400">
                <a:solidFill>
                  <a:schemeClr val="accent6"/>
                </a:solidFill>
                <a:latin typeface="Dosis"/>
                <a:ea typeface="Dosis"/>
                <a:cs typeface="Dosis"/>
                <a:sym typeface="Dosis"/>
              </a:rPr>
              <a:t>IN SUMMARY, BIG DATA = 4 SIMULTANEOUS ANSWERS</a:t>
            </a:r>
            <a:endParaRPr/>
          </a:p>
        </p:txBody>
      </p:sp>
      <p:cxnSp>
        <p:nvCxnSpPr>
          <p:cNvPr id="1747" name="Google Shape;1747;p127"/>
          <p:cNvCxnSpPr/>
          <p:nvPr/>
        </p:nvCxnSpPr>
        <p:spPr>
          <a:xfrm>
            <a:off x="457200" y="575619"/>
            <a:ext cx="0" cy="576000"/>
          </a:xfrm>
          <a:prstGeom prst="straightConnector1">
            <a:avLst/>
          </a:prstGeom>
          <a:noFill/>
          <a:ln w="28575" cap="flat" cmpd="sng">
            <a:solidFill>
              <a:srgbClr val="20C3F3"/>
            </a:solidFill>
            <a:prstDash val="solid"/>
            <a:round/>
            <a:headEnd type="none" w="sm" len="sm"/>
            <a:tailEnd type="none" w="sm" len="sm"/>
          </a:ln>
        </p:spPr>
      </p:cxnSp>
      <p:pic>
        <p:nvPicPr>
          <p:cNvPr id="1748" name="Google Shape;1748;p127" descr="logo_hupi_rvb (2).png"/>
          <p:cNvPicPr preferRelativeResize="0"/>
          <p:nvPr/>
        </p:nvPicPr>
        <p:blipFill rotWithShape="1">
          <a:blip r:embed="rId3">
            <a:alphaModFix/>
          </a:blip>
          <a:srcRect/>
          <a:stretch/>
        </p:blipFill>
        <p:spPr>
          <a:xfrm>
            <a:off x="8255950" y="144000"/>
            <a:ext cx="745800" cy="492900"/>
          </a:xfrm>
          <a:prstGeom prst="rect">
            <a:avLst/>
          </a:prstGeom>
          <a:noFill/>
          <a:ln>
            <a:noFill/>
          </a:ln>
        </p:spPr>
      </p:pic>
      <p:pic>
        <p:nvPicPr>
          <p:cNvPr id="1749" name="Google Shape;1749;p127" descr="hupiFinaleDecoupe-19.png"/>
          <p:cNvPicPr preferRelativeResize="0"/>
          <p:nvPr/>
        </p:nvPicPr>
        <p:blipFill>
          <a:blip r:embed="rId4">
            <a:alphaModFix/>
          </a:blip>
          <a:stretch>
            <a:fillRect/>
          </a:stretch>
        </p:blipFill>
        <p:spPr>
          <a:xfrm>
            <a:off x="1921582" y="3316473"/>
            <a:ext cx="1156776" cy="790760"/>
          </a:xfrm>
          <a:prstGeom prst="rect">
            <a:avLst/>
          </a:prstGeom>
          <a:noFill/>
          <a:ln>
            <a:noFill/>
          </a:ln>
        </p:spPr>
      </p:pic>
      <p:pic>
        <p:nvPicPr>
          <p:cNvPr id="1750" name="Google Shape;1750;p127" descr="hupiFinaleDecoupe-18.png"/>
          <p:cNvPicPr preferRelativeResize="0"/>
          <p:nvPr/>
        </p:nvPicPr>
        <p:blipFill>
          <a:blip r:embed="rId5">
            <a:alphaModFix/>
          </a:blip>
          <a:stretch>
            <a:fillRect/>
          </a:stretch>
        </p:blipFill>
        <p:spPr>
          <a:xfrm>
            <a:off x="1701521" y="3567013"/>
            <a:ext cx="1590450" cy="1338835"/>
          </a:xfrm>
          <a:prstGeom prst="rect">
            <a:avLst/>
          </a:prstGeom>
          <a:noFill/>
          <a:ln>
            <a:noFill/>
          </a:ln>
        </p:spPr>
      </p:pic>
      <p:sp>
        <p:nvSpPr>
          <p:cNvPr id="1751" name="Google Shape;1751;p127"/>
          <p:cNvSpPr txBox="1">
            <a:spLocks noGrp="1"/>
          </p:cNvSpPr>
          <p:nvPr>
            <p:ph type="sldNum" idx="12"/>
          </p:nvPr>
        </p:nvSpPr>
        <p:spPr>
          <a:xfrm>
            <a:off x="6553200" y="6356349"/>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A4ADB0"/>
              </a:buClr>
              <a:buFont typeface="Calibri"/>
              <a:buNone/>
            </a:pPr>
            <a:fld id="{00000000-1234-1234-1234-123412341234}" type="slidenum">
              <a:rPr lang="fr-FR" sz="1000"/>
              <a:t>78</a:t>
            </a:fld>
            <a:endParaRPr sz="1000"/>
          </a:p>
        </p:txBody>
      </p:sp>
      <p:sp>
        <p:nvSpPr>
          <p:cNvPr id="1752" name="Google Shape;1752;p127"/>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756"/>
        <p:cNvGrpSpPr/>
        <p:nvPr/>
      </p:nvGrpSpPr>
      <p:grpSpPr>
        <a:xfrm>
          <a:off x="0" y="0"/>
          <a:ext cx="0" cy="0"/>
          <a:chOff x="0" y="0"/>
          <a:chExt cx="0" cy="0"/>
        </a:xfrm>
      </p:grpSpPr>
      <p:cxnSp>
        <p:nvCxnSpPr>
          <p:cNvPr id="1757" name="Google Shape;1757;p128"/>
          <p:cNvCxnSpPr/>
          <p:nvPr/>
        </p:nvCxnSpPr>
        <p:spPr>
          <a:xfrm>
            <a:off x="457200" y="575619"/>
            <a:ext cx="0" cy="576000"/>
          </a:xfrm>
          <a:prstGeom prst="straightConnector1">
            <a:avLst/>
          </a:prstGeom>
          <a:noFill/>
          <a:ln w="28575" cap="flat" cmpd="sng">
            <a:solidFill>
              <a:srgbClr val="20C3F3"/>
            </a:solidFill>
            <a:prstDash val="solid"/>
            <a:round/>
            <a:headEnd type="none" w="sm" len="sm"/>
            <a:tailEnd type="none" w="sm" len="sm"/>
          </a:ln>
        </p:spPr>
      </p:cxnSp>
      <p:sp>
        <p:nvSpPr>
          <p:cNvPr id="1758" name="Google Shape;1758;p128"/>
          <p:cNvSpPr/>
          <p:nvPr/>
        </p:nvSpPr>
        <p:spPr>
          <a:xfrm>
            <a:off x="7945015" y="110592"/>
            <a:ext cx="573000" cy="1073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1759" name="Google Shape;1759;p128"/>
          <p:cNvSpPr txBox="1"/>
          <p:nvPr/>
        </p:nvSpPr>
        <p:spPr>
          <a:xfrm>
            <a:off x="457204" y="284624"/>
            <a:ext cx="8229600" cy="1143300"/>
          </a:xfrm>
          <a:prstGeom prst="rect">
            <a:avLst/>
          </a:prstGeom>
          <a:noFill/>
          <a:ln>
            <a:noFill/>
          </a:ln>
        </p:spPr>
        <p:txBody>
          <a:bodyPr spcFirstLastPara="1" wrap="square" lIns="68550" tIns="34275" rIns="68550" bIns="34275" anchor="ctr" anchorCtr="0">
            <a:noAutofit/>
          </a:bodyPr>
          <a:lstStyle/>
          <a:p>
            <a:pPr marL="0" marR="0" lvl="0" indent="457200" algn="l" rtl="0">
              <a:lnSpc>
                <a:spcPct val="100000"/>
              </a:lnSpc>
              <a:spcBef>
                <a:spcPts val="0"/>
              </a:spcBef>
              <a:spcAft>
                <a:spcPts val="0"/>
              </a:spcAft>
              <a:buClr>
                <a:schemeClr val="dk1"/>
              </a:buClr>
              <a:buFont typeface="Arial"/>
              <a:buNone/>
            </a:pPr>
            <a:r>
              <a:rPr lang="fr-FR" sz="2400">
                <a:solidFill>
                  <a:schemeClr val="accent6"/>
                </a:solidFill>
                <a:latin typeface="Dosis"/>
                <a:ea typeface="Dosis"/>
                <a:cs typeface="Dosis"/>
                <a:sym typeface="Dosis"/>
              </a:rPr>
              <a:t>SENTIMENT ANALYSIS</a:t>
            </a:r>
            <a:endParaRPr/>
          </a:p>
        </p:txBody>
      </p:sp>
      <p:pic>
        <p:nvPicPr>
          <p:cNvPr id="1760" name="Google Shape;1760;p128" descr="Capture d’écran 2017-05-11 à 09.22.03.png"/>
          <p:cNvPicPr preferRelativeResize="0"/>
          <p:nvPr/>
        </p:nvPicPr>
        <p:blipFill>
          <a:blip r:embed="rId3">
            <a:alphaModFix/>
          </a:blip>
          <a:stretch>
            <a:fillRect/>
          </a:stretch>
        </p:blipFill>
        <p:spPr>
          <a:xfrm>
            <a:off x="495832" y="457565"/>
            <a:ext cx="481746" cy="578100"/>
          </a:xfrm>
          <a:prstGeom prst="rect">
            <a:avLst/>
          </a:prstGeom>
          <a:noFill/>
          <a:ln>
            <a:noFill/>
          </a:ln>
        </p:spPr>
      </p:pic>
      <p:pic>
        <p:nvPicPr>
          <p:cNvPr id="1761" name="Google Shape;1761;p128" descr="Machine Leaning.jpg"/>
          <p:cNvPicPr preferRelativeResize="0"/>
          <p:nvPr/>
        </p:nvPicPr>
        <p:blipFill>
          <a:blip r:embed="rId4">
            <a:alphaModFix/>
          </a:blip>
          <a:stretch>
            <a:fillRect/>
          </a:stretch>
        </p:blipFill>
        <p:spPr>
          <a:xfrm>
            <a:off x="445075" y="2393817"/>
            <a:ext cx="1840919" cy="1143300"/>
          </a:xfrm>
          <a:prstGeom prst="rect">
            <a:avLst/>
          </a:prstGeom>
          <a:noFill/>
          <a:ln>
            <a:noFill/>
          </a:ln>
        </p:spPr>
      </p:pic>
      <p:pic>
        <p:nvPicPr>
          <p:cNvPr id="1762" name="Google Shape;1762;p128" descr="logo_hupi_rvb (2).png"/>
          <p:cNvPicPr preferRelativeResize="0"/>
          <p:nvPr/>
        </p:nvPicPr>
        <p:blipFill rotWithShape="1">
          <a:blip r:embed="rId5">
            <a:alphaModFix/>
          </a:blip>
          <a:srcRect/>
          <a:stretch/>
        </p:blipFill>
        <p:spPr>
          <a:xfrm>
            <a:off x="8255950" y="144000"/>
            <a:ext cx="745800" cy="492900"/>
          </a:xfrm>
          <a:prstGeom prst="rect">
            <a:avLst/>
          </a:prstGeom>
          <a:noFill/>
          <a:ln>
            <a:noFill/>
          </a:ln>
        </p:spPr>
      </p:pic>
      <p:sp>
        <p:nvSpPr>
          <p:cNvPr id="1763" name="Google Shape;1763;p128"/>
          <p:cNvSpPr txBox="1"/>
          <p:nvPr/>
        </p:nvSpPr>
        <p:spPr>
          <a:xfrm>
            <a:off x="2948600" y="2245375"/>
            <a:ext cx="5085600" cy="1961400"/>
          </a:xfrm>
          <a:prstGeom prst="rect">
            <a:avLst/>
          </a:prstGeom>
          <a:noFill/>
          <a:ln>
            <a:noFill/>
          </a:ln>
        </p:spPr>
        <p:txBody>
          <a:bodyPr spcFirstLastPara="1" wrap="square" lIns="68550" tIns="34275" rIns="68550" bIns="34275" anchor="ctr" anchorCtr="0">
            <a:noAutofit/>
          </a:bodyPr>
          <a:lstStyle/>
          <a:p>
            <a:pPr marL="0" marR="0" lvl="0" indent="0" algn="l" rtl="0">
              <a:lnSpc>
                <a:spcPct val="115000"/>
              </a:lnSpc>
              <a:spcBef>
                <a:spcPts val="0"/>
              </a:spcBef>
              <a:spcAft>
                <a:spcPts val="0"/>
              </a:spcAft>
              <a:buClr>
                <a:srgbClr val="738389"/>
              </a:buClr>
              <a:buFont typeface="Arial"/>
              <a:buNone/>
            </a:pPr>
            <a:r>
              <a:rPr lang="fr-FR" sz="3000" i="1">
                <a:solidFill>
                  <a:srgbClr val="20C3F3"/>
                </a:solidFill>
              </a:rPr>
              <a:t>CONNECT TO:</a:t>
            </a:r>
            <a:endParaRPr sz="3000" i="1">
              <a:solidFill>
                <a:srgbClr val="20C3F3"/>
              </a:solidFill>
            </a:endParaRPr>
          </a:p>
          <a:p>
            <a:pPr marL="0" marR="0" lvl="0" indent="0" algn="l" rtl="0">
              <a:lnSpc>
                <a:spcPct val="115000"/>
              </a:lnSpc>
              <a:spcBef>
                <a:spcPts val="0"/>
              </a:spcBef>
              <a:spcAft>
                <a:spcPts val="0"/>
              </a:spcAft>
              <a:buClr>
                <a:srgbClr val="738389"/>
              </a:buClr>
              <a:buFont typeface="Arial"/>
              <a:buNone/>
            </a:pPr>
            <a:r>
              <a:rPr lang="fr-FR" sz="2400" i="1">
                <a:solidFill>
                  <a:srgbClr val="20C3F3"/>
                </a:solidFill>
              </a:rPr>
              <a:t>http://analysedesentiments.hupi.io</a:t>
            </a:r>
            <a:endParaRPr sz="2400" i="1">
              <a:solidFill>
                <a:srgbClr val="20C3F3"/>
              </a:solidFill>
            </a:endParaRPr>
          </a:p>
          <a:p>
            <a:pPr marL="0" marR="0" lvl="0" indent="0" algn="l" rtl="0">
              <a:lnSpc>
                <a:spcPct val="115000"/>
              </a:lnSpc>
              <a:spcBef>
                <a:spcPts val="0"/>
              </a:spcBef>
              <a:spcAft>
                <a:spcPts val="0"/>
              </a:spcAft>
              <a:buClr>
                <a:srgbClr val="738389"/>
              </a:buClr>
              <a:buFont typeface="Arial"/>
              <a:buNone/>
            </a:pPr>
            <a:endParaRPr sz="3000" i="1">
              <a:solidFill>
                <a:srgbClr val="20C3F3"/>
              </a:solidFill>
            </a:endParaRPr>
          </a:p>
          <a:p>
            <a:pPr marL="0" marR="0" lvl="0" indent="0" algn="l" rtl="0">
              <a:lnSpc>
                <a:spcPct val="115000"/>
              </a:lnSpc>
              <a:spcBef>
                <a:spcPts val="0"/>
              </a:spcBef>
              <a:spcAft>
                <a:spcPts val="0"/>
              </a:spcAft>
              <a:buClr>
                <a:srgbClr val="738389"/>
              </a:buClr>
              <a:buFont typeface="Arial"/>
              <a:buNone/>
            </a:pPr>
            <a:r>
              <a:rPr lang="fr-FR" sz="3000" i="1">
                <a:solidFill>
                  <a:srgbClr val="20C3F3"/>
                </a:solidFill>
              </a:rPr>
              <a:t>AND TEACH THE MACHINE</a:t>
            </a:r>
            <a:endParaRPr sz="3000" i="1">
              <a:solidFill>
                <a:srgbClr val="FF0000"/>
              </a:solidFill>
            </a:endParaRPr>
          </a:p>
        </p:txBody>
      </p:sp>
      <p:sp>
        <p:nvSpPr>
          <p:cNvPr id="1764" name="Google Shape;1764;p128"/>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pic>
        <p:nvPicPr>
          <p:cNvPr id="394" name="Google Shape;394;p56" descr="logo_hupi_rvb (2).png"/>
          <p:cNvPicPr preferRelativeResize="0"/>
          <p:nvPr/>
        </p:nvPicPr>
        <p:blipFill rotWithShape="1">
          <a:blip r:embed="rId3">
            <a:alphaModFix/>
          </a:blip>
          <a:srcRect/>
          <a:stretch/>
        </p:blipFill>
        <p:spPr>
          <a:xfrm>
            <a:off x="8255950" y="144000"/>
            <a:ext cx="745800" cy="492900"/>
          </a:xfrm>
          <a:prstGeom prst="rect">
            <a:avLst/>
          </a:prstGeom>
          <a:noFill/>
          <a:ln>
            <a:noFill/>
          </a:ln>
        </p:spPr>
      </p:pic>
      <p:sp>
        <p:nvSpPr>
          <p:cNvPr id="395" name="Google Shape;395;p56"/>
          <p:cNvSpPr txBox="1">
            <a:spLocks noGrp="1"/>
          </p:cNvSpPr>
          <p:nvPr>
            <p:ph type="title"/>
          </p:nvPr>
        </p:nvSpPr>
        <p:spPr>
          <a:xfrm>
            <a:off x="522800" y="2569275"/>
            <a:ext cx="4039500" cy="16452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accent6"/>
              </a:buClr>
              <a:buFont typeface="Dosis"/>
              <a:buNone/>
            </a:pPr>
            <a:r>
              <a:rPr lang="fr-FR" sz="4000" b="0" i="0" u="none" strike="noStrike" cap="none">
                <a:solidFill>
                  <a:schemeClr val="accent6"/>
                </a:solidFill>
                <a:latin typeface="Dosis"/>
                <a:ea typeface="Dosis"/>
                <a:cs typeface="Dosis"/>
                <a:sym typeface="Dosis"/>
              </a:rPr>
              <a:t> </a:t>
            </a:r>
            <a:r>
              <a:rPr lang="fr-FR" sz="4000"/>
              <a:t>														HUPI</a:t>
            </a:r>
            <a:endParaRPr sz="4000"/>
          </a:p>
          <a:p>
            <a:pPr marL="0" marR="0" lvl="0" indent="0" algn="r" rtl="0">
              <a:spcBef>
                <a:spcPts val="0"/>
              </a:spcBef>
              <a:spcAft>
                <a:spcPts val="0"/>
              </a:spcAft>
              <a:buClr>
                <a:schemeClr val="accent6"/>
              </a:buClr>
              <a:buFont typeface="Dosis"/>
              <a:buNone/>
            </a:pPr>
            <a:r>
              <a:rPr lang="fr-FR" sz="4000"/>
              <a:t>PAYS BASQUE</a:t>
            </a:r>
            <a:endParaRPr sz="4000" b="0" i="0" u="none" strike="noStrike" cap="none">
              <a:solidFill>
                <a:schemeClr val="accent6"/>
              </a:solidFill>
              <a:latin typeface="Dosis"/>
              <a:ea typeface="Dosis"/>
              <a:cs typeface="Dosis"/>
              <a:sym typeface="Dosis"/>
            </a:endParaRPr>
          </a:p>
        </p:txBody>
      </p:sp>
      <p:cxnSp>
        <p:nvCxnSpPr>
          <p:cNvPr id="396" name="Google Shape;396;p56"/>
          <p:cNvCxnSpPr/>
          <p:nvPr/>
        </p:nvCxnSpPr>
        <p:spPr>
          <a:xfrm>
            <a:off x="4562475" y="2411616"/>
            <a:ext cx="0" cy="2160300"/>
          </a:xfrm>
          <a:prstGeom prst="straightConnector1">
            <a:avLst/>
          </a:prstGeom>
          <a:noFill/>
          <a:ln w="28575" cap="flat" cmpd="sng">
            <a:solidFill>
              <a:schemeClr val="accent6"/>
            </a:solidFill>
            <a:prstDash val="solid"/>
            <a:round/>
            <a:headEnd type="none" w="sm" len="sm"/>
            <a:tailEnd type="none" w="sm" len="sm"/>
          </a:ln>
        </p:spPr>
      </p:cxnSp>
      <p:sp>
        <p:nvSpPr>
          <p:cNvPr id="397" name="Google Shape;397;p56"/>
          <p:cNvSpPr txBox="1">
            <a:spLocks noGrp="1"/>
          </p:cNvSpPr>
          <p:nvPr>
            <p:ph type="sldNum" idx="12"/>
          </p:nvPr>
        </p:nvSpPr>
        <p:spPr>
          <a:xfrm>
            <a:off x="6553200" y="6356349"/>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A4ADB0"/>
              </a:buClr>
              <a:buFont typeface="Calibri"/>
              <a:buNone/>
            </a:pPr>
            <a:fld id="{00000000-1234-1234-1234-123412341234}" type="slidenum">
              <a:rPr lang="fr-FR" sz="1000"/>
              <a:t>8</a:t>
            </a:fld>
            <a:endParaRPr sz="1000"/>
          </a:p>
        </p:txBody>
      </p:sp>
      <p:pic>
        <p:nvPicPr>
          <p:cNvPr id="398" name="Google Shape;398;p56" descr="Euskal_Herria_Europa.png"/>
          <p:cNvPicPr preferRelativeResize="0"/>
          <p:nvPr/>
        </p:nvPicPr>
        <p:blipFill>
          <a:blip r:embed="rId4">
            <a:alphaModFix/>
          </a:blip>
          <a:stretch>
            <a:fillRect/>
          </a:stretch>
        </p:blipFill>
        <p:spPr>
          <a:xfrm>
            <a:off x="4681175" y="2031775"/>
            <a:ext cx="3418425" cy="2936176"/>
          </a:xfrm>
          <a:prstGeom prst="rect">
            <a:avLst/>
          </a:prstGeom>
          <a:noFill/>
          <a:ln>
            <a:noFill/>
          </a:ln>
        </p:spPr>
      </p:pic>
      <p:pic>
        <p:nvPicPr>
          <p:cNvPr id="399" name="Google Shape;399;p56" descr="hupiFinaleDecoupe-19.png"/>
          <p:cNvPicPr preferRelativeResize="0"/>
          <p:nvPr/>
        </p:nvPicPr>
        <p:blipFill rotWithShape="1">
          <a:blip r:embed="rId5">
            <a:alphaModFix/>
          </a:blip>
          <a:srcRect/>
          <a:stretch/>
        </p:blipFill>
        <p:spPr>
          <a:xfrm>
            <a:off x="4781457" y="1014642"/>
            <a:ext cx="559500" cy="506100"/>
          </a:xfrm>
          <a:prstGeom prst="rect">
            <a:avLst/>
          </a:prstGeom>
          <a:noFill/>
          <a:ln>
            <a:noFill/>
          </a:ln>
        </p:spPr>
      </p:pic>
      <p:pic>
        <p:nvPicPr>
          <p:cNvPr id="400" name="Google Shape;400;p56" descr="hupiFinaleDecoupe-18.png"/>
          <p:cNvPicPr preferRelativeResize="0"/>
          <p:nvPr/>
        </p:nvPicPr>
        <p:blipFill rotWithShape="1">
          <a:blip r:embed="rId6">
            <a:alphaModFix/>
          </a:blip>
          <a:srcRect/>
          <a:stretch/>
        </p:blipFill>
        <p:spPr>
          <a:xfrm>
            <a:off x="4681181" y="1174986"/>
            <a:ext cx="768900" cy="856800"/>
          </a:xfrm>
          <a:prstGeom prst="rect">
            <a:avLst/>
          </a:prstGeom>
          <a:noFill/>
          <a:ln>
            <a:noFill/>
          </a:ln>
        </p:spPr>
      </p:pic>
      <p:sp>
        <p:nvSpPr>
          <p:cNvPr id="401" name="Google Shape;401;p56"/>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768"/>
        <p:cNvGrpSpPr/>
        <p:nvPr/>
      </p:nvGrpSpPr>
      <p:grpSpPr>
        <a:xfrm>
          <a:off x="0" y="0"/>
          <a:ext cx="0" cy="0"/>
          <a:chOff x="0" y="0"/>
          <a:chExt cx="0" cy="0"/>
        </a:xfrm>
      </p:grpSpPr>
      <p:sp>
        <p:nvSpPr>
          <p:cNvPr id="1769" name="Google Shape;1769;p129"/>
          <p:cNvSpPr txBox="1">
            <a:spLocks noGrp="1"/>
          </p:cNvSpPr>
          <p:nvPr>
            <p:ph type="title"/>
          </p:nvPr>
        </p:nvSpPr>
        <p:spPr>
          <a:xfrm>
            <a:off x="376450" y="249625"/>
            <a:ext cx="4185900" cy="62508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accent6"/>
              </a:buClr>
              <a:buFont typeface="Dosis"/>
              <a:buNone/>
            </a:pPr>
            <a:r>
              <a:rPr lang="fr-FR" sz="4800" b="0" i="0" u="none" strike="noStrike" cap="none">
                <a:solidFill>
                  <a:schemeClr val="accent6"/>
                </a:solidFill>
                <a:latin typeface="Dosis"/>
                <a:ea typeface="Dosis"/>
                <a:cs typeface="Dosis"/>
                <a:sym typeface="Dosis"/>
              </a:rPr>
              <a:t>QUESTIONS ?</a:t>
            </a:r>
            <a:endParaRPr sz="5400" b="0" i="0" u="none" strike="noStrike" cap="none">
              <a:solidFill>
                <a:schemeClr val="accent6"/>
              </a:solidFill>
              <a:latin typeface="Dosis"/>
              <a:ea typeface="Dosis"/>
              <a:cs typeface="Dosis"/>
              <a:sym typeface="Dosis"/>
            </a:endParaRPr>
          </a:p>
        </p:txBody>
      </p:sp>
      <p:cxnSp>
        <p:nvCxnSpPr>
          <p:cNvPr id="1770" name="Google Shape;1770;p129"/>
          <p:cNvCxnSpPr/>
          <p:nvPr/>
        </p:nvCxnSpPr>
        <p:spPr>
          <a:xfrm>
            <a:off x="4562475" y="2411616"/>
            <a:ext cx="0" cy="2160300"/>
          </a:xfrm>
          <a:prstGeom prst="straightConnector1">
            <a:avLst/>
          </a:prstGeom>
          <a:noFill/>
          <a:ln w="28575" cap="flat" cmpd="sng">
            <a:solidFill>
              <a:schemeClr val="accent6"/>
            </a:solidFill>
            <a:prstDash val="solid"/>
            <a:round/>
            <a:headEnd type="none" w="sm" len="sm"/>
            <a:tailEnd type="none" w="sm" len="sm"/>
          </a:ln>
        </p:spPr>
      </p:cxnSp>
      <p:pic>
        <p:nvPicPr>
          <p:cNvPr id="1771" name="Google Shape;1771;p129" descr="questions.png"/>
          <p:cNvPicPr preferRelativeResize="0"/>
          <p:nvPr/>
        </p:nvPicPr>
        <p:blipFill rotWithShape="1">
          <a:blip r:embed="rId3">
            <a:alphaModFix/>
          </a:blip>
          <a:srcRect/>
          <a:stretch/>
        </p:blipFill>
        <p:spPr>
          <a:xfrm>
            <a:off x="4850908" y="1293876"/>
            <a:ext cx="3922800" cy="3709500"/>
          </a:xfrm>
          <a:prstGeom prst="rect">
            <a:avLst/>
          </a:prstGeom>
          <a:noFill/>
          <a:ln>
            <a:noFill/>
          </a:ln>
        </p:spPr>
      </p:pic>
      <p:sp>
        <p:nvSpPr>
          <p:cNvPr id="1772" name="Google Shape;1772;p129"/>
          <p:cNvSpPr txBox="1">
            <a:spLocks noGrp="1"/>
          </p:cNvSpPr>
          <p:nvPr>
            <p:ph type="sldNum" idx="12"/>
          </p:nvPr>
        </p:nvSpPr>
        <p:spPr>
          <a:xfrm>
            <a:off x="6553200" y="6356349"/>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A4ADB0"/>
              </a:buClr>
              <a:buFont typeface="Calibri"/>
              <a:buNone/>
            </a:pPr>
            <a:fld id="{00000000-1234-1234-1234-123412341234}" type="slidenum">
              <a:rPr lang="fr-FR" sz="1000"/>
              <a:t>80</a:t>
            </a:fld>
            <a:endParaRPr sz="1000"/>
          </a:p>
        </p:txBody>
      </p:sp>
      <p:pic>
        <p:nvPicPr>
          <p:cNvPr id="1773" name="Google Shape;1773;p129" descr="logo_hupi_rvb (2).png"/>
          <p:cNvPicPr preferRelativeResize="0"/>
          <p:nvPr/>
        </p:nvPicPr>
        <p:blipFill rotWithShape="1">
          <a:blip r:embed="rId4">
            <a:alphaModFix/>
          </a:blip>
          <a:srcRect/>
          <a:stretch/>
        </p:blipFill>
        <p:spPr>
          <a:xfrm>
            <a:off x="8255950" y="144000"/>
            <a:ext cx="745800" cy="492900"/>
          </a:xfrm>
          <a:prstGeom prst="rect">
            <a:avLst/>
          </a:prstGeom>
          <a:noFill/>
          <a:ln>
            <a:noFill/>
          </a:ln>
        </p:spPr>
      </p:pic>
      <p:sp>
        <p:nvSpPr>
          <p:cNvPr id="1774" name="Google Shape;1774;p129"/>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778"/>
        <p:cNvGrpSpPr/>
        <p:nvPr/>
      </p:nvGrpSpPr>
      <p:grpSpPr>
        <a:xfrm>
          <a:off x="0" y="0"/>
          <a:ext cx="0" cy="0"/>
          <a:chOff x="0" y="0"/>
          <a:chExt cx="0" cy="0"/>
        </a:xfrm>
      </p:grpSpPr>
      <p:sp>
        <p:nvSpPr>
          <p:cNvPr id="1779" name="Google Shape;1779;p130"/>
          <p:cNvSpPr txBox="1">
            <a:spLocks noGrp="1"/>
          </p:cNvSpPr>
          <p:nvPr>
            <p:ph type="title"/>
          </p:nvPr>
        </p:nvSpPr>
        <p:spPr>
          <a:xfrm>
            <a:off x="-1270174" y="249632"/>
            <a:ext cx="5832600" cy="62508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accent6"/>
              </a:buClr>
              <a:buFont typeface="Dosis"/>
              <a:buNone/>
            </a:pPr>
            <a:r>
              <a:rPr lang="fr-FR" sz="4800"/>
              <a:t>b</a:t>
            </a:r>
            <a:r>
              <a:rPr lang="fr-FR" sz="4800" b="0" i="0" u="none" strike="noStrike" cap="none">
                <a:solidFill>
                  <a:schemeClr val="accent6"/>
                </a:solidFill>
                <a:latin typeface="Dosis"/>
                <a:ea typeface="Dosis"/>
                <a:cs typeface="Dosis"/>
                <a:sym typeface="Dosis"/>
              </a:rPr>
              <a:t>. </a:t>
            </a:r>
            <a:r>
              <a:rPr lang="fr-FR" sz="4000"/>
              <a:t>TECHNICAL </a:t>
            </a:r>
            <a:endParaRPr sz="4000"/>
          </a:p>
          <a:p>
            <a:pPr marL="0" marR="0" lvl="0" indent="0" algn="r" rtl="0">
              <a:spcBef>
                <a:spcPts val="0"/>
              </a:spcBef>
              <a:spcAft>
                <a:spcPts val="0"/>
              </a:spcAft>
              <a:buClr>
                <a:schemeClr val="accent6"/>
              </a:buClr>
              <a:buFont typeface="Dosis"/>
              <a:buNone/>
            </a:pPr>
            <a:r>
              <a:rPr lang="fr-FR" sz="4000"/>
              <a:t>SOLUTIONS</a:t>
            </a:r>
            <a:endParaRPr sz="4400" b="0" i="0" u="none" strike="noStrike" cap="none">
              <a:solidFill>
                <a:schemeClr val="accent6"/>
              </a:solidFill>
              <a:latin typeface="Dosis"/>
              <a:ea typeface="Dosis"/>
              <a:cs typeface="Dosis"/>
              <a:sym typeface="Dosis"/>
            </a:endParaRPr>
          </a:p>
        </p:txBody>
      </p:sp>
      <p:cxnSp>
        <p:nvCxnSpPr>
          <p:cNvPr id="1780" name="Google Shape;1780;p130"/>
          <p:cNvCxnSpPr/>
          <p:nvPr/>
        </p:nvCxnSpPr>
        <p:spPr>
          <a:xfrm>
            <a:off x="4562475" y="2411616"/>
            <a:ext cx="0" cy="2160300"/>
          </a:xfrm>
          <a:prstGeom prst="straightConnector1">
            <a:avLst/>
          </a:prstGeom>
          <a:noFill/>
          <a:ln w="28575" cap="flat" cmpd="sng">
            <a:solidFill>
              <a:schemeClr val="accent6"/>
            </a:solidFill>
            <a:prstDash val="solid"/>
            <a:round/>
            <a:headEnd type="none" w="sm" len="sm"/>
            <a:tailEnd type="none" w="sm" len="sm"/>
          </a:ln>
        </p:spPr>
      </p:cxnSp>
      <p:pic>
        <p:nvPicPr>
          <p:cNvPr id="1781" name="Google Shape;1781;p130" descr="hupiFinaleDecoupe-14.png"/>
          <p:cNvPicPr preferRelativeResize="0"/>
          <p:nvPr/>
        </p:nvPicPr>
        <p:blipFill rotWithShape="1">
          <a:blip r:embed="rId3">
            <a:alphaModFix/>
          </a:blip>
          <a:srcRect/>
          <a:stretch/>
        </p:blipFill>
        <p:spPr>
          <a:xfrm>
            <a:off x="4705350" y="2419995"/>
            <a:ext cx="3141300" cy="2318700"/>
          </a:xfrm>
          <a:prstGeom prst="rect">
            <a:avLst/>
          </a:prstGeom>
          <a:noFill/>
          <a:ln>
            <a:noFill/>
          </a:ln>
        </p:spPr>
      </p:pic>
      <p:pic>
        <p:nvPicPr>
          <p:cNvPr id="1782" name="Google Shape;1782;p130" descr="logo_hupi_rvb (2).png"/>
          <p:cNvPicPr preferRelativeResize="0"/>
          <p:nvPr/>
        </p:nvPicPr>
        <p:blipFill rotWithShape="1">
          <a:blip r:embed="rId4">
            <a:alphaModFix/>
          </a:blip>
          <a:srcRect/>
          <a:stretch/>
        </p:blipFill>
        <p:spPr>
          <a:xfrm>
            <a:off x="8255950" y="144000"/>
            <a:ext cx="745800" cy="492900"/>
          </a:xfrm>
          <a:prstGeom prst="rect">
            <a:avLst/>
          </a:prstGeom>
          <a:noFill/>
          <a:ln>
            <a:noFill/>
          </a:ln>
        </p:spPr>
      </p:pic>
      <p:sp>
        <p:nvSpPr>
          <p:cNvPr id="1783" name="Google Shape;1783;p130"/>
          <p:cNvSpPr txBox="1">
            <a:spLocks noGrp="1"/>
          </p:cNvSpPr>
          <p:nvPr>
            <p:ph type="sldNum" idx="12"/>
          </p:nvPr>
        </p:nvSpPr>
        <p:spPr>
          <a:xfrm>
            <a:off x="6553200" y="6356349"/>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A4ADB0"/>
              </a:buClr>
              <a:buFont typeface="Calibri"/>
              <a:buNone/>
            </a:pPr>
            <a:fld id="{00000000-1234-1234-1234-123412341234}" type="slidenum">
              <a:rPr lang="fr-FR" sz="1000"/>
              <a:t>81</a:t>
            </a:fld>
            <a:endParaRPr sz="1000"/>
          </a:p>
        </p:txBody>
      </p:sp>
      <p:sp>
        <p:nvSpPr>
          <p:cNvPr id="1784" name="Google Shape;1784;p130"/>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788"/>
        <p:cNvGrpSpPr/>
        <p:nvPr/>
      </p:nvGrpSpPr>
      <p:grpSpPr>
        <a:xfrm>
          <a:off x="0" y="0"/>
          <a:ext cx="0" cy="0"/>
          <a:chOff x="0" y="0"/>
          <a:chExt cx="0" cy="0"/>
        </a:xfrm>
      </p:grpSpPr>
      <p:sp>
        <p:nvSpPr>
          <p:cNvPr id="1789" name="Google Shape;1789;p131"/>
          <p:cNvSpPr txBox="1"/>
          <p:nvPr/>
        </p:nvSpPr>
        <p:spPr>
          <a:xfrm>
            <a:off x="457204" y="284624"/>
            <a:ext cx="8229600" cy="1143300"/>
          </a:xfrm>
          <a:prstGeom prst="rect">
            <a:avLst/>
          </a:prstGeom>
          <a:no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Clr>
                <a:schemeClr val="dk1"/>
              </a:buClr>
              <a:buFont typeface="Arial"/>
              <a:buNone/>
            </a:pPr>
            <a:r>
              <a:rPr lang="fr-FR" sz="2400">
                <a:solidFill>
                  <a:schemeClr val="accent6"/>
                </a:solidFill>
                <a:latin typeface="Dosis"/>
                <a:ea typeface="Dosis"/>
                <a:cs typeface="Dosis"/>
                <a:sym typeface="Dosis"/>
              </a:rPr>
              <a:t>HUPI SOFTWARE : A COMPLETE BIG DATA PLATFORM</a:t>
            </a:r>
            <a:endParaRPr/>
          </a:p>
        </p:txBody>
      </p:sp>
      <p:cxnSp>
        <p:nvCxnSpPr>
          <p:cNvPr id="1790" name="Google Shape;1790;p131"/>
          <p:cNvCxnSpPr/>
          <p:nvPr/>
        </p:nvCxnSpPr>
        <p:spPr>
          <a:xfrm>
            <a:off x="457200" y="575619"/>
            <a:ext cx="0" cy="576000"/>
          </a:xfrm>
          <a:prstGeom prst="straightConnector1">
            <a:avLst/>
          </a:prstGeom>
          <a:noFill/>
          <a:ln w="28575" cap="flat" cmpd="sng">
            <a:solidFill>
              <a:srgbClr val="20C3F3"/>
            </a:solidFill>
            <a:prstDash val="solid"/>
            <a:round/>
            <a:headEnd type="none" w="sm" len="sm"/>
            <a:tailEnd type="none" w="sm" len="sm"/>
          </a:ln>
        </p:spPr>
      </p:cxnSp>
      <p:pic>
        <p:nvPicPr>
          <p:cNvPr id="1791" name="Google Shape;1791;p131" descr="logo_hupi_rvb (2).png"/>
          <p:cNvPicPr preferRelativeResize="0"/>
          <p:nvPr/>
        </p:nvPicPr>
        <p:blipFill rotWithShape="1">
          <a:blip r:embed="rId3">
            <a:alphaModFix/>
          </a:blip>
          <a:srcRect/>
          <a:stretch/>
        </p:blipFill>
        <p:spPr>
          <a:xfrm>
            <a:off x="8255950" y="144000"/>
            <a:ext cx="745800" cy="492900"/>
          </a:xfrm>
          <a:prstGeom prst="rect">
            <a:avLst/>
          </a:prstGeom>
          <a:noFill/>
          <a:ln>
            <a:noFill/>
          </a:ln>
        </p:spPr>
      </p:pic>
      <p:sp>
        <p:nvSpPr>
          <p:cNvPr id="1792" name="Google Shape;1792;p131"/>
          <p:cNvSpPr txBox="1">
            <a:spLocks noGrp="1"/>
          </p:cNvSpPr>
          <p:nvPr>
            <p:ph type="sldNum" idx="12"/>
          </p:nvPr>
        </p:nvSpPr>
        <p:spPr>
          <a:xfrm>
            <a:off x="6553200" y="6356349"/>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A4ADB0"/>
              </a:buClr>
              <a:buFont typeface="Calibri"/>
              <a:buNone/>
            </a:pPr>
            <a:fld id="{00000000-1234-1234-1234-123412341234}" type="slidenum">
              <a:rPr lang="fr-FR" sz="1000"/>
              <a:t>82</a:t>
            </a:fld>
            <a:endParaRPr sz="1000"/>
          </a:p>
        </p:txBody>
      </p:sp>
      <p:pic>
        <p:nvPicPr>
          <p:cNvPr id="1793" name="Google Shape;1793;p131" descr="usine_schema_anglais.png"/>
          <p:cNvPicPr preferRelativeResize="0"/>
          <p:nvPr/>
        </p:nvPicPr>
        <p:blipFill>
          <a:blip r:embed="rId4">
            <a:alphaModFix/>
          </a:blip>
          <a:stretch>
            <a:fillRect/>
          </a:stretch>
        </p:blipFill>
        <p:spPr>
          <a:xfrm>
            <a:off x="1258925" y="1252125"/>
            <a:ext cx="6470749" cy="5316925"/>
          </a:xfrm>
          <a:prstGeom prst="rect">
            <a:avLst/>
          </a:prstGeom>
          <a:noFill/>
          <a:ln>
            <a:noFill/>
          </a:ln>
        </p:spPr>
      </p:pic>
      <p:sp>
        <p:nvSpPr>
          <p:cNvPr id="1794" name="Google Shape;1794;p131"/>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798"/>
        <p:cNvGrpSpPr/>
        <p:nvPr/>
      </p:nvGrpSpPr>
      <p:grpSpPr>
        <a:xfrm>
          <a:off x="0" y="0"/>
          <a:ext cx="0" cy="0"/>
          <a:chOff x="0" y="0"/>
          <a:chExt cx="0" cy="0"/>
        </a:xfrm>
      </p:grpSpPr>
      <p:cxnSp>
        <p:nvCxnSpPr>
          <p:cNvPr id="1799" name="Google Shape;1799;p132"/>
          <p:cNvCxnSpPr/>
          <p:nvPr/>
        </p:nvCxnSpPr>
        <p:spPr>
          <a:xfrm>
            <a:off x="457200" y="575620"/>
            <a:ext cx="0" cy="576000"/>
          </a:xfrm>
          <a:prstGeom prst="straightConnector1">
            <a:avLst/>
          </a:prstGeom>
          <a:noFill/>
          <a:ln w="28575" cap="flat" cmpd="sng">
            <a:solidFill>
              <a:srgbClr val="20C3F3"/>
            </a:solidFill>
            <a:prstDash val="solid"/>
            <a:round/>
            <a:headEnd type="none" w="sm" len="sm"/>
            <a:tailEnd type="none" w="sm" len="sm"/>
          </a:ln>
        </p:spPr>
      </p:cxnSp>
      <p:sp>
        <p:nvSpPr>
          <p:cNvPr id="1800" name="Google Shape;1800;p132"/>
          <p:cNvSpPr txBox="1"/>
          <p:nvPr/>
        </p:nvSpPr>
        <p:spPr>
          <a:xfrm>
            <a:off x="481972" y="284628"/>
            <a:ext cx="7739100" cy="1143300"/>
          </a:xfrm>
          <a:prstGeom prst="rect">
            <a:avLst/>
          </a:prstGeom>
          <a:noFill/>
          <a:ln>
            <a:noFill/>
          </a:ln>
        </p:spPr>
        <p:txBody>
          <a:bodyPr spcFirstLastPara="1" wrap="square" lIns="68525" tIns="34250" rIns="68525" bIns="34250" anchor="ctr" anchorCtr="0">
            <a:noAutofit/>
          </a:bodyPr>
          <a:lstStyle/>
          <a:p>
            <a:pPr marL="0" marR="0" lvl="0" indent="0" algn="l" rtl="0">
              <a:lnSpc>
                <a:spcPct val="100000"/>
              </a:lnSpc>
              <a:spcBef>
                <a:spcPts val="0"/>
              </a:spcBef>
              <a:spcAft>
                <a:spcPts val="0"/>
              </a:spcAft>
              <a:buClr>
                <a:srgbClr val="20C3F3"/>
              </a:buClr>
              <a:buFont typeface="Dosis"/>
              <a:buNone/>
            </a:pPr>
            <a:r>
              <a:rPr lang="fr-FR" sz="2400" b="0" i="0" u="none" strike="noStrike" cap="none">
                <a:solidFill>
                  <a:srgbClr val="20C3F3"/>
                </a:solidFill>
                <a:latin typeface="Dosis"/>
                <a:ea typeface="Dosis"/>
                <a:cs typeface="Dosis"/>
                <a:sym typeface="Dosis"/>
              </a:rPr>
              <a:t>ARCHITECTURE : </a:t>
            </a:r>
            <a:endParaRPr sz="2400" b="0" i="0" u="none" strike="noStrike" cap="none">
              <a:solidFill>
                <a:srgbClr val="20C3F3"/>
              </a:solidFill>
              <a:latin typeface="Dosis"/>
              <a:ea typeface="Dosis"/>
              <a:cs typeface="Dosis"/>
              <a:sym typeface="Dosis"/>
            </a:endParaRPr>
          </a:p>
          <a:p>
            <a:pPr marL="0" marR="0" lvl="0" indent="0" algn="l" rtl="0">
              <a:lnSpc>
                <a:spcPct val="100000"/>
              </a:lnSpc>
              <a:spcBef>
                <a:spcPts val="0"/>
              </a:spcBef>
              <a:spcAft>
                <a:spcPts val="0"/>
              </a:spcAft>
              <a:buClr>
                <a:srgbClr val="20C3F3"/>
              </a:buClr>
              <a:buFont typeface="Dosis"/>
              <a:buNone/>
            </a:pPr>
            <a:r>
              <a:rPr lang="fr-FR" sz="2400">
                <a:solidFill>
                  <a:srgbClr val="20C3F3"/>
                </a:solidFill>
                <a:latin typeface="Dosis"/>
                <a:ea typeface="Dosis"/>
                <a:cs typeface="Dosis"/>
                <a:sym typeface="Dosis"/>
              </a:rPr>
              <a:t>A PLATFORM WHICH ENSURES A FULL DATA PROCESS</a:t>
            </a:r>
            <a:endParaRPr sz="2400" b="0" i="0" u="none" strike="noStrike" cap="none">
              <a:solidFill>
                <a:srgbClr val="20C3F3"/>
              </a:solidFill>
              <a:latin typeface="Dosis"/>
              <a:ea typeface="Dosis"/>
              <a:cs typeface="Dosis"/>
              <a:sym typeface="Dosis"/>
            </a:endParaRPr>
          </a:p>
        </p:txBody>
      </p:sp>
      <p:graphicFrame>
        <p:nvGraphicFramePr>
          <p:cNvPr id="1801" name="Google Shape;1801;p132"/>
          <p:cNvGraphicFramePr/>
          <p:nvPr/>
        </p:nvGraphicFramePr>
        <p:xfrm>
          <a:off x="190798" y="5316144"/>
          <a:ext cx="3000000" cy="3000000"/>
        </p:xfrm>
        <a:graphic>
          <a:graphicData uri="http://schemas.openxmlformats.org/drawingml/2006/table">
            <a:tbl>
              <a:tblPr>
                <a:noFill/>
                <a:tableStyleId>{6979325D-1818-421E-BCBA-C8E580D4CCAD}</a:tableStyleId>
              </a:tblPr>
              <a:tblGrid>
                <a:gridCol w="1588350"/>
                <a:gridCol w="1431600"/>
                <a:gridCol w="1668925"/>
                <a:gridCol w="1292275"/>
                <a:gridCol w="1333625"/>
                <a:gridCol w="1333625"/>
              </a:tblGrid>
              <a:tr h="1335775">
                <a:tc>
                  <a:txBody>
                    <a:bodyPr/>
                    <a:lstStyle/>
                    <a:p>
                      <a:pPr marL="0" marR="0" lvl="0" indent="0" algn="l" rtl="0">
                        <a:spcBef>
                          <a:spcPts val="0"/>
                        </a:spcBef>
                        <a:spcAft>
                          <a:spcPts val="0"/>
                        </a:spcAft>
                        <a:buNone/>
                      </a:pPr>
                      <a:r>
                        <a:rPr lang="fr-FR" sz="900" b="1"/>
                        <a:t>1. Data </a:t>
                      </a:r>
                      <a:r>
                        <a:rPr lang="fr-FR" sz="900" b="1" u="none" strike="noStrike" cap="none">
                          <a:latin typeface="Arial"/>
                          <a:ea typeface="Arial"/>
                          <a:cs typeface="Arial"/>
                          <a:sym typeface="Arial"/>
                        </a:rPr>
                        <a:t>Collect : </a:t>
                      </a:r>
                      <a:endParaRPr sz="900" b="1" u="none" strike="noStrike" cap="none">
                        <a:latin typeface="Arial"/>
                        <a:ea typeface="Arial"/>
                        <a:cs typeface="Arial"/>
                        <a:sym typeface="Arial"/>
                      </a:endParaRPr>
                    </a:p>
                    <a:p>
                      <a:pPr marL="0" marR="0" lvl="0" indent="0" algn="l" rtl="0">
                        <a:spcBef>
                          <a:spcPts val="0"/>
                        </a:spcBef>
                        <a:spcAft>
                          <a:spcPts val="0"/>
                        </a:spcAft>
                        <a:buNone/>
                      </a:pPr>
                      <a:r>
                        <a:rPr lang="fr-FR" sz="900"/>
                        <a:t>- connectors for data integration </a:t>
                      </a:r>
                      <a:endParaRPr sz="900"/>
                    </a:p>
                    <a:p>
                      <a:pPr marL="0" marR="0" lvl="0" indent="0" algn="l" rtl="0">
                        <a:spcBef>
                          <a:spcPts val="0"/>
                        </a:spcBef>
                        <a:spcAft>
                          <a:spcPts val="0"/>
                        </a:spcAft>
                        <a:buNone/>
                      </a:pPr>
                      <a:r>
                        <a:rPr lang="fr-FR" sz="900"/>
                        <a:t>- massive</a:t>
                      </a:r>
                      <a:endParaRPr sz="900"/>
                    </a:p>
                    <a:p>
                      <a:pPr marL="0" marR="0" lvl="0" indent="0" algn="l" rtl="0">
                        <a:spcBef>
                          <a:spcPts val="0"/>
                        </a:spcBef>
                        <a:spcAft>
                          <a:spcPts val="0"/>
                        </a:spcAft>
                        <a:buNone/>
                      </a:pPr>
                      <a:r>
                        <a:rPr lang="fr-FR" sz="900"/>
                        <a:t>- secured</a:t>
                      </a:r>
                      <a:r>
                        <a:rPr lang="fr-FR" sz="900" u="none" strike="noStrike" cap="none">
                          <a:latin typeface="Arial"/>
                          <a:ea typeface="Arial"/>
                          <a:cs typeface="Arial"/>
                          <a:sym typeface="Arial"/>
                        </a:rPr>
                        <a:t> </a:t>
                      </a:r>
                      <a:endParaRPr sz="900"/>
                    </a:p>
                    <a:p>
                      <a:pPr marL="0" marR="0" lvl="0" indent="0" algn="l" rtl="0">
                        <a:spcBef>
                          <a:spcPts val="0"/>
                        </a:spcBef>
                        <a:spcAft>
                          <a:spcPts val="0"/>
                        </a:spcAft>
                        <a:buNone/>
                      </a:pPr>
                      <a:r>
                        <a:rPr lang="fr-FR" sz="900"/>
                        <a:t>- </a:t>
                      </a:r>
                      <a:r>
                        <a:rPr lang="fr-FR" sz="900" u="none" strike="noStrike" cap="none">
                          <a:latin typeface="Arial"/>
                          <a:ea typeface="Arial"/>
                          <a:cs typeface="Arial"/>
                          <a:sym typeface="Arial"/>
                        </a:rPr>
                        <a:t>standardis</a:t>
                      </a:r>
                      <a:r>
                        <a:rPr lang="fr-FR" sz="900"/>
                        <a:t>ed</a:t>
                      </a:r>
                      <a:r>
                        <a:rPr lang="fr-FR" sz="900" u="none" strike="noStrike" cap="none">
                          <a:latin typeface="Arial"/>
                          <a:ea typeface="Arial"/>
                          <a:cs typeface="Arial"/>
                          <a:sym typeface="Arial"/>
                        </a:rPr>
                        <a:t> </a:t>
                      </a:r>
                      <a:endParaRPr sz="900" u="none" strike="noStrike" cap="none">
                        <a:latin typeface="Arial"/>
                        <a:ea typeface="Arial"/>
                        <a:cs typeface="Arial"/>
                        <a:sym typeface="Arial"/>
                      </a:endParaRPr>
                    </a:p>
                    <a:p>
                      <a:pPr marL="0" marR="0" lvl="0" indent="0" algn="l" rtl="0">
                        <a:spcBef>
                          <a:spcPts val="0"/>
                        </a:spcBef>
                        <a:spcAft>
                          <a:spcPts val="0"/>
                        </a:spcAft>
                        <a:buNone/>
                      </a:pPr>
                      <a:r>
                        <a:rPr lang="fr-FR" sz="900"/>
                        <a:t>- for data flows, including real time events</a:t>
                      </a:r>
                      <a:endParaRPr sz="900">
                        <a:latin typeface="Arial"/>
                        <a:ea typeface="Arial"/>
                        <a:cs typeface="Arial"/>
                        <a:sym typeface="Arial"/>
                      </a:endParaRPr>
                    </a:p>
                  </a:txBody>
                  <a:tcPr marL="91450" marR="91450" marT="60975" marB="60975">
                    <a:lnL w="19050" cap="flat" cmpd="sng">
                      <a:solidFill>
                        <a:srgbClr val="738389"/>
                      </a:solidFill>
                      <a:prstDash val="solid"/>
                      <a:round/>
                      <a:headEnd type="none" w="sm" len="sm"/>
                      <a:tailEnd type="none" w="sm" len="sm"/>
                    </a:lnL>
                    <a:lnR w="19050" cap="flat" cmpd="sng">
                      <a:solidFill>
                        <a:srgbClr val="738389"/>
                      </a:solidFill>
                      <a:prstDash val="solid"/>
                      <a:round/>
                      <a:headEnd type="none" w="sm" len="sm"/>
                      <a:tailEnd type="none" w="sm" len="sm"/>
                    </a:lnR>
                    <a:lnT w="19050" cap="flat" cmpd="sng">
                      <a:solidFill>
                        <a:srgbClr val="738389"/>
                      </a:solidFill>
                      <a:prstDash val="solid"/>
                      <a:round/>
                      <a:headEnd type="none" w="sm" len="sm"/>
                      <a:tailEnd type="none" w="sm" len="sm"/>
                    </a:lnT>
                    <a:lnB w="19050" cap="flat" cmpd="sng">
                      <a:solidFill>
                        <a:srgbClr val="738389"/>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fr-FR" sz="900" b="1"/>
                        <a:t>2. Storage</a:t>
                      </a:r>
                      <a:r>
                        <a:rPr lang="fr-FR" sz="900" b="1">
                          <a:latin typeface="Arial"/>
                          <a:ea typeface="Arial"/>
                          <a:cs typeface="Arial"/>
                          <a:sym typeface="Arial"/>
                        </a:rPr>
                        <a:t> : </a:t>
                      </a:r>
                      <a:endParaRPr sz="900"/>
                    </a:p>
                    <a:p>
                      <a:pPr marL="0" marR="0" lvl="0" indent="0" algn="l" rtl="0">
                        <a:spcBef>
                          <a:spcPts val="0"/>
                        </a:spcBef>
                        <a:spcAft>
                          <a:spcPts val="0"/>
                        </a:spcAft>
                        <a:buNone/>
                      </a:pPr>
                      <a:r>
                        <a:rPr lang="fr-FR" sz="900"/>
                        <a:t>- high </a:t>
                      </a:r>
                      <a:r>
                        <a:rPr lang="fr-FR" sz="900">
                          <a:latin typeface="Arial"/>
                          <a:ea typeface="Arial"/>
                          <a:cs typeface="Arial"/>
                          <a:sym typeface="Arial"/>
                        </a:rPr>
                        <a:t>performance cluster</a:t>
                      </a:r>
                      <a:endParaRPr sz="900">
                        <a:latin typeface="Arial"/>
                        <a:ea typeface="Arial"/>
                        <a:cs typeface="Arial"/>
                        <a:sym typeface="Arial"/>
                      </a:endParaRPr>
                    </a:p>
                  </a:txBody>
                  <a:tcPr marL="91450" marR="91450" marT="60975" marB="60975">
                    <a:lnL w="19050" cap="flat" cmpd="sng">
                      <a:solidFill>
                        <a:srgbClr val="738389"/>
                      </a:solidFill>
                      <a:prstDash val="solid"/>
                      <a:round/>
                      <a:headEnd type="none" w="sm" len="sm"/>
                      <a:tailEnd type="none" w="sm" len="sm"/>
                    </a:lnL>
                    <a:lnR w="19050" cap="flat" cmpd="sng">
                      <a:solidFill>
                        <a:srgbClr val="738389"/>
                      </a:solidFill>
                      <a:prstDash val="solid"/>
                      <a:round/>
                      <a:headEnd type="none" w="sm" len="sm"/>
                      <a:tailEnd type="none" w="sm" len="sm"/>
                    </a:lnR>
                    <a:lnT w="19050" cap="flat" cmpd="sng">
                      <a:solidFill>
                        <a:srgbClr val="738389"/>
                      </a:solidFill>
                      <a:prstDash val="solid"/>
                      <a:round/>
                      <a:headEnd type="none" w="sm" len="sm"/>
                      <a:tailEnd type="none" w="sm" len="sm"/>
                    </a:lnT>
                    <a:lnB w="19050" cap="flat" cmpd="sng">
                      <a:solidFill>
                        <a:srgbClr val="738389"/>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fr-FR" sz="900" b="1"/>
                        <a:t>3. </a:t>
                      </a:r>
                      <a:r>
                        <a:rPr lang="fr-FR" sz="900" b="1">
                          <a:latin typeface="Arial"/>
                          <a:ea typeface="Arial"/>
                          <a:cs typeface="Arial"/>
                          <a:sym typeface="Arial"/>
                        </a:rPr>
                        <a:t>Qualification : </a:t>
                      </a:r>
                      <a:endParaRPr sz="900" b="1">
                        <a:latin typeface="Arial"/>
                        <a:ea typeface="Arial"/>
                        <a:cs typeface="Arial"/>
                        <a:sym typeface="Arial"/>
                      </a:endParaRPr>
                    </a:p>
                    <a:p>
                      <a:pPr marL="0" marR="0" lvl="0" indent="0" algn="l" rtl="0">
                        <a:spcBef>
                          <a:spcPts val="0"/>
                        </a:spcBef>
                        <a:spcAft>
                          <a:spcPts val="0"/>
                        </a:spcAft>
                        <a:buNone/>
                      </a:pPr>
                      <a:r>
                        <a:rPr lang="fr-FR" sz="900"/>
                        <a:t>- control</a:t>
                      </a:r>
                      <a:endParaRPr sz="900"/>
                    </a:p>
                    <a:p>
                      <a:pPr marL="0" marR="0" lvl="0" indent="0" algn="l" rtl="0">
                        <a:spcBef>
                          <a:spcPts val="0"/>
                        </a:spcBef>
                        <a:spcAft>
                          <a:spcPts val="0"/>
                        </a:spcAft>
                        <a:buNone/>
                      </a:pPr>
                      <a:r>
                        <a:rPr lang="fr-FR" sz="900"/>
                        <a:t>- anomaly detection</a:t>
                      </a:r>
                      <a:endParaRPr sz="900">
                        <a:latin typeface="Arial"/>
                        <a:ea typeface="Arial"/>
                        <a:cs typeface="Arial"/>
                        <a:sym typeface="Arial"/>
                      </a:endParaRPr>
                    </a:p>
                  </a:txBody>
                  <a:tcPr marL="91450" marR="91450" marT="60975" marB="60975">
                    <a:lnL w="19050" cap="flat" cmpd="sng">
                      <a:solidFill>
                        <a:srgbClr val="738389"/>
                      </a:solidFill>
                      <a:prstDash val="solid"/>
                      <a:round/>
                      <a:headEnd type="none" w="sm" len="sm"/>
                      <a:tailEnd type="none" w="sm" len="sm"/>
                    </a:lnL>
                    <a:lnR w="19050" cap="flat" cmpd="sng">
                      <a:solidFill>
                        <a:srgbClr val="738389"/>
                      </a:solidFill>
                      <a:prstDash val="solid"/>
                      <a:round/>
                      <a:headEnd type="none" w="sm" len="sm"/>
                      <a:tailEnd type="none" w="sm" len="sm"/>
                    </a:lnR>
                    <a:lnT w="19050" cap="flat" cmpd="sng">
                      <a:solidFill>
                        <a:srgbClr val="738389"/>
                      </a:solidFill>
                      <a:prstDash val="solid"/>
                      <a:round/>
                      <a:headEnd type="none" w="sm" len="sm"/>
                      <a:tailEnd type="none" w="sm" len="sm"/>
                    </a:lnT>
                    <a:lnB w="19050" cap="flat" cmpd="sng">
                      <a:solidFill>
                        <a:srgbClr val="738389"/>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738389"/>
                        </a:buClr>
                        <a:buFont typeface="Arial"/>
                        <a:buNone/>
                      </a:pPr>
                      <a:r>
                        <a:rPr lang="fr-FR" sz="900" b="1"/>
                        <a:t>4 &amp; 5. Processing</a:t>
                      </a:r>
                      <a:r>
                        <a:rPr lang="fr-FR" sz="900" b="1">
                          <a:latin typeface="Arial"/>
                          <a:ea typeface="Arial"/>
                          <a:cs typeface="Arial"/>
                          <a:sym typeface="Arial"/>
                        </a:rPr>
                        <a:t> : </a:t>
                      </a:r>
                      <a:endParaRPr sz="900" b="1">
                        <a:latin typeface="Arial"/>
                        <a:ea typeface="Arial"/>
                        <a:cs typeface="Arial"/>
                        <a:sym typeface="Arial"/>
                      </a:endParaRPr>
                    </a:p>
                    <a:p>
                      <a:pPr marL="0" marR="0" lvl="0" indent="0" algn="l" rtl="0">
                        <a:lnSpc>
                          <a:spcPct val="100000"/>
                        </a:lnSpc>
                        <a:spcBef>
                          <a:spcPts val="0"/>
                        </a:spcBef>
                        <a:spcAft>
                          <a:spcPts val="0"/>
                        </a:spcAft>
                        <a:buClr>
                          <a:srgbClr val="738389"/>
                        </a:buClr>
                        <a:buFont typeface="Arial"/>
                        <a:buNone/>
                      </a:pPr>
                      <a:r>
                        <a:rPr lang="fr-FR" sz="900"/>
                        <a:t>- distributed computing</a:t>
                      </a:r>
                      <a:endParaRPr sz="900"/>
                    </a:p>
                    <a:p>
                      <a:pPr marL="0" marR="0" lvl="0" indent="0" algn="l" rtl="0">
                        <a:lnSpc>
                          <a:spcPct val="100000"/>
                        </a:lnSpc>
                        <a:spcBef>
                          <a:spcPts val="0"/>
                        </a:spcBef>
                        <a:spcAft>
                          <a:spcPts val="0"/>
                        </a:spcAft>
                        <a:buClr>
                          <a:srgbClr val="738389"/>
                        </a:buClr>
                        <a:buFont typeface="Arial"/>
                        <a:buNone/>
                      </a:pPr>
                      <a:r>
                        <a:rPr lang="fr-FR" sz="900"/>
                        <a:t>- applied mathematics and statistics</a:t>
                      </a:r>
                      <a:endParaRPr sz="900"/>
                    </a:p>
                    <a:p>
                      <a:pPr marL="0" marR="0" lvl="0" indent="0" algn="l" rtl="0">
                        <a:lnSpc>
                          <a:spcPct val="100000"/>
                        </a:lnSpc>
                        <a:spcBef>
                          <a:spcPts val="0"/>
                        </a:spcBef>
                        <a:spcAft>
                          <a:spcPts val="0"/>
                        </a:spcAft>
                        <a:buClr>
                          <a:srgbClr val="738389"/>
                        </a:buClr>
                        <a:buFont typeface="Arial"/>
                        <a:buNone/>
                      </a:pPr>
                      <a:r>
                        <a:rPr lang="fr-FR" sz="900"/>
                        <a:t>- real time</a:t>
                      </a:r>
                      <a:endParaRPr sz="900"/>
                    </a:p>
                    <a:p>
                      <a:pPr marL="0" marR="0" lvl="0" indent="0" algn="l" rtl="0">
                        <a:lnSpc>
                          <a:spcPct val="100000"/>
                        </a:lnSpc>
                        <a:spcBef>
                          <a:spcPts val="0"/>
                        </a:spcBef>
                        <a:spcAft>
                          <a:spcPts val="0"/>
                        </a:spcAft>
                        <a:buClr>
                          <a:srgbClr val="738389"/>
                        </a:buClr>
                        <a:buFont typeface="Arial"/>
                        <a:buNone/>
                      </a:pPr>
                      <a:r>
                        <a:rPr lang="fr-FR" sz="900"/>
                        <a:t>- </a:t>
                      </a:r>
                      <a:r>
                        <a:rPr lang="fr-FR" sz="900">
                          <a:latin typeface="Arial"/>
                          <a:ea typeface="Arial"/>
                          <a:cs typeface="Arial"/>
                          <a:sym typeface="Arial"/>
                        </a:rPr>
                        <a:t>model creation</a:t>
                      </a:r>
                      <a:endParaRPr sz="1900"/>
                    </a:p>
                    <a:p>
                      <a:pPr marL="0" marR="0" lvl="0" indent="0" algn="l" rtl="0">
                        <a:lnSpc>
                          <a:spcPct val="100000"/>
                        </a:lnSpc>
                        <a:spcBef>
                          <a:spcPts val="0"/>
                        </a:spcBef>
                        <a:spcAft>
                          <a:spcPts val="0"/>
                        </a:spcAft>
                        <a:buClr>
                          <a:srgbClr val="738389"/>
                        </a:buClr>
                        <a:buFont typeface="Arial"/>
                        <a:buNone/>
                      </a:pPr>
                      <a:endParaRPr sz="900" b="0">
                        <a:solidFill>
                          <a:srgbClr val="738389"/>
                        </a:solidFill>
                        <a:latin typeface="Arial"/>
                        <a:ea typeface="Arial"/>
                        <a:cs typeface="Arial"/>
                        <a:sym typeface="Arial"/>
                      </a:endParaRPr>
                    </a:p>
                  </a:txBody>
                  <a:tcPr marL="91450" marR="91450" marT="60975" marB="60975">
                    <a:lnL w="19050" cap="flat" cmpd="sng">
                      <a:solidFill>
                        <a:srgbClr val="738389"/>
                      </a:solidFill>
                      <a:prstDash val="solid"/>
                      <a:round/>
                      <a:headEnd type="none" w="sm" len="sm"/>
                      <a:tailEnd type="none" w="sm" len="sm"/>
                    </a:lnL>
                    <a:lnR w="19050" cap="flat" cmpd="sng">
                      <a:solidFill>
                        <a:srgbClr val="738389"/>
                      </a:solidFill>
                      <a:prstDash val="solid"/>
                      <a:round/>
                      <a:headEnd type="none" w="sm" len="sm"/>
                      <a:tailEnd type="none" w="sm" len="sm"/>
                    </a:lnR>
                    <a:lnT w="19050" cap="flat" cmpd="sng">
                      <a:solidFill>
                        <a:srgbClr val="738389"/>
                      </a:solidFill>
                      <a:prstDash val="solid"/>
                      <a:round/>
                      <a:headEnd type="none" w="sm" len="sm"/>
                      <a:tailEnd type="none" w="sm" len="sm"/>
                    </a:lnT>
                    <a:lnB w="19050" cap="flat" cmpd="sng">
                      <a:solidFill>
                        <a:srgbClr val="738389"/>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738389"/>
                        </a:buClr>
                        <a:buFont typeface="Arial"/>
                        <a:buNone/>
                      </a:pPr>
                      <a:r>
                        <a:rPr lang="fr-FR" sz="900" b="1"/>
                        <a:t>6. </a:t>
                      </a:r>
                      <a:r>
                        <a:rPr lang="fr-FR" sz="900" b="1">
                          <a:latin typeface="Arial"/>
                          <a:ea typeface="Arial"/>
                          <a:cs typeface="Arial"/>
                          <a:sym typeface="Arial"/>
                        </a:rPr>
                        <a:t>Visualisation : </a:t>
                      </a:r>
                      <a:endParaRPr sz="900" b="1">
                        <a:latin typeface="Arial"/>
                        <a:ea typeface="Arial"/>
                        <a:cs typeface="Arial"/>
                        <a:sym typeface="Arial"/>
                      </a:endParaRPr>
                    </a:p>
                    <a:p>
                      <a:pPr marL="0" marR="0" lvl="0" indent="0" algn="l" rtl="0">
                        <a:lnSpc>
                          <a:spcPct val="100000"/>
                        </a:lnSpc>
                        <a:spcBef>
                          <a:spcPts val="0"/>
                        </a:spcBef>
                        <a:spcAft>
                          <a:spcPts val="0"/>
                        </a:spcAft>
                        <a:buClr>
                          <a:srgbClr val="738389"/>
                        </a:buClr>
                        <a:buFont typeface="Arial"/>
                        <a:buNone/>
                      </a:pPr>
                      <a:r>
                        <a:rPr lang="fr-FR" sz="900"/>
                        <a:t>- </a:t>
                      </a:r>
                      <a:r>
                        <a:rPr lang="fr-FR" sz="900" b="0">
                          <a:latin typeface="Arial"/>
                          <a:ea typeface="Arial"/>
                          <a:cs typeface="Arial"/>
                          <a:sym typeface="Arial"/>
                        </a:rPr>
                        <a:t>d</a:t>
                      </a:r>
                      <a:r>
                        <a:rPr lang="fr-FR" sz="900">
                          <a:latin typeface="Arial"/>
                          <a:ea typeface="Arial"/>
                          <a:cs typeface="Arial"/>
                          <a:sym typeface="Arial"/>
                        </a:rPr>
                        <a:t>ashboards</a:t>
                      </a:r>
                      <a:endParaRPr sz="1900"/>
                    </a:p>
                    <a:p>
                      <a:pPr marL="0" marR="0" lvl="0" indent="0" algn="l" rtl="0">
                        <a:lnSpc>
                          <a:spcPct val="100000"/>
                        </a:lnSpc>
                        <a:spcBef>
                          <a:spcPts val="0"/>
                        </a:spcBef>
                        <a:spcAft>
                          <a:spcPts val="0"/>
                        </a:spcAft>
                        <a:buClr>
                          <a:srgbClr val="738389"/>
                        </a:buClr>
                        <a:buFont typeface="Arial"/>
                        <a:buNone/>
                      </a:pPr>
                      <a:endParaRPr sz="900" b="0">
                        <a:solidFill>
                          <a:srgbClr val="738389"/>
                        </a:solidFill>
                        <a:latin typeface="Arial"/>
                        <a:ea typeface="Arial"/>
                        <a:cs typeface="Arial"/>
                        <a:sym typeface="Arial"/>
                      </a:endParaRPr>
                    </a:p>
                  </a:txBody>
                  <a:tcPr marL="91450" marR="91450" marT="60975" marB="60975">
                    <a:lnL w="19050" cap="flat" cmpd="sng">
                      <a:solidFill>
                        <a:srgbClr val="738389"/>
                      </a:solidFill>
                      <a:prstDash val="solid"/>
                      <a:round/>
                      <a:headEnd type="none" w="sm" len="sm"/>
                      <a:tailEnd type="none" w="sm" len="sm"/>
                    </a:lnL>
                    <a:lnR w="19050" cap="flat" cmpd="sng">
                      <a:solidFill>
                        <a:srgbClr val="738389"/>
                      </a:solidFill>
                      <a:prstDash val="solid"/>
                      <a:round/>
                      <a:headEnd type="none" w="sm" len="sm"/>
                      <a:tailEnd type="none" w="sm" len="sm"/>
                    </a:lnR>
                    <a:lnT w="19050" cap="flat" cmpd="sng">
                      <a:solidFill>
                        <a:srgbClr val="738389"/>
                      </a:solidFill>
                      <a:prstDash val="solid"/>
                      <a:round/>
                      <a:headEnd type="none" w="sm" len="sm"/>
                      <a:tailEnd type="none" w="sm" len="sm"/>
                    </a:lnT>
                    <a:lnB w="19050" cap="flat" cmpd="sng">
                      <a:solidFill>
                        <a:srgbClr val="738389"/>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738389"/>
                        </a:buClr>
                        <a:buFont typeface="Arial"/>
                        <a:buNone/>
                      </a:pPr>
                      <a:r>
                        <a:rPr lang="fr-FR" sz="900" b="1"/>
                        <a:t>7. Calls</a:t>
                      </a:r>
                      <a:r>
                        <a:rPr lang="fr-FR" sz="900" b="1">
                          <a:latin typeface="Arial"/>
                          <a:ea typeface="Arial"/>
                          <a:cs typeface="Arial"/>
                          <a:sym typeface="Arial"/>
                        </a:rPr>
                        <a:t> / Restitution : </a:t>
                      </a:r>
                      <a:endParaRPr sz="900"/>
                    </a:p>
                    <a:p>
                      <a:pPr marL="0" marR="0" lvl="0" indent="0" algn="l" rtl="0">
                        <a:lnSpc>
                          <a:spcPct val="100000"/>
                        </a:lnSpc>
                        <a:spcBef>
                          <a:spcPts val="0"/>
                        </a:spcBef>
                        <a:spcAft>
                          <a:spcPts val="0"/>
                        </a:spcAft>
                        <a:buClr>
                          <a:srgbClr val="738389"/>
                        </a:buClr>
                        <a:buFont typeface="Arial"/>
                        <a:buNone/>
                      </a:pPr>
                      <a:r>
                        <a:rPr lang="fr-FR" sz="900"/>
                        <a:t>- our innovation</a:t>
                      </a:r>
                      <a:endParaRPr sz="900"/>
                    </a:p>
                    <a:p>
                      <a:pPr marL="0" marR="0" lvl="0" indent="0" algn="l" rtl="0">
                        <a:lnSpc>
                          <a:spcPct val="100000"/>
                        </a:lnSpc>
                        <a:spcBef>
                          <a:spcPts val="0"/>
                        </a:spcBef>
                        <a:spcAft>
                          <a:spcPts val="0"/>
                        </a:spcAft>
                        <a:buClr>
                          <a:srgbClr val="738389"/>
                        </a:buClr>
                        <a:buFont typeface="Arial"/>
                        <a:buNone/>
                      </a:pPr>
                      <a:r>
                        <a:rPr lang="fr-FR" sz="900"/>
                        <a:t>- results integrated in third party systems</a:t>
                      </a:r>
                      <a:endParaRPr sz="900"/>
                    </a:p>
                    <a:p>
                      <a:pPr marL="0" marR="0" lvl="0" indent="0" algn="l" rtl="0">
                        <a:lnSpc>
                          <a:spcPct val="100000"/>
                        </a:lnSpc>
                        <a:spcBef>
                          <a:spcPts val="0"/>
                        </a:spcBef>
                        <a:spcAft>
                          <a:spcPts val="0"/>
                        </a:spcAft>
                        <a:buClr>
                          <a:srgbClr val="738389"/>
                        </a:buClr>
                        <a:buFont typeface="Arial"/>
                        <a:buNone/>
                      </a:pPr>
                      <a:r>
                        <a:rPr lang="fr-FR" sz="900"/>
                        <a:t>- in real time</a:t>
                      </a:r>
                      <a:endParaRPr sz="900"/>
                    </a:p>
                    <a:p>
                      <a:pPr marL="0" marR="0" lvl="0" indent="0" algn="l" rtl="0">
                        <a:lnSpc>
                          <a:spcPct val="100000"/>
                        </a:lnSpc>
                        <a:spcBef>
                          <a:spcPts val="0"/>
                        </a:spcBef>
                        <a:spcAft>
                          <a:spcPts val="0"/>
                        </a:spcAft>
                        <a:buClr>
                          <a:srgbClr val="738389"/>
                        </a:buClr>
                        <a:buFont typeface="Arial"/>
                        <a:buNone/>
                      </a:pPr>
                      <a:r>
                        <a:rPr lang="fr-FR" sz="900"/>
                        <a:t>- when called</a:t>
                      </a:r>
                      <a:endParaRPr sz="900"/>
                    </a:p>
                    <a:p>
                      <a:pPr marL="0" marR="0" lvl="0" indent="0" algn="l" rtl="0">
                        <a:lnSpc>
                          <a:spcPct val="100000"/>
                        </a:lnSpc>
                        <a:spcBef>
                          <a:spcPts val="0"/>
                        </a:spcBef>
                        <a:spcAft>
                          <a:spcPts val="0"/>
                        </a:spcAft>
                        <a:buClr>
                          <a:srgbClr val="738389"/>
                        </a:buClr>
                        <a:buFont typeface="Arial"/>
                        <a:buNone/>
                      </a:pPr>
                      <a:endParaRPr sz="900" b="0">
                        <a:solidFill>
                          <a:srgbClr val="738389"/>
                        </a:solidFill>
                        <a:latin typeface="Arial"/>
                        <a:ea typeface="Arial"/>
                        <a:cs typeface="Arial"/>
                        <a:sym typeface="Arial"/>
                      </a:endParaRPr>
                    </a:p>
                  </a:txBody>
                  <a:tcPr marL="91450" marR="91450" marT="60975" marB="60975">
                    <a:lnL w="19050" cap="flat" cmpd="sng">
                      <a:solidFill>
                        <a:srgbClr val="738389"/>
                      </a:solidFill>
                      <a:prstDash val="solid"/>
                      <a:round/>
                      <a:headEnd type="none" w="sm" len="sm"/>
                      <a:tailEnd type="none" w="sm" len="sm"/>
                    </a:lnL>
                    <a:lnR w="19050" cap="flat" cmpd="sng">
                      <a:solidFill>
                        <a:srgbClr val="738389"/>
                      </a:solidFill>
                      <a:prstDash val="solid"/>
                      <a:round/>
                      <a:headEnd type="none" w="sm" len="sm"/>
                      <a:tailEnd type="none" w="sm" len="sm"/>
                    </a:lnR>
                    <a:lnT w="19050" cap="flat" cmpd="sng">
                      <a:solidFill>
                        <a:srgbClr val="738389"/>
                      </a:solidFill>
                      <a:prstDash val="solid"/>
                      <a:round/>
                      <a:headEnd type="none" w="sm" len="sm"/>
                      <a:tailEnd type="none" w="sm" len="sm"/>
                    </a:lnT>
                    <a:lnB w="19050" cap="flat" cmpd="sng">
                      <a:solidFill>
                        <a:srgbClr val="738389"/>
                      </a:solidFill>
                      <a:prstDash val="solid"/>
                      <a:round/>
                      <a:headEnd type="none" w="sm" len="sm"/>
                      <a:tailEnd type="none" w="sm" len="sm"/>
                    </a:lnB>
                    <a:solidFill>
                      <a:srgbClr val="FFFFFF"/>
                    </a:solidFill>
                  </a:tcPr>
                </a:tc>
              </a:tr>
            </a:tbl>
          </a:graphicData>
        </a:graphic>
      </p:graphicFrame>
      <p:sp>
        <p:nvSpPr>
          <p:cNvPr id="1802" name="Google Shape;1802;p132"/>
          <p:cNvSpPr/>
          <p:nvPr/>
        </p:nvSpPr>
        <p:spPr>
          <a:xfrm>
            <a:off x="6438425" y="3214367"/>
            <a:ext cx="1274400" cy="1821900"/>
          </a:xfrm>
          <a:prstGeom prst="rect">
            <a:avLst/>
          </a:prstGeom>
          <a:noFill/>
          <a:ln w="19050" cap="flat" cmpd="sng">
            <a:solidFill>
              <a:srgbClr val="20C3F3"/>
            </a:solidFill>
            <a:prstDash val="dash"/>
            <a:round/>
            <a:headEnd type="none" w="sm" len="sm"/>
            <a:tailEnd type="none" w="sm" len="sm"/>
          </a:ln>
        </p:spPr>
        <p:txBody>
          <a:bodyPr spcFirstLastPara="1" wrap="square" lIns="91375" tIns="45675" rIns="91375" bIns="45675"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rgbClr val="FFFFFF"/>
              </a:solidFill>
              <a:latin typeface="Arial"/>
              <a:ea typeface="Arial"/>
              <a:cs typeface="Arial"/>
              <a:sym typeface="Arial"/>
            </a:endParaRPr>
          </a:p>
        </p:txBody>
      </p:sp>
      <p:pic>
        <p:nvPicPr>
          <p:cNvPr id="1803" name="Google Shape;1803;p132" descr="logo_hupi_rvb (2).png"/>
          <p:cNvPicPr preferRelativeResize="0"/>
          <p:nvPr/>
        </p:nvPicPr>
        <p:blipFill rotWithShape="1">
          <a:blip r:embed="rId3">
            <a:alphaModFix/>
          </a:blip>
          <a:srcRect r="72098" b="24539"/>
          <a:stretch/>
        </p:blipFill>
        <p:spPr>
          <a:xfrm>
            <a:off x="7383222" y="3259307"/>
            <a:ext cx="262500" cy="475200"/>
          </a:xfrm>
          <a:prstGeom prst="rect">
            <a:avLst/>
          </a:prstGeom>
          <a:noFill/>
          <a:ln>
            <a:noFill/>
          </a:ln>
        </p:spPr>
      </p:pic>
      <p:sp>
        <p:nvSpPr>
          <p:cNvPr id="1804" name="Google Shape;1804;p132"/>
          <p:cNvSpPr txBox="1"/>
          <p:nvPr/>
        </p:nvSpPr>
        <p:spPr>
          <a:xfrm>
            <a:off x="6490025" y="4597567"/>
            <a:ext cx="1222800" cy="337200"/>
          </a:xfrm>
          <a:prstGeom prst="rect">
            <a:avLst/>
          </a:prstGeom>
          <a:noFill/>
          <a:ln>
            <a:noFill/>
          </a:ln>
        </p:spPr>
        <p:txBody>
          <a:bodyPr spcFirstLastPara="1" wrap="square" lIns="91375" tIns="91375" rIns="91375" bIns="91375" anchor="t" anchorCtr="0">
            <a:noAutofit/>
          </a:bodyPr>
          <a:lstStyle/>
          <a:p>
            <a:pPr marL="0" marR="0" lvl="0" indent="0" algn="ctr" rtl="0">
              <a:lnSpc>
                <a:spcPct val="100000"/>
              </a:lnSpc>
              <a:spcBef>
                <a:spcPts val="0"/>
              </a:spcBef>
              <a:spcAft>
                <a:spcPts val="0"/>
              </a:spcAft>
              <a:buClr>
                <a:srgbClr val="6AA84F"/>
              </a:buClr>
              <a:buFont typeface="Calibri"/>
              <a:buNone/>
            </a:pPr>
            <a:endParaRPr/>
          </a:p>
        </p:txBody>
      </p:sp>
      <p:sp>
        <p:nvSpPr>
          <p:cNvPr id="1805" name="Google Shape;1805;p132"/>
          <p:cNvSpPr/>
          <p:nvPr/>
        </p:nvSpPr>
        <p:spPr>
          <a:xfrm>
            <a:off x="190798" y="1707168"/>
            <a:ext cx="1222800" cy="1572000"/>
          </a:xfrm>
          <a:prstGeom prst="rect">
            <a:avLst/>
          </a:prstGeom>
          <a:solidFill>
            <a:schemeClr val="accent6"/>
          </a:solidFill>
          <a:ln>
            <a:noFill/>
          </a:ln>
        </p:spPr>
        <p:txBody>
          <a:bodyPr spcFirstLastPara="1" wrap="square" lIns="91375" tIns="91375" rIns="91375" bIns="91375" anchor="ctr" anchorCtr="0">
            <a:noAutofit/>
          </a:bodyPr>
          <a:lstStyle/>
          <a:p>
            <a:pPr marL="0" marR="0" lvl="0" indent="0" algn="ctr" rtl="0">
              <a:lnSpc>
                <a:spcPct val="100000"/>
              </a:lnSpc>
              <a:spcBef>
                <a:spcPts val="0"/>
              </a:spcBef>
              <a:spcAft>
                <a:spcPts val="0"/>
              </a:spcAft>
              <a:buClr>
                <a:srgbClr val="FFFFFF"/>
              </a:buClr>
              <a:buFont typeface="Calibri"/>
              <a:buNone/>
            </a:pPr>
            <a:r>
              <a:rPr lang="fr-FR" sz="1200">
                <a:solidFill>
                  <a:srgbClr val="FFFFFF"/>
                </a:solidFill>
                <a:latin typeface="Calibri"/>
                <a:ea typeface="Calibri"/>
                <a:cs typeface="Calibri"/>
                <a:sym typeface="Calibri"/>
              </a:rPr>
              <a:t>Platform</a:t>
            </a:r>
            <a:endParaRPr/>
          </a:p>
          <a:p>
            <a:pPr marL="0" marR="0" lvl="0" indent="0" algn="ctr" rtl="0">
              <a:lnSpc>
                <a:spcPct val="100000"/>
              </a:lnSpc>
              <a:spcBef>
                <a:spcPts val="0"/>
              </a:spcBef>
              <a:spcAft>
                <a:spcPts val="0"/>
              </a:spcAft>
              <a:buClr>
                <a:srgbClr val="FFFFFF"/>
              </a:buClr>
              <a:buFont typeface="Calibri"/>
              <a:buNone/>
            </a:pPr>
            <a:r>
              <a:rPr lang="fr-FR" sz="1200" b="0" i="0" u="none" strike="noStrike" cap="none">
                <a:solidFill>
                  <a:srgbClr val="FFFFFF"/>
                </a:solidFill>
                <a:latin typeface="Calibri"/>
                <a:ea typeface="Calibri"/>
                <a:cs typeface="Calibri"/>
                <a:sym typeface="Calibri"/>
              </a:rPr>
              <a:t>h</a:t>
            </a:r>
            <a:r>
              <a:rPr lang="fr-FR" sz="1200">
                <a:solidFill>
                  <a:srgbClr val="FFFFFF"/>
                </a:solidFill>
                <a:latin typeface="Calibri"/>
                <a:ea typeface="Calibri"/>
                <a:cs typeface="Calibri"/>
                <a:sym typeface="Calibri"/>
              </a:rPr>
              <a:t>osted</a:t>
            </a:r>
            <a:r>
              <a:rPr lang="fr-FR" sz="1200" b="0" i="0" u="none" strike="noStrike" cap="none">
                <a:solidFill>
                  <a:srgbClr val="FFFFFF"/>
                </a:solidFill>
                <a:latin typeface="Calibri"/>
                <a:ea typeface="Calibri"/>
                <a:cs typeface="Calibri"/>
                <a:sym typeface="Calibri"/>
              </a:rPr>
              <a:t> </a:t>
            </a:r>
            <a:r>
              <a:rPr lang="fr-FR" sz="1200">
                <a:solidFill>
                  <a:srgbClr val="FFFFFF"/>
                </a:solidFill>
                <a:latin typeface="Calibri"/>
                <a:ea typeface="Calibri"/>
                <a:cs typeface="Calibri"/>
                <a:sym typeface="Calibri"/>
              </a:rPr>
              <a:t>on our</a:t>
            </a:r>
            <a:r>
              <a:rPr lang="fr-FR" sz="1200" b="0" i="0" u="none" strike="noStrike" cap="none">
                <a:solidFill>
                  <a:srgbClr val="FFFFFF"/>
                </a:solidFill>
                <a:latin typeface="Calibri"/>
                <a:ea typeface="Calibri"/>
                <a:cs typeface="Calibri"/>
                <a:sym typeface="Calibri"/>
              </a:rPr>
              <a:t> servers </a:t>
            </a:r>
            <a:r>
              <a:rPr lang="fr-FR" sz="1200">
                <a:solidFill>
                  <a:srgbClr val="FFFFFF"/>
                </a:solidFill>
                <a:latin typeface="Calibri"/>
                <a:ea typeface="Calibri"/>
                <a:cs typeface="Calibri"/>
                <a:sym typeface="Calibri"/>
              </a:rPr>
              <a:t>in a local</a:t>
            </a:r>
            <a:r>
              <a:rPr lang="fr-FR" sz="1200" b="0" i="0" u="none" strike="noStrike" cap="none">
                <a:solidFill>
                  <a:srgbClr val="FFFFFF"/>
                </a:solidFill>
                <a:latin typeface="Calibri"/>
                <a:ea typeface="Calibri"/>
                <a:cs typeface="Calibri"/>
                <a:sym typeface="Calibri"/>
              </a:rPr>
              <a:t> Datacenter</a:t>
            </a:r>
            <a:endParaRPr/>
          </a:p>
        </p:txBody>
      </p:sp>
      <p:sp>
        <p:nvSpPr>
          <p:cNvPr id="1806" name="Google Shape;1806;p132"/>
          <p:cNvSpPr/>
          <p:nvPr/>
        </p:nvSpPr>
        <p:spPr>
          <a:xfrm>
            <a:off x="190798" y="3464241"/>
            <a:ext cx="1222800" cy="1572000"/>
          </a:xfrm>
          <a:prstGeom prst="rect">
            <a:avLst/>
          </a:prstGeom>
          <a:solidFill>
            <a:schemeClr val="accent6"/>
          </a:solidFill>
          <a:ln>
            <a:noFill/>
          </a:ln>
        </p:spPr>
        <p:txBody>
          <a:bodyPr spcFirstLastPara="1" wrap="square" lIns="91375" tIns="91375" rIns="91375" bIns="91375" anchor="ctr" anchorCtr="0">
            <a:noAutofit/>
          </a:bodyPr>
          <a:lstStyle/>
          <a:p>
            <a:pPr marL="0" marR="0" lvl="0" indent="0" algn="ctr" rtl="0">
              <a:lnSpc>
                <a:spcPct val="100000"/>
              </a:lnSpc>
              <a:spcBef>
                <a:spcPts val="0"/>
              </a:spcBef>
              <a:spcAft>
                <a:spcPts val="0"/>
              </a:spcAft>
              <a:buClr>
                <a:srgbClr val="FFFFFF"/>
              </a:buClr>
              <a:buFont typeface="Calibri"/>
              <a:buNone/>
            </a:pPr>
            <a:r>
              <a:rPr lang="fr-FR" sz="1200" b="0" i="0" u="none" strike="noStrike" cap="none">
                <a:solidFill>
                  <a:srgbClr val="FFFFFF"/>
                </a:solidFill>
                <a:latin typeface="Calibri"/>
                <a:ea typeface="Calibri"/>
                <a:cs typeface="Calibri"/>
                <a:sym typeface="Calibri"/>
              </a:rPr>
              <a:t>Environnement </a:t>
            </a:r>
            <a:r>
              <a:rPr lang="fr-FR" sz="1200">
                <a:solidFill>
                  <a:srgbClr val="FFFFFF"/>
                </a:solidFill>
                <a:latin typeface="Calibri"/>
                <a:ea typeface="Calibri"/>
                <a:cs typeface="Calibri"/>
                <a:sym typeface="Calibri"/>
              </a:rPr>
              <a:t>dedicated</a:t>
            </a:r>
            <a:r>
              <a:rPr lang="fr-FR" sz="1200" b="0" i="0" u="none" strike="noStrike" cap="none">
                <a:solidFill>
                  <a:srgbClr val="FFFFFF"/>
                </a:solidFill>
                <a:latin typeface="Calibri"/>
                <a:ea typeface="Calibri"/>
                <a:cs typeface="Calibri"/>
                <a:sym typeface="Calibri"/>
              </a:rPr>
              <a:t> </a:t>
            </a:r>
            <a:r>
              <a:rPr lang="fr-FR" sz="1200">
                <a:solidFill>
                  <a:srgbClr val="FFFFFF"/>
                </a:solidFill>
                <a:latin typeface="Calibri"/>
                <a:ea typeface="Calibri"/>
                <a:cs typeface="Calibri"/>
                <a:sym typeface="Calibri"/>
              </a:rPr>
              <a:t>for each </a:t>
            </a:r>
            <a:r>
              <a:rPr lang="fr-FR" sz="1200" b="0" i="0" u="none" strike="noStrike" cap="none">
                <a:solidFill>
                  <a:srgbClr val="FFFFFF"/>
                </a:solidFill>
                <a:latin typeface="Calibri"/>
                <a:ea typeface="Calibri"/>
                <a:cs typeface="Calibri"/>
                <a:sym typeface="Calibri"/>
              </a:rPr>
              <a:t>client </a:t>
            </a:r>
            <a:endParaRPr/>
          </a:p>
        </p:txBody>
      </p:sp>
      <p:pic>
        <p:nvPicPr>
          <p:cNvPr id="1807" name="Google Shape;1807;p132"/>
          <p:cNvPicPr preferRelativeResize="0"/>
          <p:nvPr/>
        </p:nvPicPr>
        <p:blipFill>
          <a:blip r:embed="rId4">
            <a:alphaModFix/>
          </a:blip>
          <a:stretch>
            <a:fillRect/>
          </a:stretch>
        </p:blipFill>
        <p:spPr>
          <a:xfrm>
            <a:off x="366725" y="1552208"/>
            <a:ext cx="8648400" cy="2765419"/>
          </a:xfrm>
          <a:prstGeom prst="rect">
            <a:avLst/>
          </a:prstGeom>
          <a:noFill/>
          <a:ln>
            <a:noFill/>
          </a:ln>
        </p:spPr>
      </p:pic>
      <p:sp>
        <p:nvSpPr>
          <p:cNvPr id="1808" name="Google Shape;1808;p132"/>
          <p:cNvSpPr txBox="1">
            <a:spLocks noGrp="1"/>
          </p:cNvSpPr>
          <p:nvPr>
            <p:ph type="sldNum" idx="12"/>
          </p:nvPr>
        </p:nvSpPr>
        <p:spPr>
          <a:xfrm>
            <a:off x="6553200" y="6356351"/>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A4ADB0"/>
              </a:buClr>
              <a:buFont typeface="Calibri"/>
              <a:buNone/>
            </a:pPr>
            <a:fld id="{00000000-1234-1234-1234-123412341234}" type="slidenum">
              <a:rPr lang="fr-FR"/>
              <a:t>83</a:t>
            </a:fld>
            <a:endParaRPr/>
          </a:p>
        </p:txBody>
      </p:sp>
      <p:pic>
        <p:nvPicPr>
          <p:cNvPr id="1809" name="Google Shape;1809;p132" descr="logo_hupi_anglais.png"/>
          <p:cNvPicPr preferRelativeResize="0"/>
          <p:nvPr/>
        </p:nvPicPr>
        <p:blipFill>
          <a:blip r:embed="rId5">
            <a:alphaModFix/>
          </a:blip>
          <a:stretch>
            <a:fillRect/>
          </a:stretch>
        </p:blipFill>
        <p:spPr>
          <a:xfrm>
            <a:off x="8043300" y="243433"/>
            <a:ext cx="854924" cy="429075"/>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814"/>
        <p:cNvGrpSpPr/>
        <p:nvPr/>
      </p:nvGrpSpPr>
      <p:grpSpPr>
        <a:xfrm>
          <a:off x="0" y="0"/>
          <a:ext cx="0" cy="0"/>
          <a:chOff x="0" y="0"/>
          <a:chExt cx="0" cy="0"/>
        </a:xfrm>
      </p:grpSpPr>
      <p:pic>
        <p:nvPicPr>
          <p:cNvPr id="1815" name="Google Shape;1815;p133" descr="Capture d’écran 2016-01-23 à 18.29.07.png"/>
          <p:cNvPicPr preferRelativeResize="0"/>
          <p:nvPr/>
        </p:nvPicPr>
        <p:blipFill rotWithShape="1">
          <a:blip r:embed="rId3">
            <a:alphaModFix/>
          </a:blip>
          <a:srcRect/>
          <a:stretch/>
        </p:blipFill>
        <p:spPr>
          <a:xfrm>
            <a:off x="292100" y="3103064"/>
            <a:ext cx="4419600" cy="1787700"/>
          </a:xfrm>
          <a:prstGeom prst="rect">
            <a:avLst/>
          </a:prstGeom>
          <a:noFill/>
          <a:ln>
            <a:noFill/>
          </a:ln>
        </p:spPr>
      </p:pic>
      <p:pic>
        <p:nvPicPr>
          <p:cNvPr id="1816" name="Google Shape;1816;p133" descr="Capture d’écran 2016-01-23 à 18.31.14.png"/>
          <p:cNvPicPr preferRelativeResize="0"/>
          <p:nvPr/>
        </p:nvPicPr>
        <p:blipFill rotWithShape="1">
          <a:blip r:embed="rId4">
            <a:alphaModFix/>
          </a:blip>
          <a:srcRect/>
          <a:stretch/>
        </p:blipFill>
        <p:spPr>
          <a:xfrm>
            <a:off x="63500" y="1389393"/>
            <a:ext cx="3807000" cy="1714200"/>
          </a:xfrm>
          <a:prstGeom prst="rect">
            <a:avLst/>
          </a:prstGeom>
          <a:noFill/>
          <a:ln>
            <a:noFill/>
          </a:ln>
        </p:spPr>
      </p:pic>
      <p:pic>
        <p:nvPicPr>
          <p:cNvPr id="1817" name="Google Shape;1817;p133" descr="Capture d’écran 2016-01-24 à 18.30.32.png"/>
          <p:cNvPicPr preferRelativeResize="0"/>
          <p:nvPr/>
        </p:nvPicPr>
        <p:blipFill rotWithShape="1">
          <a:blip r:embed="rId5">
            <a:alphaModFix/>
          </a:blip>
          <a:srcRect/>
          <a:stretch/>
        </p:blipFill>
        <p:spPr>
          <a:xfrm>
            <a:off x="4142899" y="1389399"/>
            <a:ext cx="2215800" cy="1714200"/>
          </a:xfrm>
          <a:prstGeom prst="rect">
            <a:avLst/>
          </a:prstGeom>
          <a:noFill/>
          <a:ln>
            <a:noFill/>
          </a:ln>
        </p:spPr>
      </p:pic>
      <p:sp>
        <p:nvSpPr>
          <p:cNvPr id="1818" name="Google Shape;1818;p133"/>
          <p:cNvSpPr txBox="1"/>
          <p:nvPr/>
        </p:nvSpPr>
        <p:spPr>
          <a:xfrm>
            <a:off x="457204" y="284624"/>
            <a:ext cx="8229600" cy="1143300"/>
          </a:xfrm>
          <a:prstGeom prst="rect">
            <a:avLst/>
          </a:prstGeom>
          <a:no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Clr>
                <a:schemeClr val="dk1"/>
              </a:buClr>
              <a:buFont typeface="Arial"/>
              <a:buNone/>
            </a:pPr>
            <a:r>
              <a:rPr lang="fr-FR" sz="2400">
                <a:solidFill>
                  <a:schemeClr val="accent6"/>
                </a:solidFill>
                <a:latin typeface="Dosis"/>
                <a:ea typeface="Dosis"/>
                <a:cs typeface="Dosis"/>
                <a:sym typeface="Dosis"/>
              </a:rPr>
              <a:t>VISUALIZATION SAMPLES</a:t>
            </a:r>
            <a:endParaRPr b="1"/>
          </a:p>
        </p:txBody>
      </p:sp>
      <p:cxnSp>
        <p:nvCxnSpPr>
          <p:cNvPr id="1819" name="Google Shape;1819;p133"/>
          <p:cNvCxnSpPr/>
          <p:nvPr/>
        </p:nvCxnSpPr>
        <p:spPr>
          <a:xfrm>
            <a:off x="457200" y="575619"/>
            <a:ext cx="0" cy="576000"/>
          </a:xfrm>
          <a:prstGeom prst="straightConnector1">
            <a:avLst/>
          </a:prstGeom>
          <a:noFill/>
          <a:ln w="28575" cap="flat" cmpd="sng">
            <a:solidFill>
              <a:srgbClr val="20C3F3"/>
            </a:solidFill>
            <a:prstDash val="solid"/>
            <a:round/>
            <a:headEnd type="none" w="sm" len="sm"/>
            <a:tailEnd type="none" w="sm" len="sm"/>
          </a:ln>
        </p:spPr>
      </p:cxnSp>
      <p:pic>
        <p:nvPicPr>
          <p:cNvPr id="1820" name="Google Shape;1820;p133" descr="Capture d’écran 2016-07-20 à 17.43.51.png"/>
          <p:cNvPicPr preferRelativeResize="0"/>
          <p:nvPr/>
        </p:nvPicPr>
        <p:blipFill rotWithShape="1">
          <a:blip r:embed="rId6">
            <a:alphaModFix/>
          </a:blip>
          <a:srcRect/>
          <a:stretch/>
        </p:blipFill>
        <p:spPr>
          <a:xfrm>
            <a:off x="1840999" y="4829400"/>
            <a:ext cx="5880300" cy="2028600"/>
          </a:xfrm>
          <a:prstGeom prst="rect">
            <a:avLst/>
          </a:prstGeom>
          <a:noFill/>
          <a:ln>
            <a:noFill/>
          </a:ln>
        </p:spPr>
      </p:pic>
      <p:pic>
        <p:nvPicPr>
          <p:cNvPr id="1821" name="Google Shape;1821;p133" descr="Capture d’écran 2016-07-20 à 17.46.52.png"/>
          <p:cNvPicPr preferRelativeResize="0"/>
          <p:nvPr/>
        </p:nvPicPr>
        <p:blipFill rotWithShape="1">
          <a:blip r:embed="rId7">
            <a:alphaModFix/>
          </a:blip>
          <a:srcRect/>
          <a:stretch/>
        </p:blipFill>
        <p:spPr>
          <a:xfrm>
            <a:off x="6064498" y="3112229"/>
            <a:ext cx="2622300" cy="1769400"/>
          </a:xfrm>
          <a:prstGeom prst="rect">
            <a:avLst/>
          </a:prstGeom>
          <a:noFill/>
          <a:ln>
            <a:noFill/>
          </a:ln>
        </p:spPr>
      </p:pic>
      <p:pic>
        <p:nvPicPr>
          <p:cNvPr id="1822" name="Google Shape;1822;p133" descr="logo_hupi_rvb (2).png"/>
          <p:cNvPicPr preferRelativeResize="0"/>
          <p:nvPr/>
        </p:nvPicPr>
        <p:blipFill rotWithShape="1">
          <a:blip r:embed="rId8">
            <a:alphaModFix/>
          </a:blip>
          <a:srcRect/>
          <a:stretch/>
        </p:blipFill>
        <p:spPr>
          <a:xfrm>
            <a:off x="8255950" y="144000"/>
            <a:ext cx="745800" cy="492900"/>
          </a:xfrm>
          <a:prstGeom prst="rect">
            <a:avLst/>
          </a:prstGeom>
          <a:noFill/>
          <a:ln>
            <a:noFill/>
          </a:ln>
        </p:spPr>
      </p:pic>
      <p:sp>
        <p:nvSpPr>
          <p:cNvPr id="1823" name="Google Shape;1823;p133"/>
          <p:cNvSpPr txBox="1">
            <a:spLocks noGrp="1"/>
          </p:cNvSpPr>
          <p:nvPr>
            <p:ph type="sldNum" idx="12"/>
          </p:nvPr>
        </p:nvSpPr>
        <p:spPr>
          <a:xfrm>
            <a:off x="6553200" y="6356349"/>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A4ADB0"/>
              </a:buClr>
              <a:buFont typeface="Calibri"/>
              <a:buNone/>
            </a:pPr>
            <a:fld id="{00000000-1234-1234-1234-123412341234}" type="slidenum">
              <a:rPr lang="fr-FR" sz="1000"/>
              <a:t>84</a:t>
            </a:fld>
            <a:endParaRPr sz="1000"/>
          </a:p>
        </p:txBody>
      </p:sp>
      <p:sp>
        <p:nvSpPr>
          <p:cNvPr id="1824" name="Google Shape;1824;p133"/>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829"/>
        <p:cNvGrpSpPr/>
        <p:nvPr/>
      </p:nvGrpSpPr>
      <p:grpSpPr>
        <a:xfrm>
          <a:off x="0" y="0"/>
          <a:ext cx="0" cy="0"/>
          <a:chOff x="0" y="0"/>
          <a:chExt cx="0" cy="0"/>
        </a:xfrm>
      </p:grpSpPr>
      <p:pic>
        <p:nvPicPr>
          <p:cNvPr id="1830" name="Google Shape;1830;p134" descr="Capture d’écran 2017-02-09 à 09.12.13.png"/>
          <p:cNvPicPr preferRelativeResize="0"/>
          <p:nvPr/>
        </p:nvPicPr>
        <p:blipFill>
          <a:blip r:embed="rId3">
            <a:alphaModFix/>
          </a:blip>
          <a:stretch>
            <a:fillRect/>
          </a:stretch>
        </p:blipFill>
        <p:spPr>
          <a:xfrm>
            <a:off x="809525" y="1417648"/>
            <a:ext cx="7524951" cy="2939124"/>
          </a:xfrm>
          <a:prstGeom prst="rect">
            <a:avLst/>
          </a:prstGeom>
          <a:noFill/>
          <a:ln>
            <a:noFill/>
          </a:ln>
        </p:spPr>
      </p:pic>
      <p:pic>
        <p:nvPicPr>
          <p:cNvPr id="1831" name="Google Shape;1831;p134" descr="Capture d’écran 2017-02-09 à 09.14.28.png"/>
          <p:cNvPicPr preferRelativeResize="0"/>
          <p:nvPr/>
        </p:nvPicPr>
        <p:blipFill>
          <a:blip r:embed="rId4">
            <a:alphaModFix/>
          </a:blip>
          <a:stretch>
            <a:fillRect/>
          </a:stretch>
        </p:blipFill>
        <p:spPr>
          <a:xfrm>
            <a:off x="152400" y="4509172"/>
            <a:ext cx="2907800" cy="2196428"/>
          </a:xfrm>
          <a:prstGeom prst="rect">
            <a:avLst/>
          </a:prstGeom>
          <a:noFill/>
          <a:ln>
            <a:noFill/>
          </a:ln>
        </p:spPr>
      </p:pic>
      <p:pic>
        <p:nvPicPr>
          <p:cNvPr id="1832" name="Google Shape;1832;p134" descr="Capture d’écran 2017-02-09 à 09.17.34.png"/>
          <p:cNvPicPr preferRelativeResize="0"/>
          <p:nvPr/>
        </p:nvPicPr>
        <p:blipFill>
          <a:blip r:embed="rId5">
            <a:alphaModFix/>
          </a:blip>
          <a:stretch>
            <a:fillRect/>
          </a:stretch>
        </p:blipFill>
        <p:spPr>
          <a:xfrm>
            <a:off x="3212600" y="4509172"/>
            <a:ext cx="5653584" cy="2196427"/>
          </a:xfrm>
          <a:prstGeom prst="rect">
            <a:avLst/>
          </a:prstGeom>
          <a:noFill/>
          <a:ln>
            <a:noFill/>
          </a:ln>
        </p:spPr>
      </p:pic>
      <p:sp>
        <p:nvSpPr>
          <p:cNvPr id="1833" name="Google Shape;1833;p134"/>
          <p:cNvSpPr txBox="1"/>
          <p:nvPr/>
        </p:nvSpPr>
        <p:spPr>
          <a:xfrm>
            <a:off x="457204" y="284624"/>
            <a:ext cx="8229600" cy="1143300"/>
          </a:xfrm>
          <a:prstGeom prst="rect">
            <a:avLst/>
          </a:prstGeom>
          <a:noFill/>
          <a:ln>
            <a:noFill/>
          </a:ln>
        </p:spPr>
        <p:txBody>
          <a:bodyPr spcFirstLastPara="1" wrap="square" lIns="68550" tIns="34275" rIns="68550" bIns="34275" anchor="ctr" anchorCtr="0">
            <a:noAutofit/>
          </a:bodyPr>
          <a:lstStyle/>
          <a:p>
            <a:pPr marL="0" lvl="0" indent="0" algn="l" rtl="0">
              <a:spcBef>
                <a:spcPts val="0"/>
              </a:spcBef>
              <a:spcAft>
                <a:spcPts val="0"/>
              </a:spcAft>
              <a:buClr>
                <a:schemeClr val="dk1"/>
              </a:buClr>
              <a:buFont typeface="Arial"/>
              <a:buNone/>
            </a:pPr>
            <a:r>
              <a:rPr lang="fr-FR" sz="2400">
                <a:solidFill>
                  <a:schemeClr val="accent6"/>
                </a:solidFill>
                <a:latin typeface="Dosis"/>
                <a:ea typeface="Dosis"/>
                <a:cs typeface="Dosis"/>
                <a:sym typeface="Dosis"/>
              </a:rPr>
              <a:t>VISUALIZATION SAMPLES</a:t>
            </a:r>
            <a:endParaRPr sz="2400">
              <a:solidFill>
                <a:schemeClr val="accent6"/>
              </a:solidFill>
              <a:latin typeface="Dosis"/>
              <a:ea typeface="Dosis"/>
              <a:cs typeface="Dosis"/>
              <a:sym typeface="Dosis"/>
            </a:endParaRPr>
          </a:p>
        </p:txBody>
      </p:sp>
      <p:cxnSp>
        <p:nvCxnSpPr>
          <p:cNvPr id="1834" name="Google Shape;1834;p134"/>
          <p:cNvCxnSpPr/>
          <p:nvPr/>
        </p:nvCxnSpPr>
        <p:spPr>
          <a:xfrm>
            <a:off x="457200" y="575619"/>
            <a:ext cx="0" cy="576000"/>
          </a:xfrm>
          <a:prstGeom prst="straightConnector1">
            <a:avLst/>
          </a:prstGeom>
          <a:noFill/>
          <a:ln w="28575" cap="flat" cmpd="sng">
            <a:solidFill>
              <a:srgbClr val="20C3F3"/>
            </a:solidFill>
            <a:prstDash val="solid"/>
            <a:round/>
            <a:headEnd type="none" w="sm" len="sm"/>
            <a:tailEnd type="none" w="sm" len="sm"/>
          </a:ln>
        </p:spPr>
      </p:cxnSp>
      <p:pic>
        <p:nvPicPr>
          <p:cNvPr id="1835" name="Google Shape;1835;p134" descr="logo_hupi_rvb (2).png"/>
          <p:cNvPicPr preferRelativeResize="0"/>
          <p:nvPr/>
        </p:nvPicPr>
        <p:blipFill rotWithShape="1">
          <a:blip r:embed="rId6">
            <a:alphaModFix/>
          </a:blip>
          <a:srcRect/>
          <a:stretch/>
        </p:blipFill>
        <p:spPr>
          <a:xfrm>
            <a:off x="8255950" y="144000"/>
            <a:ext cx="745800" cy="492900"/>
          </a:xfrm>
          <a:prstGeom prst="rect">
            <a:avLst/>
          </a:prstGeom>
          <a:noFill/>
          <a:ln>
            <a:noFill/>
          </a:ln>
        </p:spPr>
      </p:pic>
      <p:sp>
        <p:nvSpPr>
          <p:cNvPr id="1836" name="Google Shape;1836;p134"/>
          <p:cNvSpPr txBox="1">
            <a:spLocks noGrp="1"/>
          </p:cNvSpPr>
          <p:nvPr>
            <p:ph type="sldNum" idx="12"/>
          </p:nvPr>
        </p:nvSpPr>
        <p:spPr>
          <a:xfrm>
            <a:off x="6553200" y="6356349"/>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A4ADB0"/>
              </a:buClr>
              <a:buFont typeface="Calibri"/>
              <a:buNone/>
            </a:pPr>
            <a:fld id="{00000000-1234-1234-1234-123412341234}" type="slidenum">
              <a:rPr lang="fr-FR" sz="1000"/>
              <a:t>85</a:t>
            </a:fld>
            <a:endParaRPr sz="1000"/>
          </a:p>
        </p:txBody>
      </p:sp>
      <p:sp>
        <p:nvSpPr>
          <p:cNvPr id="1837" name="Google Shape;1837;p134"/>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842"/>
        <p:cNvGrpSpPr/>
        <p:nvPr/>
      </p:nvGrpSpPr>
      <p:grpSpPr>
        <a:xfrm>
          <a:off x="0" y="0"/>
          <a:ext cx="0" cy="0"/>
          <a:chOff x="0" y="0"/>
          <a:chExt cx="0" cy="0"/>
        </a:xfrm>
      </p:grpSpPr>
      <p:pic>
        <p:nvPicPr>
          <p:cNvPr id="1843" name="Google Shape;1843;p135" descr="Capture d’écran 2017-02-09 à 08.50.23.png"/>
          <p:cNvPicPr preferRelativeResize="0"/>
          <p:nvPr/>
        </p:nvPicPr>
        <p:blipFill>
          <a:blip r:embed="rId3">
            <a:alphaModFix/>
          </a:blip>
          <a:stretch>
            <a:fillRect/>
          </a:stretch>
        </p:blipFill>
        <p:spPr>
          <a:xfrm>
            <a:off x="152400" y="1570038"/>
            <a:ext cx="1825290" cy="5135562"/>
          </a:xfrm>
          <a:prstGeom prst="rect">
            <a:avLst/>
          </a:prstGeom>
          <a:noFill/>
          <a:ln>
            <a:noFill/>
          </a:ln>
        </p:spPr>
      </p:pic>
      <p:pic>
        <p:nvPicPr>
          <p:cNvPr id="1844" name="Google Shape;1844;p135" descr="Capture d’écran 2017-02-09 à 09.06.22.png"/>
          <p:cNvPicPr preferRelativeResize="0"/>
          <p:nvPr/>
        </p:nvPicPr>
        <p:blipFill>
          <a:blip r:embed="rId4">
            <a:alphaModFix/>
          </a:blip>
          <a:stretch>
            <a:fillRect/>
          </a:stretch>
        </p:blipFill>
        <p:spPr>
          <a:xfrm>
            <a:off x="2508651" y="1651472"/>
            <a:ext cx="6178150" cy="1227525"/>
          </a:xfrm>
          <a:prstGeom prst="rect">
            <a:avLst/>
          </a:prstGeom>
          <a:noFill/>
          <a:ln>
            <a:noFill/>
          </a:ln>
        </p:spPr>
      </p:pic>
      <p:pic>
        <p:nvPicPr>
          <p:cNvPr id="1845" name="Google Shape;1845;p135" descr="Capture d’écran 2017-02-09 à 09.10.50.png"/>
          <p:cNvPicPr preferRelativeResize="0"/>
          <p:nvPr/>
        </p:nvPicPr>
        <p:blipFill>
          <a:blip r:embed="rId5">
            <a:alphaModFix/>
          </a:blip>
          <a:stretch>
            <a:fillRect/>
          </a:stretch>
        </p:blipFill>
        <p:spPr>
          <a:xfrm>
            <a:off x="2130090" y="3031397"/>
            <a:ext cx="6861507" cy="2405824"/>
          </a:xfrm>
          <a:prstGeom prst="rect">
            <a:avLst/>
          </a:prstGeom>
          <a:noFill/>
          <a:ln>
            <a:noFill/>
          </a:ln>
        </p:spPr>
      </p:pic>
      <p:sp>
        <p:nvSpPr>
          <p:cNvPr id="1846" name="Google Shape;1846;p135"/>
          <p:cNvSpPr txBox="1"/>
          <p:nvPr/>
        </p:nvSpPr>
        <p:spPr>
          <a:xfrm>
            <a:off x="457204" y="284624"/>
            <a:ext cx="8229600" cy="1143300"/>
          </a:xfrm>
          <a:prstGeom prst="rect">
            <a:avLst/>
          </a:prstGeom>
          <a:no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Clr>
                <a:schemeClr val="dk1"/>
              </a:buClr>
              <a:buFont typeface="Arial"/>
              <a:buNone/>
            </a:pPr>
            <a:r>
              <a:rPr lang="fr-FR" sz="2400">
                <a:solidFill>
                  <a:schemeClr val="accent6"/>
                </a:solidFill>
                <a:latin typeface="Dosis"/>
                <a:ea typeface="Dosis"/>
                <a:cs typeface="Dosis"/>
                <a:sym typeface="Dosis"/>
              </a:rPr>
              <a:t>TO TRACK YOUR EQUIPMENT</a:t>
            </a:r>
            <a:endParaRPr/>
          </a:p>
        </p:txBody>
      </p:sp>
      <p:cxnSp>
        <p:nvCxnSpPr>
          <p:cNvPr id="1847" name="Google Shape;1847;p135"/>
          <p:cNvCxnSpPr/>
          <p:nvPr/>
        </p:nvCxnSpPr>
        <p:spPr>
          <a:xfrm>
            <a:off x="457200" y="575619"/>
            <a:ext cx="0" cy="576000"/>
          </a:xfrm>
          <a:prstGeom prst="straightConnector1">
            <a:avLst/>
          </a:prstGeom>
          <a:noFill/>
          <a:ln w="28575" cap="flat" cmpd="sng">
            <a:solidFill>
              <a:srgbClr val="20C3F3"/>
            </a:solidFill>
            <a:prstDash val="solid"/>
            <a:round/>
            <a:headEnd type="none" w="sm" len="sm"/>
            <a:tailEnd type="none" w="sm" len="sm"/>
          </a:ln>
        </p:spPr>
      </p:cxnSp>
      <p:pic>
        <p:nvPicPr>
          <p:cNvPr id="1848" name="Google Shape;1848;p135" descr="logo_hupi_rvb (2).png"/>
          <p:cNvPicPr preferRelativeResize="0"/>
          <p:nvPr/>
        </p:nvPicPr>
        <p:blipFill rotWithShape="1">
          <a:blip r:embed="rId6">
            <a:alphaModFix/>
          </a:blip>
          <a:srcRect/>
          <a:stretch/>
        </p:blipFill>
        <p:spPr>
          <a:xfrm>
            <a:off x="8255950" y="144000"/>
            <a:ext cx="745800" cy="492900"/>
          </a:xfrm>
          <a:prstGeom prst="rect">
            <a:avLst/>
          </a:prstGeom>
          <a:noFill/>
          <a:ln>
            <a:noFill/>
          </a:ln>
        </p:spPr>
      </p:pic>
      <p:sp>
        <p:nvSpPr>
          <p:cNvPr id="1849" name="Google Shape;1849;p135"/>
          <p:cNvSpPr txBox="1">
            <a:spLocks noGrp="1"/>
          </p:cNvSpPr>
          <p:nvPr>
            <p:ph type="sldNum" idx="12"/>
          </p:nvPr>
        </p:nvSpPr>
        <p:spPr>
          <a:xfrm>
            <a:off x="6553200" y="6356349"/>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A4ADB0"/>
              </a:buClr>
              <a:buFont typeface="Calibri"/>
              <a:buNone/>
            </a:pPr>
            <a:fld id="{00000000-1234-1234-1234-123412341234}" type="slidenum">
              <a:rPr lang="fr-FR" sz="1000"/>
              <a:t>86</a:t>
            </a:fld>
            <a:endParaRPr sz="1000"/>
          </a:p>
        </p:txBody>
      </p:sp>
      <p:sp>
        <p:nvSpPr>
          <p:cNvPr id="1850" name="Google Shape;1850;p135"/>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855"/>
        <p:cNvGrpSpPr/>
        <p:nvPr/>
      </p:nvGrpSpPr>
      <p:grpSpPr>
        <a:xfrm>
          <a:off x="0" y="0"/>
          <a:ext cx="0" cy="0"/>
          <a:chOff x="0" y="0"/>
          <a:chExt cx="0" cy="0"/>
        </a:xfrm>
      </p:grpSpPr>
      <p:pic>
        <p:nvPicPr>
          <p:cNvPr id="1856" name="Google Shape;1856;p136" descr="Capture d’écran 2017-02-09 à 09.07.18.png"/>
          <p:cNvPicPr preferRelativeResize="0"/>
          <p:nvPr/>
        </p:nvPicPr>
        <p:blipFill>
          <a:blip r:embed="rId3">
            <a:alphaModFix/>
          </a:blip>
          <a:stretch>
            <a:fillRect/>
          </a:stretch>
        </p:blipFill>
        <p:spPr>
          <a:xfrm>
            <a:off x="457209" y="1417650"/>
            <a:ext cx="5134191" cy="2142651"/>
          </a:xfrm>
          <a:prstGeom prst="rect">
            <a:avLst/>
          </a:prstGeom>
          <a:noFill/>
          <a:ln>
            <a:noFill/>
          </a:ln>
        </p:spPr>
      </p:pic>
      <p:pic>
        <p:nvPicPr>
          <p:cNvPr id="1857" name="Google Shape;1857;p136" descr="Capture d’écran 2017-02-09 à 09.08.19.png"/>
          <p:cNvPicPr preferRelativeResize="0"/>
          <p:nvPr/>
        </p:nvPicPr>
        <p:blipFill>
          <a:blip r:embed="rId4">
            <a:alphaModFix/>
          </a:blip>
          <a:stretch>
            <a:fillRect/>
          </a:stretch>
        </p:blipFill>
        <p:spPr>
          <a:xfrm>
            <a:off x="559800" y="3771950"/>
            <a:ext cx="6624127" cy="2607750"/>
          </a:xfrm>
          <a:prstGeom prst="rect">
            <a:avLst/>
          </a:prstGeom>
          <a:noFill/>
          <a:ln>
            <a:noFill/>
          </a:ln>
        </p:spPr>
      </p:pic>
      <p:sp>
        <p:nvSpPr>
          <p:cNvPr id="1858" name="Google Shape;1858;p136"/>
          <p:cNvSpPr/>
          <p:nvPr/>
        </p:nvSpPr>
        <p:spPr>
          <a:xfrm>
            <a:off x="6097500" y="5160465"/>
            <a:ext cx="1086300" cy="393900"/>
          </a:xfrm>
          <a:prstGeom prst="rect">
            <a:avLst/>
          </a:prstGeom>
          <a:noFill/>
          <a:ln w="3810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136"/>
          <p:cNvSpPr txBox="1"/>
          <p:nvPr/>
        </p:nvSpPr>
        <p:spPr>
          <a:xfrm>
            <a:off x="457204" y="284624"/>
            <a:ext cx="8229600" cy="1143300"/>
          </a:xfrm>
          <a:prstGeom prst="rect">
            <a:avLst/>
          </a:prstGeom>
          <a:no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Clr>
                <a:schemeClr val="dk1"/>
              </a:buClr>
              <a:buFont typeface="Arial"/>
              <a:buNone/>
            </a:pPr>
            <a:r>
              <a:rPr lang="fr-FR" sz="2400">
                <a:solidFill>
                  <a:schemeClr val="accent6"/>
                </a:solidFill>
                <a:latin typeface="Dosis"/>
                <a:ea typeface="Dosis"/>
                <a:cs typeface="Dosis"/>
                <a:sym typeface="Dosis"/>
              </a:rPr>
              <a:t>TO ANTICIPATE CHANGES</a:t>
            </a:r>
            <a:endParaRPr/>
          </a:p>
        </p:txBody>
      </p:sp>
      <p:cxnSp>
        <p:nvCxnSpPr>
          <p:cNvPr id="1860" name="Google Shape;1860;p136"/>
          <p:cNvCxnSpPr/>
          <p:nvPr/>
        </p:nvCxnSpPr>
        <p:spPr>
          <a:xfrm>
            <a:off x="457200" y="575619"/>
            <a:ext cx="0" cy="576000"/>
          </a:xfrm>
          <a:prstGeom prst="straightConnector1">
            <a:avLst/>
          </a:prstGeom>
          <a:noFill/>
          <a:ln w="28575" cap="flat" cmpd="sng">
            <a:solidFill>
              <a:srgbClr val="20C3F3"/>
            </a:solidFill>
            <a:prstDash val="solid"/>
            <a:round/>
            <a:headEnd type="none" w="sm" len="sm"/>
            <a:tailEnd type="none" w="sm" len="sm"/>
          </a:ln>
        </p:spPr>
      </p:cxnSp>
      <p:pic>
        <p:nvPicPr>
          <p:cNvPr id="1861" name="Google Shape;1861;p136" descr="logo_hupi_rvb (2).png"/>
          <p:cNvPicPr preferRelativeResize="0"/>
          <p:nvPr/>
        </p:nvPicPr>
        <p:blipFill rotWithShape="1">
          <a:blip r:embed="rId5">
            <a:alphaModFix/>
          </a:blip>
          <a:srcRect/>
          <a:stretch/>
        </p:blipFill>
        <p:spPr>
          <a:xfrm>
            <a:off x="8255950" y="144000"/>
            <a:ext cx="745800" cy="492900"/>
          </a:xfrm>
          <a:prstGeom prst="rect">
            <a:avLst/>
          </a:prstGeom>
          <a:noFill/>
          <a:ln>
            <a:noFill/>
          </a:ln>
        </p:spPr>
      </p:pic>
      <p:sp>
        <p:nvSpPr>
          <p:cNvPr id="1862" name="Google Shape;1862;p136"/>
          <p:cNvSpPr txBox="1">
            <a:spLocks noGrp="1"/>
          </p:cNvSpPr>
          <p:nvPr>
            <p:ph type="sldNum" idx="12"/>
          </p:nvPr>
        </p:nvSpPr>
        <p:spPr>
          <a:xfrm>
            <a:off x="6553200" y="6356349"/>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A4ADB0"/>
              </a:buClr>
              <a:buFont typeface="Calibri"/>
              <a:buNone/>
            </a:pPr>
            <a:fld id="{00000000-1234-1234-1234-123412341234}" type="slidenum">
              <a:rPr lang="fr-FR" sz="1000"/>
              <a:t>87</a:t>
            </a:fld>
            <a:endParaRPr sz="1000"/>
          </a:p>
        </p:txBody>
      </p:sp>
      <p:sp>
        <p:nvSpPr>
          <p:cNvPr id="1863" name="Google Shape;1863;p136"/>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867"/>
        <p:cNvGrpSpPr/>
        <p:nvPr/>
      </p:nvGrpSpPr>
      <p:grpSpPr>
        <a:xfrm>
          <a:off x="0" y="0"/>
          <a:ext cx="0" cy="0"/>
          <a:chOff x="0" y="0"/>
          <a:chExt cx="0" cy="0"/>
        </a:xfrm>
      </p:grpSpPr>
      <p:sp>
        <p:nvSpPr>
          <p:cNvPr id="1868" name="Google Shape;1868;p137"/>
          <p:cNvSpPr txBox="1"/>
          <p:nvPr/>
        </p:nvSpPr>
        <p:spPr>
          <a:xfrm>
            <a:off x="457202" y="284631"/>
            <a:ext cx="8229600" cy="1143300"/>
          </a:xfrm>
          <a:prstGeom prst="rect">
            <a:avLst/>
          </a:prstGeom>
          <a:no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Clr>
                <a:schemeClr val="accent6"/>
              </a:buClr>
              <a:buFont typeface="Dosis"/>
              <a:buNone/>
            </a:pPr>
            <a:r>
              <a:rPr lang="fr-FR" sz="2400">
                <a:solidFill>
                  <a:srgbClr val="20C3F3"/>
                </a:solidFill>
                <a:latin typeface="Dosis"/>
                <a:ea typeface="Dosis"/>
                <a:cs typeface="Dosis"/>
                <a:sym typeface="Dosis"/>
              </a:rPr>
              <a:t>PROJECT : VIRTUAL SALESMAN</a:t>
            </a:r>
            <a:endParaRPr/>
          </a:p>
        </p:txBody>
      </p:sp>
      <p:cxnSp>
        <p:nvCxnSpPr>
          <p:cNvPr id="1869" name="Google Shape;1869;p137"/>
          <p:cNvCxnSpPr/>
          <p:nvPr/>
        </p:nvCxnSpPr>
        <p:spPr>
          <a:xfrm>
            <a:off x="457200" y="575619"/>
            <a:ext cx="0" cy="576000"/>
          </a:xfrm>
          <a:prstGeom prst="straightConnector1">
            <a:avLst/>
          </a:prstGeom>
          <a:noFill/>
          <a:ln w="28575" cap="flat" cmpd="sng">
            <a:solidFill>
              <a:schemeClr val="accent6"/>
            </a:solidFill>
            <a:prstDash val="solid"/>
            <a:round/>
            <a:headEnd type="none" w="sm" len="sm"/>
            <a:tailEnd type="none" w="sm" len="sm"/>
          </a:ln>
        </p:spPr>
      </p:cxnSp>
      <p:sp>
        <p:nvSpPr>
          <p:cNvPr id="1870" name="Google Shape;1870;p137"/>
          <p:cNvSpPr txBox="1">
            <a:spLocks noGrp="1"/>
          </p:cNvSpPr>
          <p:nvPr>
            <p:ph type="sldNum" idx="12"/>
          </p:nvPr>
        </p:nvSpPr>
        <p:spPr>
          <a:xfrm>
            <a:off x="6553200" y="6356349"/>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A4ADB0"/>
              </a:buClr>
              <a:buFont typeface="Calibri"/>
              <a:buNone/>
            </a:pPr>
            <a:fld id="{00000000-1234-1234-1234-123412341234}" type="slidenum">
              <a:rPr lang="fr-FR"/>
              <a:t>88</a:t>
            </a:fld>
            <a:endParaRPr/>
          </a:p>
        </p:txBody>
      </p:sp>
      <p:pic>
        <p:nvPicPr>
          <p:cNvPr id="1871" name="Google Shape;1871;p137" descr="logo_hupi_rvb (2).png"/>
          <p:cNvPicPr preferRelativeResize="0"/>
          <p:nvPr/>
        </p:nvPicPr>
        <p:blipFill rotWithShape="1">
          <a:blip r:embed="rId3">
            <a:alphaModFix/>
          </a:blip>
          <a:srcRect/>
          <a:stretch/>
        </p:blipFill>
        <p:spPr>
          <a:xfrm>
            <a:off x="8255950" y="144000"/>
            <a:ext cx="745800" cy="492900"/>
          </a:xfrm>
          <a:prstGeom prst="rect">
            <a:avLst/>
          </a:prstGeom>
          <a:noFill/>
          <a:ln>
            <a:noFill/>
          </a:ln>
        </p:spPr>
      </p:pic>
      <p:sp>
        <p:nvSpPr>
          <p:cNvPr id="1872" name="Google Shape;1872;p137"/>
          <p:cNvSpPr/>
          <p:nvPr/>
        </p:nvSpPr>
        <p:spPr>
          <a:xfrm>
            <a:off x="900000" y="2239238"/>
            <a:ext cx="7558200" cy="844200"/>
          </a:xfrm>
          <a:prstGeom prst="rect">
            <a:avLst/>
          </a:prstGeom>
          <a:noFill/>
          <a:ln>
            <a:noFill/>
          </a:ln>
        </p:spPr>
        <p:txBody>
          <a:bodyPr spcFirstLastPara="1" wrap="square" lIns="91425" tIns="91425" rIns="91425" bIns="91425" anchor="t" anchorCtr="0">
            <a:noAutofit/>
          </a:bodyPr>
          <a:lstStyle/>
          <a:p>
            <a:pPr marL="0" marR="0" lvl="0" indent="0" algn="ctr" rtl="0">
              <a:lnSpc>
                <a:spcPct val="150000"/>
              </a:lnSpc>
              <a:spcBef>
                <a:spcPts val="0"/>
              </a:spcBef>
              <a:spcAft>
                <a:spcPts val="0"/>
              </a:spcAft>
              <a:buNone/>
            </a:pPr>
            <a:r>
              <a:rPr lang="fr-FR" sz="3600" u="sng">
                <a:solidFill>
                  <a:srgbClr val="434343"/>
                </a:solidFill>
                <a:latin typeface="Calibri"/>
                <a:ea typeface="Calibri"/>
                <a:cs typeface="Calibri"/>
                <a:sym typeface="Calibri"/>
              </a:rPr>
              <a:t>Do you have any question?</a:t>
            </a:r>
            <a:endParaRPr sz="3600">
              <a:solidFill>
                <a:srgbClr val="434343"/>
              </a:solidFill>
              <a:latin typeface="Calibri"/>
              <a:ea typeface="Calibri"/>
              <a:cs typeface="Calibri"/>
              <a:sym typeface="Calibri"/>
            </a:endParaRPr>
          </a:p>
          <a:p>
            <a:pPr marL="0" marR="0" lvl="0" indent="0" algn="ctr" rtl="0">
              <a:lnSpc>
                <a:spcPct val="150000"/>
              </a:lnSpc>
              <a:spcBef>
                <a:spcPts val="0"/>
              </a:spcBef>
              <a:spcAft>
                <a:spcPts val="0"/>
              </a:spcAft>
              <a:buClr>
                <a:schemeClr val="dk1"/>
              </a:buClr>
              <a:buFont typeface="Arial"/>
              <a:buNone/>
            </a:pPr>
            <a:endParaRPr sz="3600">
              <a:solidFill>
                <a:srgbClr val="434343"/>
              </a:solidFill>
              <a:latin typeface="Calibri"/>
              <a:ea typeface="Calibri"/>
              <a:cs typeface="Calibri"/>
              <a:sym typeface="Calibri"/>
            </a:endParaRPr>
          </a:p>
        </p:txBody>
      </p:sp>
      <p:pic>
        <p:nvPicPr>
          <p:cNvPr id="1873" name="Google Shape;1873;p137" descr="hupiFinaleDecoupe-15-2.png"/>
          <p:cNvPicPr preferRelativeResize="0"/>
          <p:nvPr/>
        </p:nvPicPr>
        <p:blipFill rotWithShape="1">
          <a:blip r:embed="rId4">
            <a:alphaModFix/>
          </a:blip>
          <a:srcRect/>
          <a:stretch/>
        </p:blipFill>
        <p:spPr>
          <a:xfrm>
            <a:off x="3483300" y="3083450"/>
            <a:ext cx="841500" cy="994500"/>
          </a:xfrm>
          <a:prstGeom prst="rect">
            <a:avLst/>
          </a:prstGeom>
          <a:noFill/>
          <a:ln>
            <a:noFill/>
          </a:ln>
        </p:spPr>
      </p:pic>
      <p:pic>
        <p:nvPicPr>
          <p:cNvPr id="1874" name="Google Shape;1874;p137"/>
          <p:cNvPicPr preferRelativeResize="0"/>
          <p:nvPr/>
        </p:nvPicPr>
        <p:blipFill rotWithShape="1">
          <a:blip r:embed="rId5">
            <a:alphaModFix/>
          </a:blip>
          <a:srcRect/>
          <a:stretch/>
        </p:blipFill>
        <p:spPr>
          <a:xfrm>
            <a:off x="4647097" y="3163474"/>
            <a:ext cx="1128000" cy="543600"/>
          </a:xfrm>
          <a:prstGeom prst="rect">
            <a:avLst/>
          </a:prstGeom>
          <a:noFill/>
          <a:ln>
            <a:noFill/>
          </a:ln>
        </p:spPr>
      </p:pic>
      <p:sp>
        <p:nvSpPr>
          <p:cNvPr id="1875" name="Google Shape;1875;p137"/>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879"/>
        <p:cNvGrpSpPr/>
        <p:nvPr/>
      </p:nvGrpSpPr>
      <p:grpSpPr>
        <a:xfrm>
          <a:off x="0" y="0"/>
          <a:ext cx="0" cy="0"/>
          <a:chOff x="0" y="0"/>
          <a:chExt cx="0" cy="0"/>
        </a:xfrm>
      </p:grpSpPr>
      <p:sp>
        <p:nvSpPr>
          <p:cNvPr id="1880" name="Google Shape;1880;p138"/>
          <p:cNvSpPr txBox="1">
            <a:spLocks noGrp="1"/>
          </p:cNvSpPr>
          <p:nvPr>
            <p:ph type="title"/>
          </p:nvPr>
        </p:nvSpPr>
        <p:spPr>
          <a:xfrm>
            <a:off x="376450" y="249625"/>
            <a:ext cx="4185900" cy="62508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accent6"/>
              </a:buClr>
              <a:buFont typeface="Dosis"/>
              <a:buNone/>
            </a:pPr>
            <a:r>
              <a:rPr lang="fr-FR" sz="4800" b="0" i="0" u="none" strike="noStrike" cap="none">
                <a:solidFill>
                  <a:schemeClr val="accent6"/>
                </a:solidFill>
                <a:latin typeface="Dosis"/>
                <a:ea typeface="Dosis"/>
                <a:cs typeface="Dosis"/>
                <a:sym typeface="Dosis"/>
              </a:rPr>
              <a:t>QUESTIONS ?</a:t>
            </a:r>
            <a:endParaRPr sz="5400" b="0" i="0" u="none" strike="noStrike" cap="none">
              <a:solidFill>
                <a:schemeClr val="accent6"/>
              </a:solidFill>
              <a:latin typeface="Dosis"/>
              <a:ea typeface="Dosis"/>
              <a:cs typeface="Dosis"/>
              <a:sym typeface="Dosis"/>
            </a:endParaRPr>
          </a:p>
        </p:txBody>
      </p:sp>
      <p:cxnSp>
        <p:nvCxnSpPr>
          <p:cNvPr id="1881" name="Google Shape;1881;p138"/>
          <p:cNvCxnSpPr/>
          <p:nvPr/>
        </p:nvCxnSpPr>
        <p:spPr>
          <a:xfrm>
            <a:off x="4562475" y="2411616"/>
            <a:ext cx="0" cy="2160300"/>
          </a:xfrm>
          <a:prstGeom prst="straightConnector1">
            <a:avLst/>
          </a:prstGeom>
          <a:noFill/>
          <a:ln w="28575" cap="flat" cmpd="sng">
            <a:solidFill>
              <a:schemeClr val="accent6"/>
            </a:solidFill>
            <a:prstDash val="solid"/>
            <a:round/>
            <a:headEnd type="none" w="sm" len="sm"/>
            <a:tailEnd type="none" w="sm" len="sm"/>
          </a:ln>
        </p:spPr>
      </p:cxnSp>
      <p:pic>
        <p:nvPicPr>
          <p:cNvPr id="1882" name="Google Shape;1882;p138" descr="questions.png"/>
          <p:cNvPicPr preferRelativeResize="0"/>
          <p:nvPr/>
        </p:nvPicPr>
        <p:blipFill rotWithShape="1">
          <a:blip r:embed="rId3">
            <a:alphaModFix/>
          </a:blip>
          <a:srcRect/>
          <a:stretch/>
        </p:blipFill>
        <p:spPr>
          <a:xfrm>
            <a:off x="4850908" y="1293876"/>
            <a:ext cx="3922800" cy="3709500"/>
          </a:xfrm>
          <a:prstGeom prst="rect">
            <a:avLst/>
          </a:prstGeom>
          <a:noFill/>
          <a:ln>
            <a:noFill/>
          </a:ln>
        </p:spPr>
      </p:pic>
      <p:sp>
        <p:nvSpPr>
          <p:cNvPr id="1883" name="Google Shape;1883;p138"/>
          <p:cNvSpPr txBox="1">
            <a:spLocks noGrp="1"/>
          </p:cNvSpPr>
          <p:nvPr>
            <p:ph type="sldNum" idx="12"/>
          </p:nvPr>
        </p:nvSpPr>
        <p:spPr>
          <a:xfrm>
            <a:off x="6553200" y="6356349"/>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A4ADB0"/>
              </a:buClr>
              <a:buFont typeface="Calibri"/>
              <a:buNone/>
            </a:pPr>
            <a:fld id="{00000000-1234-1234-1234-123412341234}" type="slidenum">
              <a:rPr lang="fr-FR" sz="1000"/>
              <a:t>89</a:t>
            </a:fld>
            <a:endParaRPr sz="1000"/>
          </a:p>
        </p:txBody>
      </p:sp>
      <p:pic>
        <p:nvPicPr>
          <p:cNvPr id="1884" name="Google Shape;1884;p138" descr="logo_hupi_rvb (2).png"/>
          <p:cNvPicPr preferRelativeResize="0"/>
          <p:nvPr/>
        </p:nvPicPr>
        <p:blipFill rotWithShape="1">
          <a:blip r:embed="rId4">
            <a:alphaModFix/>
          </a:blip>
          <a:srcRect/>
          <a:stretch/>
        </p:blipFill>
        <p:spPr>
          <a:xfrm>
            <a:off x="8255950" y="144000"/>
            <a:ext cx="745800" cy="492900"/>
          </a:xfrm>
          <a:prstGeom prst="rect">
            <a:avLst/>
          </a:prstGeom>
          <a:noFill/>
          <a:ln>
            <a:noFill/>
          </a:ln>
        </p:spPr>
      </p:pic>
      <p:sp>
        <p:nvSpPr>
          <p:cNvPr id="1885" name="Google Shape;1885;p138"/>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57"/>
          <p:cNvSpPr/>
          <p:nvPr/>
        </p:nvSpPr>
        <p:spPr>
          <a:xfrm>
            <a:off x="690575" y="4596950"/>
            <a:ext cx="4520700" cy="1691400"/>
          </a:xfrm>
          <a:prstGeom prst="roundRect">
            <a:avLst>
              <a:gd name="adj" fmla="val 16667"/>
            </a:avLst>
          </a:prstGeom>
          <a:solidFill>
            <a:schemeClr val="lt2"/>
          </a:solidFill>
          <a:ln w="9525"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57"/>
          <p:cNvSpPr txBox="1"/>
          <p:nvPr/>
        </p:nvSpPr>
        <p:spPr>
          <a:xfrm>
            <a:off x="457200" y="284631"/>
            <a:ext cx="8229600" cy="1143300"/>
          </a:xfrm>
          <a:prstGeom prst="rect">
            <a:avLst/>
          </a:prstGeom>
          <a:no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Clr>
                <a:schemeClr val="accent6"/>
              </a:buClr>
              <a:buFont typeface="Dosis"/>
              <a:buNone/>
            </a:pPr>
            <a:r>
              <a:rPr lang="fr-FR" sz="2400">
                <a:solidFill>
                  <a:srgbClr val="20C3F3"/>
                </a:solidFill>
                <a:latin typeface="Dosis"/>
                <a:ea typeface="Dosis"/>
                <a:cs typeface="Dosis"/>
                <a:sym typeface="Dosis"/>
              </a:rPr>
              <a:t>ABOUT HUPI</a:t>
            </a:r>
            <a:endParaRPr sz="2400">
              <a:latin typeface="Dosis"/>
              <a:ea typeface="Dosis"/>
              <a:cs typeface="Dosis"/>
              <a:sym typeface="Dosis"/>
            </a:endParaRPr>
          </a:p>
        </p:txBody>
      </p:sp>
      <p:cxnSp>
        <p:nvCxnSpPr>
          <p:cNvPr id="408" name="Google Shape;408;p57"/>
          <p:cNvCxnSpPr/>
          <p:nvPr/>
        </p:nvCxnSpPr>
        <p:spPr>
          <a:xfrm>
            <a:off x="457200" y="575619"/>
            <a:ext cx="0" cy="576000"/>
          </a:xfrm>
          <a:prstGeom prst="straightConnector1">
            <a:avLst/>
          </a:prstGeom>
          <a:noFill/>
          <a:ln w="28575" cap="flat" cmpd="sng">
            <a:solidFill>
              <a:schemeClr val="accent6"/>
            </a:solidFill>
            <a:prstDash val="solid"/>
            <a:round/>
            <a:headEnd type="none" w="sm" len="sm"/>
            <a:tailEnd type="none" w="sm" len="sm"/>
          </a:ln>
        </p:spPr>
      </p:cxnSp>
      <p:sp>
        <p:nvSpPr>
          <p:cNvPr id="409" name="Google Shape;409;p57"/>
          <p:cNvSpPr txBox="1"/>
          <p:nvPr/>
        </p:nvSpPr>
        <p:spPr>
          <a:xfrm>
            <a:off x="278575" y="1442300"/>
            <a:ext cx="5041800" cy="2879400"/>
          </a:xfrm>
          <a:prstGeom prst="rect">
            <a:avLst/>
          </a:prstGeom>
          <a:noFill/>
          <a:ln>
            <a:noFill/>
          </a:ln>
        </p:spPr>
        <p:txBody>
          <a:bodyPr spcFirstLastPara="1" wrap="square" lIns="68525" tIns="34250" rIns="68525" bIns="34250" anchor="t" anchorCtr="0">
            <a:noAutofit/>
          </a:bodyPr>
          <a:lstStyle/>
          <a:p>
            <a:pPr marL="407836" marR="0" lvl="0" indent="-344336" algn="l" rtl="0">
              <a:lnSpc>
                <a:spcPct val="150000"/>
              </a:lnSpc>
              <a:spcBef>
                <a:spcPts val="0"/>
              </a:spcBef>
              <a:spcAft>
                <a:spcPts val="0"/>
              </a:spcAft>
              <a:buClr>
                <a:schemeClr val="accent6"/>
              </a:buClr>
              <a:buSzPts val="1800"/>
              <a:buFont typeface="Noto Sans Symbols"/>
              <a:buChar char="▪"/>
            </a:pPr>
            <a:r>
              <a:rPr lang="fr-FR" sz="1800">
                <a:solidFill>
                  <a:schemeClr val="dk1"/>
                </a:solidFill>
              </a:rPr>
              <a:t>Software company specialized in </a:t>
            </a:r>
            <a:endParaRPr sz="1800">
              <a:solidFill>
                <a:schemeClr val="dk1"/>
              </a:solidFill>
            </a:endParaRPr>
          </a:p>
          <a:p>
            <a:pPr marL="0" marR="0" lvl="0" indent="457200" algn="l" rtl="0">
              <a:lnSpc>
                <a:spcPct val="150000"/>
              </a:lnSpc>
              <a:spcBef>
                <a:spcPts val="0"/>
              </a:spcBef>
              <a:spcAft>
                <a:spcPts val="0"/>
              </a:spcAft>
              <a:buNone/>
            </a:pPr>
            <a:r>
              <a:rPr lang="fr-FR" sz="1800">
                <a:solidFill>
                  <a:schemeClr val="dk1"/>
                </a:solidFill>
              </a:rPr>
              <a:t>Artificial Intelligence and </a:t>
            </a:r>
            <a:r>
              <a:rPr lang="fr-FR" sz="1800" b="0" i="0" u="none" strike="noStrike" cap="none">
                <a:solidFill>
                  <a:schemeClr val="dk1"/>
                </a:solidFill>
                <a:latin typeface="Arial"/>
                <a:ea typeface="Arial"/>
                <a:cs typeface="Arial"/>
                <a:sym typeface="Arial"/>
              </a:rPr>
              <a:t>“Big Data”</a:t>
            </a:r>
            <a:endParaRPr/>
          </a:p>
          <a:p>
            <a:pPr marL="353721" marR="0" lvl="0" indent="-353721" algn="l" rtl="0">
              <a:lnSpc>
                <a:spcPct val="150000"/>
              </a:lnSpc>
              <a:spcBef>
                <a:spcPts val="0"/>
              </a:spcBef>
              <a:spcAft>
                <a:spcPts val="0"/>
              </a:spcAft>
              <a:buClr>
                <a:schemeClr val="accent6"/>
              </a:buClr>
              <a:buSzPts val="1800"/>
              <a:buFont typeface="Noto Sans Symbols"/>
              <a:buChar char="▪"/>
            </a:pPr>
            <a:r>
              <a:rPr lang="fr-FR" sz="1800" b="0" i="0" u="none" strike="noStrike" cap="none">
                <a:solidFill>
                  <a:schemeClr val="dk1"/>
                </a:solidFill>
                <a:latin typeface="Arial"/>
                <a:ea typeface="Arial"/>
                <a:cs typeface="Arial"/>
                <a:sym typeface="Arial"/>
              </a:rPr>
              <a:t>Cr</a:t>
            </a:r>
            <a:r>
              <a:rPr lang="fr-FR" sz="1800">
                <a:solidFill>
                  <a:schemeClr val="dk1"/>
                </a:solidFill>
              </a:rPr>
              <a:t>eated</a:t>
            </a:r>
            <a:r>
              <a:rPr lang="fr-FR" sz="1800" b="0" i="0" u="none" strike="noStrike" cap="none">
                <a:solidFill>
                  <a:schemeClr val="dk1"/>
                </a:solidFill>
                <a:latin typeface="Arial"/>
                <a:ea typeface="Arial"/>
                <a:cs typeface="Arial"/>
                <a:sym typeface="Arial"/>
              </a:rPr>
              <a:t> </a:t>
            </a:r>
            <a:r>
              <a:rPr lang="fr-FR" sz="1800">
                <a:solidFill>
                  <a:schemeClr val="dk1"/>
                </a:solidFill>
              </a:rPr>
              <a:t>i</a:t>
            </a:r>
            <a:r>
              <a:rPr lang="fr-FR" sz="1800" b="0" i="0" u="none" strike="noStrike" cap="none">
                <a:solidFill>
                  <a:schemeClr val="dk1"/>
                </a:solidFill>
                <a:latin typeface="Arial"/>
                <a:ea typeface="Arial"/>
                <a:cs typeface="Arial"/>
                <a:sym typeface="Arial"/>
              </a:rPr>
              <a:t>n 2014 </a:t>
            </a:r>
            <a:r>
              <a:rPr lang="fr-FR" sz="1800">
                <a:solidFill>
                  <a:schemeClr val="dk1"/>
                </a:solidFill>
              </a:rPr>
              <a:t>(after 2 years of incubation)</a:t>
            </a:r>
            <a:endParaRPr sz="1800">
              <a:solidFill>
                <a:schemeClr val="dk1"/>
              </a:solidFill>
            </a:endParaRPr>
          </a:p>
          <a:p>
            <a:pPr marL="407836" lvl="0" indent="-344336" algn="l" rtl="0">
              <a:lnSpc>
                <a:spcPct val="150000"/>
              </a:lnSpc>
              <a:spcBef>
                <a:spcPts val="0"/>
              </a:spcBef>
              <a:spcAft>
                <a:spcPts val="0"/>
              </a:spcAft>
              <a:buClr>
                <a:schemeClr val="accent6"/>
              </a:buClr>
              <a:buSzPts val="1800"/>
              <a:buFont typeface="Noto Sans Symbols"/>
              <a:buChar char="▪"/>
            </a:pPr>
            <a:r>
              <a:rPr lang="fr-FR" sz="1800">
                <a:solidFill>
                  <a:schemeClr val="dk1"/>
                </a:solidFill>
              </a:rPr>
              <a:t>S.A.S with a capital de 373 840€ </a:t>
            </a:r>
            <a:endParaRPr/>
          </a:p>
          <a:p>
            <a:pPr marL="407836" lvl="0" indent="-344336" algn="l" rtl="0">
              <a:lnSpc>
                <a:spcPct val="150000"/>
              </a:lnSpc>
              <a:spcBef>
                <a:spcPts val="0"/>
              </a:spcBef>
              <a:spcAft>
                <a:spcPts val="0"/>
              </a:spcAft>
              <a:buClr>
                <a:schemeClr val="accent6"/>
              </a:buClr>
              <a:buSzPts val="1800"/>
              <a:buFont typeface="Noto Sans Symbols"/>
              <a:buChar char="▪"/>
            </a:pPr>
            <a:r>
              <a:rPr lang="fr-FR" sz="1800">
                <a:solidFill>
                  <a:schemeClr val="dk1"/>
                </a:solidFill>
              </a:rPr>
              <a:t>“HUPI” platform designed to process </a:t>
            </a:r>
            <a:endParaRPr sz="1800">
              <a:solidFill>
                <a:schemeClr val="dk1"/>
              </a:solidFill>
            </a:endParaRPr>
          </a:p>
          <a:p>
            <a:pPr marL="0" lvl="0" indent="457200" algn="l" rtl="0">
              <a:lnSpc>
                <a:spcPct val="150000"/>
              </a:lnSpc>
              <a:spcBef>
                <a:spcPts val="0"/>
              </a:spcBef>
              <a:spcAft>
                <a:spcPts val="0"/>
              </a:spcAft>
              <a:buNone/>
            </a:pPr>
            <a:r>
              <a:rPr lang="fr-FR" sz="1800">
                <a:solidFill>
                  <a:schemeClr val="dk1"/>
                </a:solidFill>
              </a:rPr>
              <a:t>large amounts of data in real time</a:t>
            </a:r>
            <a:endParaRPr/>
          </a:p>
          <a:p>
            <a:pPr marL="407836" lvl="0" indent="-344336" algn="l" rtl="0">
              <a:lnSpc>
                <a:spcPct val="150000"/>
              </a:lnSpc>
              <a:spcBef>
                <a:spcPts val="0"/>
              </a:spcBef>
              <a:spcAft>
                <a:spcPts val="0"/>
              </a:spcAft>
              <a:buClr>
                <a:schemeClr val="accent6"/>
              </a:buClr>
              <a:buSzPts val="1800"/>
              <a:buFont typeface="Noto Sans Symbols"/>
              <a:buChar char="▪"/>
            </a:pPr>
            <a:r>
              <a:rPr lang="fr-FR" sz="1800">
                <a:solidFill>
                  <a:schemeClr val="dk1"/>
                </a:solidFill>
              </a:rPr>
              <a:t>An Expertise in machine learning</a:t>
            </a:r>
            <a:endParaRPr sz="1800">
              <a:solidFill>
                <a:schemeClr val="dk1"/>
              </a:solidFill>
            </a:endParaRPr>
          </a:p>
        </p:txBody>
      </p:sp>
      <p:sp>
        <p:nvSpPr>
          <p:cNvPr id="410" name="Google Shape;410;p57"/>
          <p:cNvSpPr txBox="1">
            <a:spLocks noGrp="1"/>
          </p:cNvSpPr>
          <p:nvPr>
            <p:ph type="sldNum" idx="12"/>
          </p:nvPr>
        </p:nvSpPr>
        <p:spPr>
          <a:xfrm>
            <a:off x="6553200" y="6356349"/>
            <a:ext cx="21336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A4ADB0"/>
              </a:buClr>
              <a:buFont typeface="Calibri"/>
              <a:buNone/>
            </a:pPr>
            <a:fld id="{00000000-1234-1234-1234-123412341234}" type="slidenum">
              <a:rPr lang="fr-FR"/>
              <a:t>9</a:t>
            </a:fld>
            <a:endParaRPr/>
          </a:p>
        </p:txBody>
      </p:sp>
      <p:pic>
        <p:nvPicPr>
          <p:cNvPr id="411" name="Google Shape;411;p57" descr="logo_hupi_rvb (2).png"/>
          <p:cNvPicPr preferRelativeResize="0"/>
          <p:nvPr/>
        </p:nvPicPr>
        <p:blipFill rotWithShape="1">
          <a:blip r:embed="rId3">
            <a:alphaModFix/>
          </a:blip>
          <a:srcRect/>
          <a:stretch/>
        </p:blipFill>
        <p:spPr>
          <a:xfrm>
            <a:off x="8255950" y="144000"/>
            <a:ext cx="745800" cy="492900"/>
          </a:xfrm>
          <a:prstGeom prst="rect">
            <a:avLst/>
          </a:prstGeom>
          <a:noFill/>
          <a:ln>
            <a:noFill/>
          </a:ln>
        </p:spPr>
      </p:pic>
      <p:pic>
        <p:nvPicPr>
          <p:cNvPr id="412" name="Google Shape;412;p57" descr="Bind4.0.png"/>
          <p:cNvPicPr preferRelativeResize="0"/>
          <p:nvPr/>
        </p:nvPicPr>
        <p:blipFill rotWithShape="1">
          <a:blip r:embed="rId4">
            <a:alphaModFix/>
          </a:blip>
          <a:srcRect/>
          <a:stretch/>
        </p:blipFill>
        <p:spPr>
          <a:xfrm>
            <a:off x="1336065" y="5454290"/>
            <a:ext cx="3327300" cy="576000"/>
          </a:xfrm>
          <a:prstGeom prst="rect">
            <a:avLst/>
          </a:prstGeom>
          <a:noFill/>
          <a:ln>
            <a:noFill/>
          </a:ln>
        </p:spPr>
      </p:pic>
      <p:sp>
        <p:nvSpPr>
          <p:cNvPr id="413" name="Google Shape;413;p57"/>
          <p:cNvSpPr txBox="1">
            <a:spLocks noGrp="1"/>
          </p:cNvSpPr>
          <p:nvPr>
            <p:ph type="body" idx="1"/>
          </p:nvPr>
        </p:nvSpPr>
        <p:spPr>
          <a:xfrm>
            <a:off x="730675" y="4646325"/>
            <a:ext cx="4525500" cy="684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Font typeface="Arial"/>
              <a:buNone/>
            </a:pPr>
            <a:r>
              <a:rPr lang="fr-FR" b="1" i="0" u="sng" strike="noStrike" cap="none">
                <a:solidFill>
                  <a:srgbClr val="20C3F3"/>
                </a:solidFill>
                <a:latin typeface="Arial"/>
                <a:ea typeface="Arial"/>
                <a:cs typeface="Arial"/>
                <a:sym typeface="Arial"/>
              </a:rPr>
              <a:t>Euskadi - Laureate 2016</a:t>
            </a:r>
            <a:endParaRPr/>
          </a:p>
          <a:p>
            <a:pPr marL="0" marR="0" lvl="0" indent="0" algn="ctr" rtl="0">
              <a:lnSpc>
                <a:spcPct val="100000"/>
              </a:lnSpc>
              <a:spcBef>
                <a:spcPts val="0"/>
              </a:spcBef>
              <a:spcAft>
                <a:spcPts val="0"/>
              </a:spcAft>
              <a:buClr>
                <a:schemeClr val="dk1"/>
              </a:buClr>
              <a:buFont typeface="Arial"/>
              <a:buNone/>
            </a:pPr>
            <a:r>
              <a:rPr lang="fr-FR" b="1" i="0" u="none" strike="noStrike" cap="none">
                <a:solidFill>
                  <a:schemeClr val="dk1"/>
                </a:solidFill>
                <a:latin typeface="Arial"/>
                <a:ea typeface="Arial"/>
                <a:cs typeface="Arial"/>
                <a:sym typeface="Arial"/>
              </a:rPr>
              <a:t>Concours “Industry 4.0”</a:t>
            </a:r>
            <a:endParaRPr/>
          </a:p>
        </p:txBody>
      </p:sp>
      <p:pic>
        <p:nvPicPr>
          <p:cNvPr id="414" name="Google Shape;414;p57" descr="55f051715a405-pfr640001-a.jpg"/>
          <p:cNvPicPr preferRelativeResize="0"/>
          <p:nvPr/>
        </p:nvPicPr>
        <p:blipFill rotWithShape="1">
          <a:blip r:embed="rId5">
            <a:alphaModFix/>
          </a:blip>
          <a:srcRect t="139" b="139"/>
          <a:stretch/>
        </p:blipFill>
        <p:spPr>
          <a:xfrm>
            <a:off x="5874574" y="1302550"/>
            <a:ext cx="2982125" cy="1941575"/>
          </a:xfrm>
          <a:prstGeom prst="rect">
            <a:avLst/>
          </a:prstGeom>
          <a:noFill/>
          <a:ln>
            <a:noFill/>
          </a:ln>
        </p:spPr>
      </p:pic>
      <p:sp>
        <p:nvSpPr>
          <p:cNvPr id="415" name="Google Shape;415;p57"/>
          <p:cNvSpPr txBox="1"/>
          <p:nvPr/>
        </p:nvSpPr>
        <p:spPr>
          <a:xfrm>
            <a:off x="5546225" y="3092100"/>
            <a:ext cx="3607800" cy="6840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fr-FR">
                <a:solidFill>
                  <a:schemeClr val="dk1"/>
                </a:solidFill>
              </a:rPr>
              <a:t>Located on the Izarbel Technopole, Bidart</a:t>
            </a:r>
            <a:endParaRPr/>
          </a:p>
        </p:txBody>
      </p:sp>
      <p:pic>
        <p:nvPicPr>
          <p:cNvPr id="416" name="Google Shape;416;p57" descr="Concha.jpg"/>
          <p:cNvPicPr preferRelativeResize="0"/>
          <p:nvPr/>
        </p:nvPicPr>
        <p:blipFill>
          <a:blip r:embed="rId6">
            <a:alphaModFix/>
          </a:blip>
          <a:stretch>
            <a:fillRect/>
          </a:stretch>
        </p:blipFill>
        <p:spPr>
          <a:xfrm>
            <a:off x="5875950" y="3985975"/>
            <a:ext cx="2982125" cy="1892909"/>
          </a:xfrm>
          <a:prstGeom prst="rect">
            <a:avLst/>
          </a:prstGeom>
          <a:noFill/>
          <a:ln>
            <a:noFill/>
          </a:ln>
        </p:spPr>
      </p:pic>
      <p:sp>
        <p:nvSpPr>
          <p:cNvPr id="417" name="Google Shape;417;p57"/>
          <p:cNvSpPr txBox="1"/>
          <p:nvPr/>
        </p:nvSpPr>
        <p:spPr>
          <a:xfrm>
            <a:off x="5546225" y="5759100"/>
            <a:ext cx="3607800" cy="6840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fr-FR">
                <a:solidFill>
                  <a:schemeClr val="dk1"/>
                </a:solidFill>
              </a:rPr>
              <a:t>Tomorrow within the BIC of San Sebastian</a:t>
            </a:r>
            <a:endParaRPr/>
          </a:p>
        </p:txBody>
      </p:sp>
      <p:sp>
        <p:nvSpPr>
          <p:cNvPr id="418" name="Google Shape;418;p57"/>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889"/>
        <p:cNvGrpSpPr/>
        <p:nvPr/>
      </p:nvGrpSpPr>
      <p:grpSpPr>
        <a:xfrm>
          <a:off x="0" y="0"/>
          <a:ext cx="0" cy="0"/>
          <a:chOff x="0" y="0"/>
          <a:chExt cx="0" cy="0"/>
        </a:xfrm>
      </p:grpSpPr>
      <p:sp>
        <p:nvSpPr>
          <p:cNvPr id="1890" name="Google Shape;1890;p139"/>
          <p:cNvSpPr txBox="1">
            <a:spLocks noGrp="1"/>
          </p:cNvSpPr>
          <p:nvPr>
            <p:ph type="title"/>
          </p:nvPr>
        </p:nvSpPr>
        <p:spPr>
          <a:xfrm>
            <a:off x="-1270174" y="249632"/>
            <a:ext cx="5832600" cy="62508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accent6"/>
              </a:buClr>
              <a:buFont typeface="Dosis"/>
              <a:buNone/>
            </a:pPr>
            <a:r>
              <a:rPr lang="fr-FR" sz="4800"/>
              <a:t>c</a:t>
            </a:r>
            <a:r>
              <a:rPr lang="fr-FR" sz="4800" b="0" i="0" u="none" strike="noStrike" cap="none">
                <a:solidFill>
                  <a:schemeClr val="accent6"/>
                </a:solidFill>
                <a:latin typeface="Dosis"/>
                <a:ea typeface="Dosis"/>
                <a:cs typeface="Dosis"/>
                <a:sym typeface="Dosis"/>
              </a:rPr>
              <a:t>. </a:t>
            </a:r>
            <a:r>
              <a:rPr lang="fr-FR" sz="4000"/>
              <a:t>LAB</a:t>
            </a:r>
            <a:endParaRPr sz="4400" b="0" i="0" u="none" strike="noStrike" cap="none">
              <a:solidFill>
                <a:schemeClr val="accent6"/>
              </a:solidFill>
              <a:latin typeface="Dosis"/>
              <a:ea typeface="Dosis"/>
              <a:cs typeface="Dosis"/>
              <a:sym typeface="Dosis"/>
            </a:endParaRPr>
          </a:p>
        </p:txBody>
      </p:sp>
      <p:cxnSp>
        <p:nvCxnSpPr>
          <p:cNvPr id="1891" name="Google Shape;1891;p139"/>
          <p:cNvCxnSpPr/>
          <p:nvPr/>
        </p:nvCxnSpPr>
        <p:spPr>
          <a:xfrm>
            <a:off x="4562475" y="2411616"/>
            <a:ext cx="0" cy="2160300"/>
          </a:xfrm>
          <a:prstGeom prst="straightConnector1">
            <a:avLst/>
          </a:prstGeom>
          <a:noFill/>
          <a:ln w="28575" cap="flat" cmpd="sng">
            <a:solidFill>
              <a:schemeClr val="accent6"/>
            </a:solidFill>
            <a:prstDash val="solid"/>
            <a:round/>
            <a:headEnd type="none" w="sm" len="sm"/>
            <a:tailEnd type="none" w="sm" len="sm"/>
          </a:ln>
        </p:spPr>
      </p:cxnSp>
      <p:pic>
        <p:nvPicPr>
          <p:cNvPr id="1892" name="Google Shape;1892;p139" descr="hupiFinaleDecoupe-14.png"/>
          <p:cNvPicPr preferRelativeResize="0"/>
          <p:nvPr/>
        </p:nvPicPr>
        <p:blipFill rotWithShape="1">
          <a:blip r:embed="rId3">
            <a:alphaModFix/>
          </a:blip>
          <a:srcRect/>
          <a:stretch/>
        </p:blipFill>
        <p:spPr>
          <a:xfrm>
            <a:off x="4705350" y="2419995"/>
            <a:ext cx="3141300" cy="2318700"/>
          </a:xfrm>
          <a:prstGeom prst="rect">
            <a:avLst/>
          </a:prstGeom>
          <a:noFill/>
          <a:ln>
            <a:noFill/>
          </a:ln>
        </p:spPr>
      </p:pic>
      <p:pic>
        <p:nvPicPr>
          <p:cNvPr id="1893" name="Google Shape;1893;p139" descr="logo_hupi_rvb (2).png"/>
          <p:cNvPicPr preferRelativeResize="0"/>
          <p:nvPr/>
        </p:nvPicPr>
        <p:blipFill rotWithShape="1">
          <a:blip r:embed="rId4">
            <a:alphaModFix/>
          </a:blip>
          <a:srcRect/>
          <a:stretch/>
        </p:blipFill>
        <p:spPr>
          <a:xfrm>
            <a:off x="8255950" y="144000"/>
            <a:ext cx="745800" cy="492900"/>
          </a:xfrm>
          <a:prstGeom prst="rect">
            <a:avLst/>
          </a:prstGeom>
          <a:noFill/>
          <a:ln>
            <a:noFill/>
          </a:ln>
        </p:spPr>
      </p:pic>
      <p:sp>
        <p:nvSpPr>
          <p:cNvPr id="1894" name="Google Shape;1894;p139"/>
          <p:cNvSpPr txBox="1">
            <a:spLocks noGrp="1"/>
          </p:cNvSpPr>
          <p:nvPr>
            <p:ph type="sldNum" idx="12"/>
          </p:nvPr>
        </p:nvSpPr>
        <p:spPr>
          <a:xfrm>
            <a:off x="6553200" y="6356349"/>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A4ADB0"/>
              </a:buClr>
              <a:buFont typeface="Calibri"/>
              <a:buNone/>
            </a:pPr>
            <a:fld id="{00000000-1234-1234-1234-123412341234}" type="slidenum">
              <a:rPr lang="fr-FR" sz="1000"/>
              <a:t>90</a:t>
            </a:fld>
            <a:endParaRPr sz="1000"/>
          </a:p>
        </p:txBody>
      </p:sp>
      <p:sp>
        <p:nvSpPr>
          <p:cNvPr id="1895" name="Google Shape;1895;p139"/>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899"/>
        <p:cNvGrpSpPr/>
        <p:nvPr/>
      </p:nvGrpSpPr>
      <p:grpSpPr>
        <a:xfrm>
          <a:off x="0" y="0"/>
          <a:ext cx="0" cy="0"/>
          <a:chOff x="0" y="0"/>
          <a:chExt cx="0" cy="0"/>
        </a:xfrm>
      </p:grpSpPr>
      <p:cxnSp>
        <p:nvCxnSpPr>
          <p:cNvPr id="1900" name="Google Shape;1900;p140"/>
          <p:cNvCxnSpPr/>
          <p:nvPr/>
        </p:nvCxnSpPr>
        <p:spPr>
          <a:xfrm>
            <a:off x="457200" y="575619"/>
            <a:ext cx="0" cy="576000"/>
          </a:xfrm>
          <a:prstGeom prst="straightConnector1">
            <a:avLst/>
          </a:prstGeom>
          <a:noFill/>
          <a:ln w="28575" cap="flat" cmpd="sng">
            <a:solidFill>
              <a:srgbClr val="20C3F3"/>
            </a:solidFill>
            <a:prstDash val="solid"/>
            <a:round/>
            <a:headEnd type="none" w="sm" len="sm"/>
            <a:tailEnd type="none" w="sm" len="sm"/>
          </a:ln>
        </p:spPr>
      </p:cxnSp>
      <p:pic>
        <p:nvPicPr>
          <p:cNvPr id="1901" name="Google Shape;1901;p140"/>
          <p:cNvPicPr preferRelativeResize="0"/>
          <p:nvPr/>
        </p:nvPicPr>
        <p:blipFill>
          <a:blip r:embed="rId3">
            <a:alphaModFix/>
          </a:blip>
          <a:stretch>
            <a:fillRect/>
          </a:stretch>
        </p:blipFill>
        <p:spPr>
          <a:xfrm>
            <a:off x="365275" y="2750001"/>
            <a:ext cx="5454149" cy="3632850"/>
          </a:xfrm>
          <a:prstGeom prst="rect">
            <a:avLst/>
          </a:prstGeom>
          <a:noFill/>
          <a:ln>
            <a:noFill/>
          </a:ln>
        </p:spPr>
      </p:pic>
      <p:sp>
        <p:nvSpPr>
          <p:cNvPr id="1902" name="Google Shape;1902;p140"/>
          <p:cNvSpPr txBox="1">
            <a:spLocks noGrp="1"/>
          </p:cNvSpPr>
          <p:nvPr>
            <p:ph type="title"/>
          </p:nvPr>
        </p:nvSpPr>
        <p:spPr>
          <a:xfrm>
            <a:off x="457200" y="274639"/>
            <a:ext cx="8229600" cy="11433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Font typeface="Arial"/>
              <a:buNone/>
            </a:pPr>
            <a:r>
              <a:rPr lang="fr-FR" sz="2400"/>
              <a:t>DATA CENTER</a:t>
            </a:r>
            <a:endParaRPr/>
          </a:p>
        </p:txBody>
      </p:sp>
      <p:sp>
        <p:nvSpPr>
          <p:cNvPr id="1903" name="Google Shape;1903;p140"/>
          <p:cNvSpPr txBox="1"/>
          <p:nvPr/>
        </p:nvSpPr>
        <p:spPr>
          <a:xfrm>
            <a:off x="365273" y="6382854"/>
            <a:ext cx="4202400" cy="21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i="1"/>
              <a:t>Google DataCenter</a:t>
            </a:r>
            <a:endParaRPr i="1"/>
          </a:p>
        </p:txBody>
      </p:sp>
      <p:pic>
        <p:nvPicPr>
          <p:cNvPr id="1904" name="Google Shape;1904;p140"/>
          <p:cNvPicPr preferRelativeResize="0"/>
          <p:nvPr/>
        </p:nvPicPr>
        <p:blipFill>
          <a:blip r:embed="rId4">
            <a:alphaModFix/>
          </a:blip>
          <a:stretch>
            <a:fillRect/>
          </a:stretch>
        </p:blipFill>
        <p:spPr>
          <a:xfrm>
            <a:off x="602900" y="1376277"/>
            <a:ext cx="2963725" cy="1975326"/>
          </a:xfrm>
          <a:prstGeom prst="rect">
            <a:avLst/>
          </a:prstGeom>
          <a:noFill/>
          <a:ln>
            <a:noFill/>
          </a:ln>
        </p:spPr>
      </p:pic>
      <p:pic>
        <p:nvPicPr>
          <p:cNvPr id="1905" name="Google Shape;1905;p140"/>
          <p:cNvPicPr preferRelativeResize="0"/>
          <p:nvPr/>
        </p:nvPicPr>
        <p:blipFill>
          <a:blip r:embed="rId5">
            <a:alphaModFix/>
          </a:blip>
          <a:stretch>
            <a:fillRect/>
          </a:stretch>
        </p:blipFill>
        <p:spPr>
          <a:xfrm>
            <a:off x="4177750" y="1376275"/>
            <a:ext cx="4101974" cy="2307350"/>
          </a:xfrm>
          <a:prstGeom prst="rect">
            <a:avLst/>
          </a:prstGeom>
          <a:noFill/>
          <a:ln>
            <a:noFill/>
          </a:ln>
        </p:spPr>
      </p:pic>
      <p:sp>
        <p:nvSpPr>
          <p:cNvPr id="1906" name="Google Shape;1906;p140"/>
          <p:cNvSpPr txBox="1"/>
          <p:nvPr/>
        </p:nvSpPr>
        <p:spPr>
          <a:xfrm>
            <a:off x="5878373" y="3683629"/>
            <a:ext cx="4202400" cy="21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i="1"/>
              <a:t>facebook 2nd datacenter</a:t>
            </a:r>
            <a:endParaRPr i="1"/>
          </a:p>
        </p:txBody>
      </p:sp>
      <p:pic>
        <p:nvPicPr>
          <p:cNvPr id="1907" name="Google Shape;1907;p140" descr="logo_hupi_rvb (2).png"/>
          <p:cNvPicPr preferRelativeResize="0"/>
          <p:nvPr/>
        </p:nvPicPr>
        <p:blipFill rotWithShape="1">
          <a:blip r:embed="rId6">
            <a:alphaModFix/>
          </a:blip>
          <a:srcRect/>
          <a:stretch/>
        </p:blipFill>
        <p:spPr>
          <a:xfrm>
            <a:off x="8255950" y="144000"/>
            <a:ext cx="745800" cy="492900"/>
          </a:xfrm>
          <a:prstGeom prst="rect">
            <a:avLst/>
          </a:prstGeom>
          <a:noFill/>
          <a:ln>
            <a:noFill/>
          </a:ln>
        </p:spPr>
      </p:pic>
      <p:sp>
        <p:nvSpPr>
          <p:cNvPr id="1908" name="Google Shape;1908;p140"/>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913"/>
        <p:cNvGrpSpPr/>
        <p:nvPr/>
      </p:nvGrpSpPr>
      <p:grpSpPr>
        <a:xfrm>
          <a:off x="0" y="0"/>
          <a:ext cx="0" cy="0"/>
          <a:chOff x="0" y="0"/>
          <a:chExt cx="0" cy="0"/>
        </a:xfrm>
      </p:grpSpPr>
      <p:sp>
        <p:nvSpPr>
          <p:cNvPr id="1914" name="Google Shape;1914;p141"/>
          <p:cNvSpPr txBox="1">
            <a:spLocks noGrp="1"/>
          </p:cNvSpPr>
          <p:nvPr>
            <p:ph type="sldNum" idx="12"/>
          </p:nvPr>
        </p:nvSpPr>
        <p:spPr>
          <a:xfrm>
            <a:off x="6553200" y="6356349"/>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92</a:t>
            </a:fld>
            <a:endParaRPr/>
          </a:p>
        </p:txBody>
      </p:sp>
      <p:pic>
        <p:nvPicPr>
          <p:cNvPr id="1915" name="Google Shape;1915;p141"/>
          <p:cNvPicPr preferRelativeResize="0"/>
          <p:nvPr/>
        </p:nvPicPr>
        <p:blipFill>
          <a:blip r:embed="rId3">
            <a:alphaModFix/>
          </a:blip>
          <a:stretch>
            <a:fillRect/>
          </a:stretch>
        </p:blipFill>
        <p:spPr>
          <a:xfrm>
            <a:off x="5963500" y="274650"/>
            <a:ext cx="2843501" cy="1421750"/>
          </a:xfrm>
          <a:prstGeom prst="rect">
            <a:avLst/>
          </a:prstGeom>
          <a:noFill/>
          <a:ln>
            <a:noFill/>
          </a:ln>
        </p:spPr>
      </p:pic>
      <p:sp>
        <p:nvSpPr>
          <p:cNvPr id="1916" name="Google Shape;1916;p141"/>
          <p:cNvSpPr txBox="1">
            <a:spLocks noGrp="1"/>
          </p:cNvSpPr>
          <p:nvPr>
            <p:ph type="title"/>
          </p:nvPr>
        </p:nvSpPr>
        <p:spPr>
          <a:xfrm>
            <a:off x="457200" y="274639"/>
            <a:ext cx="8229600" cy="11433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Font typeface="Arial"/>
              <a:buNone/>
            </a:pPr>
            <a:r>
              <a:rPr lang="fr-FR" sz="2400"/>
              <a:t>HADOOP : Big Data Technology</a:t>
            </a:r>
            <a:endParaRPr/>
          </a:p>
        </p:txBody>
      </p:sp>
      <p:cxnSp>
        <p:nvCxnSpPr>
          <p:cNvPr id="1917" name="Google Shape;1917;p141"/>
          <p:cNvCxnSpPr/>
          <p:nvPr/>
        </p:nvCxnSpPr>
        <p:spPr>
          <a:xfrm>
            <a:off x="457200" y="575619"/>
            <a:ext cx="0" cy="576000"/>
          </a:xfrm>
          <a:prstGeom prst="straightConnector1">
            <a:avLst/>
          </a:prstGeom>
          <a:noFill/>
          <a:ln w="28575" cap="flat" cmpd="sng">
            <a:solidFill>
              <a:srgbClr val="20C3F3"/>
            </a:solidFill>
            <a:prstDash val="solid"/>
            <a:round/>
            <a:headEnd type="none" w="sm" len="sm"/>
            <a:tailEnd type="none" w="sm" len="sm"/>
          </a:ln>
        </p:spPr>
      </p:cxnSp>
      <p:sp>
        <p:nvSpPr>
          <p:cNvPr id="1918" name="Google Shape;1918;p141"/>
          <p:cNvSpPr/>
          <p:nvPr/>
        </p:nvSpPr>
        <p:spPr>
          <a:xfrm>
            <a:off x="426675" y="1443775"/>
            <a:ext cx="7558200" cy="5383500"/>
          </a:xfrm>
          <a:prstGeom prst="rect">
            <a:avLst/>
          </a:prstGeom>
          <a:noFill/>
          <a:ln>
            <a:noFill/>
          </a:ln>
        </p:spPr>
        <p:txBody>
          <a:bodyPr spcFirstLastPara="1" wrap="square" lIns="91425" tIns="91425" rIns="91425" bIns="91425" anchor="ctr" anchorCtr="0">
            <a:noAutofit/>
          </a:bodyPr>
          <a:lstStyle/>
          <a:p>
            <a:pPr marL="0" lvl="0" indent="0" algn="l" rtl="0">
              <a:lnSpc>
                <a:spcPct val="155555"/>
              </a:lnSpc>
              <a:spcBef>
                <a:spcPts val="0"/>
              </a:spcBef>
              <a:spcAft>
                <a:spcPts val="0"/>
              </a:spcAft>
              <a:buClr>
                <a:srgbClr val="000000"/>
              </a:buClr>
              <a:buSzPts val="1100"/>
              <a:buFont typeface="Arial"/>
              <a:buNone/>
            </a:pPr>
            <a:r>
              <a:rPr lang="fr-FR" sz="2200" b="1">
                <a:solidFill>
                  <a:srgbClr val="434343"/>
                </a:solidFill>
                <a:latin typeface="Calibri"/>
                <a:ea typeface="Calibri"/>
                <a:cs typeface="Calibri"/>
                <a:sym typeface="Calibri"/>
              </a:rPr>
              <a:t>What is Big Data - Intelligence Artificial </a:t>
            </a:r>
            <a:endParaRPr sz="2200" b="1">
              <a:solidFill>
                <a:srgbClr val="434343"/>
              </a:solidFill>
              <a:latin typeface="Calibri"/>
              <a:ea typeface="Calibri"/>
              <a:cs typeface="Calibri"/>
              <a:sym typeface="Calibri"/>
            </a:endParaRPr>
          </a:p>
          <a:p>
            <a:pPr marL="0" lvl="0" indent="0" algn="l" rtl="0">
              <a:lnSpc>
                <a:spcPct val="155555"/>
              </a:lnSpc>
              <a:spcBef>
                <a:spcPts val="1500"/>
              </a:spcBef>
              <a:spcAft>
                <a:spcPts val="1500"/>
              </a:spcAft>
              <a:buClr>
                <a:srgbClr val="000000"/>
              </a:buClr>
              <a:buSzPts val="1100"/>
              <a:buFont typeface="Arial"/>
              <a:buNone/>
            </a:pPr>
            <a:r>
              <a:rPr lang="fr-FR" sz="2200">
                <a:solidFill>
                  <a:srgbClr val="434343"/>
                </a:solidFill>
                <a:latin typeface="Calibri"/>
                <a:ea typeface="Calibri"/>
                <a:cs typeface="Calibri"/>
                <a:sym typeface="Calibri"/>
              </a:rPr>
              <a:t>Big data is </a:t>
            </a:r>
            <a:r>
              <a:rPr lang="fr-FR" sz="2200" b="1">
                <a:solidFill>
                  <a:srgbClr val="434343"/>
                </a:solidFill>
                <a:latin typeface="Calibri"/>
                <a:ea typeface="Calibri"/>
                <a:cs typeface="Calibri"/>
                <a:sym typeface="Calibri"/>
              </a:rPr>
              <a:t>massive and messy</a:t>
            </a:r>
            <a:r>
              <a:rPr lang="fr-FR" sz="2200">
                <a:solidFill>
                  <a:srgbClr val="434343"/>
                </a:solidFill>
                <a:latin typeface="Calibri"/>
                <a:ea typeface="Calibri"/>
                <a:cs typeface="Calibri"/>
                <a:sym typeface="Calibri"/>
              </a:rPr>
              <a:t>, and it’s coming at you </a:t>
            </a:r>
            <a:r>
              <a:rPr lang="fr-FR" sz="2200" b="1">
                <a:solidFill>
                  <a:srgbClr val="434343"/>
                </a:solidFill>
                <a:latin typeface="Calibri"/>
                <a:ea typeface="Calibri"/>
                <a:cs typeface="Calibri"/>
                <a:sym typeface="Calibri"/>
              </a:rPr>
              <a:t>uncontrolled</a:t>
            </a:r>
            <a:r>
              <a:rPr lang="fr-FR" sz="2200">
                <a:solidFill>
                  <a:srgbClr val="434343"/>
                </a:solidFill>
                <a:latin typeface="Calibri"/>
                <a:ea typeface="Calibri"/>
                <a:cs typeface="Calibri"/>
                <a:sym typeface="Calibri"/>
              </a:rPr>
              <a:t>. Data are gathered to be analyzed to </a:t>
            </a:r>
            <a:r>
              <a:rPr lang="fr-FR" sz="2200" b="1">
                <a:solidFill>
                  <a:srgbClr val="434343"/>
                </a:solidFill>
                <a:latin typeface="Calibri"/>
                <a:ea typeface="Calibri"/>
                <a:cs typeface="Calibri"/>
                <a:sym typeface="Calibri"/>
              </a:rPr>
              <a:t>discover patterns and correlations </a:t>
            </a:r>
            <a:r>
              <a:rPr lang="fr-FR" sz="2200">
                <a:solidFill>
                  <a:srgbClr val="434343"/>
                </a:solidFill>
                <a:latin typeface="Calibri"/>
                <a:ea typeface="Calibri"/>
                <a:cs typeface="Calibri"/>
                <a:sym typeface="Calibri"/>
              </a:rPr>
              <a:t>that could not be initially apparent, but might be useful in </a:t>
            </a:r>
            <a:r>
              <a:rPr lang="fr-FR" sz="2200" b="1">
                <a:solidFill>
                  <a:srgbClr val="434343"/>
                </a:solidFill>
                <a:latin typeface="Calibri"/>
                <a:ea typeface="Calibri"/>
                <a:cs typeface="Calibri"/>
                <a:sym typeface="Calibri"/>
              </a:rPr>
              <a:t>making business decisions</a:t>
            </a:r>
            <a:r>
              <a:rPr lang="fr-FR" sz="2200">
                <a:solidFill>
                  <a:srgbClr val="434343"/>
                </a:solidFill>
                <a:latin typeface="Calibri"/>
                <a:ea typeface="Calibri"/>
                <a:cs typeface="Calibri"/>
                <a:sym typeface="Calibri"/>
              </a:rPr>
              <a:t> in an organization.  These data are often personal data, which are useful from a marketing viewpoint to </a:t>
            </a:r>
            <a:r>
              <a:rPr lang="fr-FR" sz="2200" b="1">
                <a:solidFill>
                  <a:srgbClr val="434343"/>
                </a:solidFill>
                <a:latin typeface="Calibri"/>
                <a:ea typeface="Calibri"/>
                <a:cs typeface="Calibri"/>
                <a:sym typeface="Calibri"/>
              </a:rPr>
              <a:t>understand the desires and demands of potential customers and in analyzing and predicting their buying tendencies</a:t>
            </a:r>
            <a:r>
              <a:rPr lang="fr-FR" sz="2200">
                <a:solidFill>
                  <a:srgbClr val="434343"/>
                </a:solidFill>
                <a:latin typeface="Calibri"/>
                <a:ea typeface="Calibri"/>
                <a:cs typeface="Calibri"/>
                <a:sym typeface="Calibri"/>
              </a:rPr>
              <a:t>.</a:t>
            </a:r>
            <a:endParaRPr sz="2200">
              <a:solidFill>
                <a:srgbClr val="434343"/>
              </a:solidFill>
              <a:latin typeface="Calibri"/>
              <a:ea typeface="Calibri"/>
              <a:cs typeface="Calibri"/>
              <a:sym typeface="Calibri"/>
            </a:endParaRPr>
          </a:p>
        </p:txBody>
      </p:sp>
      <p:sp>
        <p:nvSpPr>
          <p:cNvPr id="1919" name="Google Shape;1919;p141"/>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924"/>
        <p:cNvGrpSpPr/>
        <p:nvPr/>
      </p:nvGrpSpPr>
      <p:grpSpPr>
        <a:xfrm>
          <a:off x="0" y="0"/>
          <a:ext cx="0" cy="0"/>
          <a:chOff x="0" y="0"/>
          <a:chExt cx="0" cy="0"/>
        </a:xfrm>
      </p:grpSpPr>
      <p:sp>
        <p:nvSpPr>
          <p:cNvPr id="1925" name="Google Shape;1925;p142"/>
          <p:cNvSpPr txBox="1">
            <a:spLocks noGrp="1"/>
          </p:cNvSpPr>
          <p:nvPr>
            <p:ph type="sldNum" idx="12"/>
          </p:nvPr>
        </p:nvSpPr>
        <p:spPr>
          <a:xfrm>
            <a:off x="6553200" y="6356349"/>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A4ADB0"/>
              </a:buClr>
              <a:buFont typeface="Calibri"/>
              <a:buNone/>
            </a:pPr>
            <a:fld id="{00000000-1234-1234-1234-123412341234}" type="slidenum">
              <a:rPr lang="fr-FR"/>
              <a:t>93</a:t>
            </a:fld>
            <a:endParaRPr/>
          </a:p>
        </p:txBody>
      </p:sp>
      <p:pic>
        <p:nvPicPr>
          <p:cNvPr id="1926" name="Google Shape;1926;p142"/>
          <p:cNvPicPr preferRelativeResize="0"/>
          <p:nvPr/>
        </p:nvPicPr>
        <p:blipFill>
          <a:blip r:embed="rId3">
            <a:alphaModFix/>
          </a:blip>
          <a:stretch>
            <a:fillRect/>
          </a:stretch>
        </p:blipFill>
        <p:spPr>
          <a:xfrm>
            <a:off x="6056700" y="274650"/>
            <a:ext cx="2750299" cy="1375150"/>
          </a:xfrm>
          <a:prstGeom prst="rect">
            <a:avLst/>
          </a:prstGeom>
          <a:noFill/>
          <a:ln>
            <a:noFill/>
          </a:ln>
        </p:spPr>
      </p:pic>
      <p:sp>
        <p:nvSpPr>
          <p:cNvPr id="1927" name="Google Shape;1927;p142"/>
          <p:cNvSpPr txBox="1">
            <a:spLocks noGrp="1"/>
          </p:cNvSpPr>
          <p:nvPr>
            <p:ph type="title"/>
          </p:nvPr>
        </p:nvSpPr>
        <p:spPr>
          <a:xfrm>
            <a:off x="457200" y="274639"/>
            <a:ext cx="8229600" cy="11433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Font typeface="Arial"/>
              <a:buNone/>
            </a:pPr>
            <a:r>
              <a:rPr lang="fr-FR" sz="2400"/>
              <a:t>HADOOP : Big Data Technology</a:t>
            </a:r>
            <a:endParaRPr/>
          </a:p>
        </p:txBody>
      </p:sp>
      <p:cxnSp>
        <p:nvCxnSpPr>
          <p:cNvPr id="1928" name="Google Shape;1928;p142"/>
          <p:cNvCxnSpPr/>
          <p:nvPr/>
        </p:nvCxnSpPr>
        <p:spPr>
          <a:xfrm>
            <a:off x="457200" y="575619"/>
            <a:ext cx="0" cy="576000"/>
          </a:xfrm>
          <a:prstGeom prst="straightConnector1">
            <a:avLst/>
          </a:prstGeom>
          <a:noFill/>
          <a:ln w="28575" cap="flat" cmpd="sng">
            <a:solidFill>
              <a:srgbClr val="20C3F3"/>
            </a:solidFill>
            <a:prstDash val="solid"/>
            <a:round/>
            <a:headEnd type="none" w="sm" len="sm"/>
            <a:tailEnd type="none" w="sm" len="sm"/>
          </a:ln>
        </p:spPr>
      </p:cxnSp>
      <p:sp>
        <p:nvSpPr>
          <p:cNvPr id="1929" name="Google Shape;1929;p142"/>
          <p:cNvSpPr/>
          <p:nvPr/>
        </p:nvSpPr>
        <p:spPr>
          <a:xfrm>
            <a:off x="426675" y="2064675"/>
            <a:ext cx="7558200" cy="4610100"/>
          </a:xfrm>
          <a:prstGeom prst="rect">
            <a:avLst/>
          </a:prstGeom>
          <a:noFill/>
          <a:ln>
            <a:noFill/>
          </a:ln>
        </p:spPr>
        <p:txBody>
          <a:bodyPr spcFirstLastPara="1" wrap="square" lIns="91425" tIns="91425" rIns="91425" bIns="91425" anchor="ctr" anchorCtr="0">
            <a:noAutofit/>
          </a:bodyPr>
          <a:lstStyle/>
          <a:p>
            <a:pPr marL="0" lvl="0" indent="0" algn="l" rtl="0">
              <a:lnSpc>
                <a:spcPct val="155555"/>
              </a:lnSpc>
              <a:spcBef>
                <a:spcPts val="0"/>
              </a:spcBef>
              <a:spcAft>
                <a:spcPts val="0"/>
              </a:spcAft>
              <a:buClr>
                <a:srgbClr val="000000"/>
              </a:buClr>
              <a:buSzPts val="1100"/>
              <a:buFont typeface="Arial"/>
              <a:buNone/>
            </a:pPr>
            <a:r>
              <a:rPr lang="fr-FR" sz="2200" b="1">
                <a:solidFill>
                  <a:srgbClr val="434343"/>
                </a:solidFill>
                <a:latin typeface="Calibri"/>
                <a:ea typeface="Calibri"/>
                <a:cs typeface="Calibri"/>
                <a:sym typeface="Calibri"/>
              </a:rPr>
              <a:t>Breaking through Silos</a:t>
            </a:r>
            <a:endParaRPr sz="2200" b="1">
              <a:solidFill>
                <a:srgbClr val="434343"/>
              </a:solidFill>
              <a:latin typeface="Calibri"/>
              <a:ea typeface="Calibri"/>
              <a:cs typeface="Calibri"/>
              <a:sym typeface="Calibri"/>
            </a:endParaRPr>
          </a:p>
          <a:p>
            <a:pPr marL="0" lvl="0" indent="0" algn="l" rtl="0">
              <a:lnSpc>
                <a:spcPct val="155555"/>
              </a:lnSpc>
              <a:spcBef>
                <a:spcPts val="1500"/>
              </a:spcBef>
              <a:spcAft>
                <a:spcPts val="1500"/>
              </a:spcAft>
              <a:buClr>
                <a:srgbClr val="000000"/>
              </a:buClr>
              <a:buSzPts val="1100"/>
              <a:buFont typeface="Arial"/>
              <a:buNone/>
            </a:pPr>
            <a:r>
              <a:rPr lang="fr-FR" sz="2200">
                <a:solidFill>
                  <a:srgbClr val="434343"/>
                </a:solidFill>
                <a:latin typeface="Calibri"/>
                <a:ea typeface="Calibri"/>
                <a:cs typeface="Calibri"/>
                <a:sym typeface="Calibri"/>
              </a:rPr>
              <a:t>Silos are a result of </a:t>
            </a:r>
            <a:r>
              <a:rPr lang="fr-FR" sz="2200" b="1">
                <a:solidFill>
                  <a:srgbClr val="434343"/>
                </a:solidFill>
                <a:latin typeface="Calibri"/>
                <a:ea typeface="Calibri"/>
                <a:cs typeface="Calibri"/>
                <a:sym typeface="Calibri"/>
              </a:rPr>
              <a:t>hierarchies of the organization</a:t>
            </a:r>
            <a:r>
              <a:rPr lang="fr-FR" sz="2200">
                <a:solidFill>
                  <a:srgbClr val="434343"/>
                </a:solidFill>
                <a:latin typeface="Calibri"/>
                <a:ea typeface="Calibri"/>
                <a:cs typeface="Calibri"/>
                <a:sym typeface="Calibri"/>
              </a:rPr>
              <a:t>, which require organizing people into economically effective groups. </a:t>
            </a:r>
            <a:r>
              <a:rPr lang="fr-FR" sz="2200" b="1">
                <a:solidFill>
                  <a:srgbClr val="434343"/>
                </a:solidFill>
                <a:latin typeface="Calibri"/>
                <a:ea typeface="Calibri"/>
                <a:cs typeface="Calibri"/>
                <a:sym typeface="Calibri"/>
              </a:rPr>
              <a:t>Data silos become a barrier</a:t>
            </a:r>
            <a:r>
              <a:rPr lang="fr-FR" sz="2200">
                <a:solidFill>
                  <a:srgbClr val="434343"/>
                </a:solidFill>
                <a:latin typeface="Calibri"/>
                <a:ea typeface="Calibri"/>
                <a:cs typeface="Calibri"/>
                <a:sym typeface="Calibri"/>
              </a:rPr>
              <a:t> that impedes decision-making and organizational performance. Enterprises are facing many challenges to glean insight with Big Data Analytics that trapped in the data silos exist across business operations. Through the effective handling of big data can stymie data silos and the </a:t>
            </a:r>
            <a:r>
              <a:rPr lang="fr-FR" sz="2200" b="1">
                <a:solidFill>
                  <a:srgbClr val="434343"/>
                </a:solidFill>
                <a:latin typeface="Calibri"/>
                <a:ea typeface="Calibri"/>
                <a:cs typeface="Calibri"/>
                <a:sym typeface="Calibri"/>
              </a:rPr>
              <a:t>enterprise can leverage available data into emerging customer trends or market shifts for insights and productivity</a:t>
            </a:r>
            <a:r>
              <a:rPr lang="fr-FR" sz="2200">
                <a:solidFill>
                  <a:srgbClr val="434343"/>
                </a:solidFill>
                <a:latin typeface="Calibri"/>
                <a:ea typeface="Calibri"/>
                <a:cs typeface="Calibri"/>
                <a:sym typeface="Calibri"/>
              </a:rPr>
              <a:t>.</a:t>
            </a:r>
            <a:endParaRPr sz="2200">
              <a:solidFill>
                <a:srgbClr val="434343"/>
              </a:solidFill>
              <a:latin typeface="Calibri"/>
              <a:ea typeface="Calibri"/>
              <a:cs typeface="Calibri"/>
              <a:sym typeface="Calibri"/>
            </a:endParaRPr>
          </a:p>
        </p:txBody>
      </p:sp>
      <p:sp>
        <p:nvSpPr>
          <p:cNvPr id="1930" name="Google Shape;1930;p142"/>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935"/>
        <p:cNvGrpSpPr/>
        <p:nvPr/>
      </p:nvGrpSpPr>
      <p:grpSpPr>
        <a:xfrm>
          <a:off x="0" y="0"/>
          <a:ext cx="0" cy="0"/>
          <a:chOff x="0" y="0"/>
          <a:chExt cx="0" cy="0"/>
        </a:xfrm>
      </p:grpSpPr>
      <p:sp>
        <p:nvSpPr>
          <p:cNvPr id="1936" name="Google Shape;1936;p143"/>
          <p:cNvSpPr txBox="1">
            <a:spLocks noGrp="1"/>
          </p:cNvSpPr>
          <p:nvPr>
            <p:ph type="sldNum" idx="12"/>
          </p:nvPr>
        </p:nvSpPr>
        <p:spPr>
          <a:xfrm>
            <a:off x="6553200" y="6356349"/>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94</a:t>
            </a:fld>
            <a:endParaRPr/>
          </a:p>
        </p:txBody>
      </p:sp>
      <p:pic>
        <p:nvPicPr>
          <p:cNvPr id="1937" name="Google Shape;1937;p143"/>
          <p:cNvPicPr preferRelativeResize="0"/>
          <p:nvPr/>
        </p:nvPicPr>
        <p:blipFill>
          <a:blip r:embed="rId3">
            <a:alphaModFix/>
          </a:blip>
          <a:stretch>
            <a:fillRect/>
          </a:stretch>
        </p:blipFill>
        <p:spPr>
          <a:xfrm>
            <a:off x="6056700" y="274650"/>
            <a:ext cx="2750299" cy="1375150"/>
          </a:xfrm>
          <a:prstGeom prst="rect">
            <a:avLst/>
          </a:prstGeom>
          <a:noFill/>
          <a:ln>
            <a:noFill/>
          </a:ln>
        </p:spPr>
      </p:pic>
      <p:sp>
        <p:nvSpPr>
          <p:cNvPr id="1938" name="Google Shape;1938;p143"/>
          <p:cNvSpPr txBox="1">
            <a:spLocks noGrp="1"/>
          </p:cNvSpPr>
          <p:nvPr>
            <p:ph type="title"/>
          </p:nvPr>
        </p:nvSpPr>
        <p:spPr>
          <a:xfrm>
            <a:off x="457200" y="274639"/>
            <a:ext cx="8229600" cy="11433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Font typeface="Arial"/>
              <a:buNone/>
            </a:pPr>
            <a:r>
              <a:rPr lang="fr-FR" sz="2400"/>
              <a:t>Excercice</a:t>
            </a:r>
            <a:endParaRPr/>
          </a:p>
        </p:txBody>
      </p:sp>
      <p:cxnSp>
        <p:nvCxnSpPr>
          <p:cNvPr id="1939" name="Google Shape;1939;p143"/>
          <p:cNvCxnSpPr/>
          <p:nvPr/>
        </p:nvCxnSpPr>
        <p:spPr>
          <a:xfrm>
            <a:off x="457200" y="575619"/>
            <a:ext cx="0" cy="576000"/>
          </a:xfrm>
          <a:prstGeom prst="straightConnector1">
            <a:avLst/>
          </a:prstGeom>
          <a:noFill/>
          <a:ln w="28575" cap="flat" cmpd="sng">
            <a:solidFill>
              <a:srgbClr val="20C3F3"/>
            </a:solidFill>
            <a:prstDash val="solid"/>
            <a:round/>
            <a:headEnd type="none" w="sm" len="sm"/>
            <a:tailEnd type="none" w="sm" len="sm"/>
          </a:ln>
        </p:spPr>
      </p:cxnSp>
      <p:sp>
        <p:nvSpPr>
          <p:cNvPr id="1940" name="Google Shape;1940;p143"/>
          <p:cNvSpPr/>
          <p:nvPr/>
        </p:nvSpPr>
        <p:spPr>
          <a:xfrm>
            <a:off x="426675" y="1150275"/>
            <a:ext cx="8630400" cy="1812900"/>
          </a:xfrm>
          <a:prstGeom prst="rect">
            <a:avLst/>
          </a:prstGeom>
          <a:noFill/>
          <a:ln>
            <a:noFill/>
          </a:ln>
        </p:spPr>
        <p:txBody>
          <a:bodyPr spcFirstLastPara="1" wrap="square" lIns="91425" tIns="91425" rIns="91425" bIns="91425" anchor="t" anchorCtr="0">
            <a:noAutofit/>
          </a:bodyPr>
          <a:lstStyle/>
          <a:p>
            <a:pPr marL="0" lvl="0" indent="0" algn="l" rtl="0">
              <a:lnSpc>
                <a:spcPct val="155555"/>
              </a:lnSpc>
              <a:spcBef>
                <a:spcPts val="0"/>
              </a:spcBef>
              <a:spcAft>
                <a:spcPts val="0"/>
              </a:spcAft>
              <a:buClr>
                <a:srgbClr val="000000"/>
              </a:buClr>
              <a:buSzPts val="1100"/>
              <a:buFont typeface="Arial"/>
              <a:buNone/>
            </a:pPr>
            <a:r>
              <a:rPr lang="fr-FR" sz="2200" b="1">
                <a:solidFill>
                  <a:srgbClr val="434343"/>
                </a:solidFill>
                <a:latin typeface="Calibri"/>
                <a:ea typeface="Calibri"/>
                <a:cs typeface="Calibri"/>
                <a:sym typeface="Calibri"/>
              </a:rPr>
              <a:t>How you will do it ?</a:t>
            </a:r>
            <a:endParaRPr sz="2200" b="1">
              <a:solidFill>
                <a:srgbClr val="434343"/>
              </a:solidFill>
              <a:latin typeface="Calibri"/>
              <a:ea typeface="Calibri"/>
              <a:cs typeface="Calibri"/>
              <a:sym typeface="Calibri"/>
            </a:endParaRPr>
          </a:p>
          <a:p>
            <a:pPr marL="0" lvl="0" indent="0" algn="l" rtl="0">
              <a:lnSpc>
                <a:spcPct val="155555"/>
              </a:lnSpc>
              <a:spcBef>
                <a:spcPts val="1500"/>
              </a:spcBef>
              <a:spcAft>
                <a:spcPts val="0"/>
              </a:spcAft>
              <a:buClr>
                <a:srgbClr val="000000"/>
              </a:buClr>
              <a:buSzPts val="1100"/>
              <a:buFont typeface="Arial"/>
              <a:buNone/>
            </a:pPr>
            <a:r>
              <a:rPr lang="fr-FR" sz="2200">
                <a:solidFill>
                  <a:srgbClr val="434343"/>
                </a:solidFill>
                <a:latin typeface="Calibri"/>
                <a:ea typeface="Calibri"/>
                <a:cs typeface="Calibri"/>
                <a:sym typeface="Calibri"/>
              </a:rPr>
              <a:t>Give me different solutions to count the occurence of each words that appears in this document:</a:t>
            </a:r>
            <a:endParaRPr sz="2200">
              <a:solidFill>
                <a:srgbClr val="434343"/>
              </a:solidFill>
              <a:latin typeface="Calibri"/>
              <a:ea typeface="Calibri"/>
              <a:cs typeface="Calibri"/>
              <a:sym typeface="Calibri"/>
            </a:endParaRPr>
          </a:p>
          <a:p>
            <a:pPr marL="0" lvl="0" indent="0" algn="l" rtl="0">
              <a:lnSpc>
                <a:spcPct val="155555"/>
              </a:lnSpc>
              <a:spcBef>
                <a:spcPts val="1500"/>
              </a:spcBef>
              <a:spcAft>
                <a:spcPts val="1500"/>
              </a:spcAft>
              <a:buClr>
                <a:srgbClr val="000000"/>
              </a:buClr>
              <a:buSzPts val="1100"/>
              <a:buFont typeface="Arial"/>
              <a:buNone/>
            </a:pPr>
            <a:endParaRPr sz="2200">
              <a:solidFill>
                <a:srgbClr val="434343"/>
              </a:solidFill>
              <a:latin typeface="Calibri"/>
              <a:ea typeface="Calibri"/>
              <a:cs typeface="Calibri"/>
              <a:sym typeface="Calibri"/>
            </a:endParaRPr>
          </a:p>
        </p:txBody>
      </p:sp>
      <p:sp>
        <p:nvSpPr>
          <p:cNvPr id="1941" name="Google Shape;1941;p143"/>
          <p:cNvSpPr txBox="1"/>
          <p:nvPr/>
        </p:nvSpPr>
        <p:spPr>
          <a:xfrm>
            <a:off x="326175" y="2963175"/>
            <a:ext cx="3885600" cy="62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1050">
                <a:solidFill>
                  <a:srgbClr val="222222"/>
                </a:solidFill>
                <a:highlight>
                  <a:srgbClr val="FFFFFF"/>
                </a:highlight>
              </a:rPr>
              <a:t>To be, or not to be, that is the question:</a:t>
            </a:r>
            <a:endParaRPr sz="1050">
              <a:solidFill>
                <a:srgbClr val="222222"/>
              </a:solidFill>
              <a:highlight>
                <a:srgbClr val="FFFFFF"/>
              </a:highlight>
            </a:endParaRPr>
          </a:p>
          <a:p>
            <a:pPr marL="0" lvl="0" indent="0" algn="l" rtl="0">
              <a:spcBef>
                <a:spcPts val="0"/>
              </a:spcBef>
              <a:spcAft>
                <a:spcPts val="0"/>
              </a:spcAft>
              <a:buNone/>
            </a:pPr>
            <a:r>
              <a:rPr lang="fr-FR" sz="1050">
                <a:solidFill>
                  <a:srgbClr val="222222"/>
                </a:solidFill>
                <a:highlight>
                  <a:srgbClr val="FFFFFF"/>
                </a:highlight>
              </a:rPr>
              <a:t>Whether 'tis nobler in the mind to suffer</a:t>
            </a:r>
            <a:endParaRPr sz="1050">
              <a:solidFill>
                <a:srgbClr val="222222"/>
              </a:solidFill>
              <a:highlight>
                <a:srgbClr val="FFFFFF"/>
              </a:highlight>
            </a:endParaRPr>
          </a:p>
          <a:p>
            <a:pPr marL="0" lvl="0" indent="0" algn="l" rtl="0">
              <a:spcBef>
                <a:spcPts val="0"/>
              </a:spcBef>
              <a:spcAft>
                <a:spcPts val="0"/>
              </a:spcAft>
              <a:buNone/>
            </a:pPr>
            <a:r>
              <a:rPr lang="fr-FR" sz="1050">
                <a:solidFill>
                  <a:srgbClr val="222222"/>
                </a:solidFill>
                <a:highlight>
                  <a:srgbClr val="FFFFFF"/>
                </a:highlight>
              </a:rPr>
              <a:t>The slings </a:t>
            </a:r>
            <a:r>
              <a:rPr lang="fr-FR" sz="1050">
                <a:solidFill>
                  <a:srgbClr val="222222"/>
                </a:solidFill>
                <a:highlight>
                  <a:srgbClr val="6AA84F"/>
                </a:highlight>
              </a:rPr>
              <a:t>and</a:t>
            </a:r>
            <a:r>
              <a:rPr lang="fr-FR" sz="1050">
                <a:solidFill>
                  <a:srgbClr val="222222"/>
                </a:solidFill>
                <a:highlight>
                  <a:srgbClr val="FFFFFF"/>
                </a:highlight>
              </a:rPr>
              <a:t> arrows of outrageous fortune,</a:t>
            </a:r>
            <a:endParaRPr sz="1050">
              <a:solidFill>
                <a:srgbClr val="222222"/>
              </a:solidFill>
              <a:highlight>
                <a:srgbClr val="FFFFFF"/>
              </a:highlight>
            </a:endParaRPr>
          </a:p>
          <a:p>
            <a:pPr marL="0" lvl="0" indent="0" algn="l" rtl="0">
              <a:spcBef>
                <a:spcPts val="0"/>
              </a:spcBef>
              <a:spcAft>
                <a:spcPts val="0"/>
              </a:spcAft>
              <a:buNone/>
            </a:pPr>
            <a:r>
              <a:rPr lang="fr-FR" sz="1050">
                <a:solidFill>
                  <a:srgbClr val="222222"/>
                </a:solidFill>
                <a:highlight>
                  <a:srgbClr val="FFFFFF"/>
                </a:highlight>
              </a:rPr>
              <a:t>Or to take Arms against a Sea of troubles,</a:t>
            </a:r>
            <a:endParaRPr sz="1050">
              <a:solidFill>
                <a:srgbClr val="222222"/>
              </a:solidFill>
              <a:highlight>
                <a:srgbClr val="FFFFFF"/>
              </a:highlight>
            </a:endParaRPr>
          </a:p>
          <a:p>
            <a:pPr marL="0" lvl="0" indent="0" algn="l" rtl="0">
              <a:spcBef>
                <a:spcPts val="0"/>
              </a:spcBef>
              <a:spcAft>
                <a:spcPts val="0"/>
              </a:spcAft>
              <a:buNone/>
            </a:pPr>
            <a:r>
              <a:rPr lang="fr-FR" sz="1050">
                <a:highlight>
                  <a:srgbClr val="38761D"/>
                </a:highlight>
              </a:rPr>
              <a:t>And</a:t>
            </a:r>
            <a:r>
              <a:rPr lang="fr-FR" sz="1050">
                <a:solidFill>
                  <a:srgbClr val="222222"/>
                </a:solidFill>
                <a:highlight>
                  <a:srgbClr val="FFFFFF"/>
                </a:highlight>
              </a:rPr>
              <a:t> by opposing end them: to die, to sleep</a:t>
            </a:r>
            <a:endParaRPr sz="1050">
              <a:solidFill>
                <a:srgbClr val="222222"/>
              </a:solidFill>
              <a:highlight>
                <a:srgbClr val="FFFFFF"/>
              </a:highlight>
            </a:endParaRPr>
          </a:p>
          <a:p>
            <a:pPr marL="0" lvl="0" indent="0" algn="l" rtl="0">
              <a:spcBef>
                <a:spcPts val="0"/>
              </a:spcBef>
              <a:spcAft>
                <a:spcPts val="0"/>
              </a:spcAft>
              <a:buNone/>
            </a:pPr>
            <a:r>
              <a:rPr lang="fr-FR" sz="1050">
                <a:solidFill>
                  <a:srgbClr val="222222"/>
                </a:solidFill>
                <a:highlight>
                  <a:srgbClr val="FFFFFF"/>
                </a:highlight>
              </a:rPr>
              <a:t>No more; </a:t>
            </a:r>
            <a:r>
              <a:rPr lang="fr-FR" sz="1050">
                <a:solidFill>
                  <a:srgbClr val="222222"/>
                </a:solidFill>
                <a:highlight>
                  <a:srgbClr val="6AA84F"/>
                </a:highlight>
              </a:rPr>
              <a:t>and</a:t>
            </a:r>
            <a:r>
              <a:rPr lang="fr-FR" sz="1050">
                <a:solidFill>
                  <a:srgbClr val="222222"/>
                </a:solidFill>
                <a:highlight>
                  <a:srgbClr val="FFFFFF"/>
                </a:highlight>
              </a:rPr>
              <a:t> by a sleep, to say we end</a:t>
            </a:r>
            <a:endParaRPr sz="1050">
              <a:solidFill>
                <a:srgbClr val="222222"/>
              </a:solidFill>
              <a:highlight>
                <a:srgbClr val="FFFFFF"/>
              </a:highlight>
            </a:endParaRPr>
          </a:p>
          <a:p>
            <a:pPr marL="0" lvl="0" indent="0" algn="l" rtl="0">
              <a:spcBef>
                <a:spcPts val="0"/>
              </a:spcBef>
              <a:spcAft>
                <a:spcPts val="0"/>
              </a:spcAft>
              <a:buNone/>
            </a:pPr>
            <a:r>
              <a:rPr lang="fr-FR" sz="1050">
                <a:solidFill>
                  <a:srgbClr val="222222"/>
                </a:solidFill>
                <a:highlight>
                  <a:srgbClr val="FFFFFF"/>
                </a:highlight>
              </a:rPr>
              <a:t>the heart-ache, </a:t>
            </a:r>
            <a:r>
              <a:rPr lang="fr-FR" sz="1050">
                <a:solidFill>
                  <a:srgbClr val="222222"/>
                </a:solidFill>
                <a:highlight>
                  <a:srgbClr val="6AA84F"/>
                </a:highlight>
              </a:rPr>
              <a:t>and</a:t>
            </a:r>
            <a:r>
              <a:rPr lang="fr-FR" sz="1050">
                <a:solidFill>
                  <a:srgbClr val="222222"/>
                </a:solidFill>
                <a:highlight>
                  <a:srgbClr val="FFFFFF"/>
                </a:highlight>
              </a:rPr>
              <a:t> the thousand natural shocks</a:t>
            </a:r>
            <a:endParaRPr sz="1050">
              <a:solidFill>
                <a:srgbClr val="222222"/>
              </a:solidFill>
              <a:highlight>
                <a:srgbClr val="FFFFFF"/>
              </a:highlight>
            </a:endParaRPr>
          </a:p>
          <a:p>
            <a:pPr marL="0" lvl="0" indent="0" algn="l" rtl="0">
              <a:spcBef>
                <a:spcPts val="0"/>
              </a:spcBef>
              <a:spcAft>
                <a:spcPts val="0"/>
              </a:spcAft>
              <a:buNone/>
            </a:pPr>
            <a:r>
              <a:rPr lang="fr-FR" sz="1050">
                <a:solidFill>
                  <a:srgbClr val="222222"/>
                </a:solidFill>
                <a:highlight>
                  <a:srgbClr val="FFFFFF"/>
                </a:highlight>
              </a:rPr>
              <a:t>that Flesh is heir to? 'Tis a consummation</a:t>
            </a:r>
            <a:endParaRPr sz="1050">
              <a:solidFill>
                <a:srgbClr val="222222"/>
              </a:solidFill>
              <a:highlight>
                <a:srgbClr val="FFFFFF"/>
              </a:highlight>
            </a:endParaRPr>
          </a:p>
          <a:p>
            <a:pPr marL="0" lvl="0" indent="0" algn="l" rtl="0">
              <a:spcBef>
                <a:spcPts val="0"/>
              </a:spcBef>
              <a:spcAft>
                <a:spcPts val="0"/>
              </a:spcAft>
              <a:buNone/>
            </a:pPr>
            <a:r>
              <a:rPr lang="fr-FR" sz="1050">
                <a:solidFill>
                  <a:srgbClr val="222222"/>
                </a:solidFill>
                <a:highlight>
                  <a:srgbClr val="FFFFFF"/>
                </a:highlight>
              </a:rPr>
              <a:t>devoutly to be wished. To die, to sleep,</a:t>
            </a:r>
            <a:endParaRPr sz="1050">
              <a:solidFill>
                <a:srgbClr val="222222"/>
              </a:solidFill>
              <a:highlight>
                <a:srgbClr val="FFFFFF"/>
              </a:highlight>
            </a:endParaRPr>
          </a:p>
          <a:p>
            <a:pPr marL="0" lvl="0" indent="0" algn="l" rtl="0">
              <a:spcBef>
                <a:spcPts val="0"/>
              </a:spcBef>
              <a:spcAft>
                <a:spcPts val="0"/>
              </a:spcAft>
              <a:buNone/>
            </a:pPr>
            <a:r>
              <a:rPr lang="fr-FR" sz="1050">
                <a:solidFill>
                  <a:srgbClr val="222222"/>
                </a:solidFill>
                <a:highlight>
                  <a:srgbClr val="FFFFFF"/>
                </a:highlight>
              </a:rPr>
              <a:t>To sleep, perchance to Dream; aye, there's the rub,</a:t>
            </a:r>
            <a:endParaRPr sz="1050">
              <a:solidFill>
                <a:srgbClr val="222222"/>
              </a:solidFill>
              <a:highlight>
                <a:srgbClr val="FFFFFF"/>
              </a:highlight>
            </a:endParaRPr>
          </a:p>
          <a:p>
            <a:pPr marL="0" lvl="0" indent="0" algn="l" rtl="0">
              <a:spcBef>
                <a:spcPts val="0"/>
              </a:spcBef>
              <a:spcAft>
                <a:spcPts val="0"/>
              </a:spcAft>
              <a:buNone/>
            </a:pPr>
            <a:r>
              <a:rPr lang="fr-FR" sz="1050">
                <a:solidFill>
                  <a:srgbClr val="222222"/>
                </a:solidFill>
                <a:highlight>
                  <a:srgbClr val="FFFFFF"/>
                </a:highlight>
              </a:rPr>
              <a:t>for in that sleep of death, what dreams may come,</a:t>
            </a:r>
            <a:endParaRPr sz="1050">
              <a:solidFill>
                <a:srgbClr val="222222"/>
              </a:solidFill>
              <a:highlight>
                <a:srgbClr val="FFFFFF"/>
              </a:highlight>
            </a:endParaRPr>
          </a:p>
          <a:p>
            <a:pPr marL="0" lvl="0" indent="0" algn="l" rtl="0">
              <a:spcBef>
                <a:spcPts val="0"/>
              </a:spcBef>
              <a:spcAft>
                <a:spcPts val="0"/>
              </a:spcAft>
              <a:buNone/>
            </a:pPr>
            <a:r>
              <a:rPr lang="fr-FR" sz="1050">
                <a:solidFill>
                  <a:srgbClr val="222222"/>
                </a:solidFill>
                <a:highlight>
                  <a:srgbClr val="FFFFFF"/>
                </a:highlight>
              </a:rPr>
              <a:t>when we have shuffled off this mortal coil,</a:t>
            </a:r>
            <a:endParaRPr sz="1050">
              <a:solidFill>
                <a:srgbClr val="222222"/>
              </a:solidFill>
              <a:highlight>
                <a:srgbClr val="FFFFFF"/>
              </a:highlight>
            </a:endParaRPr>
          </a:p>
          <a:p>
            <a:pPr marL="0" lvl="0" indent="0" algn="l" rtl="0">
              <a:spcBef>
                <a:spcPts val="0"/>
              </a:spcBef>
              <a:spcAft>
                <a:spcPts val="0"/>
              </a:spcAft>
              <a:buNone/>
            </a:pPr>
            <a:r>
              <a:rPr lang="fr-FR" sz="1050">
                <a:solidFill>
                  <a:srgbClr val="222222"/>
                </a:solidFill>
                <a:highlight>
                  <a:srgbClr val="FFFFFF"/>
                </a:highlight>
              </a:rPr>
              <a:t>must give us pause. There's the respect</a:t>
            </a:r>
            <a:endParaRPr sz="1050">
              <a:solidFill>
                <a:srgbClr val="222222"/>
              </a:solidFill>
              <a:highlight>
                <a:srgbClr val="FFFFFF"/>
              </a:highlight>
            </a:endParaRPr>
          </a:p>
          <a:p>
            <a:pPr marL="0" lvl="0" indent="0" algn="l" rtl="0">
              <a:spcBef>
                <a:spcPts val="0"/>
              </a:spcBef>
              <a:spcAft>
                <a:spcPts val="0"/>
              </a:spcAft>
              <a:buNone/>
            </a:pPr>
            <a:r>
              <a:rPr lang="fr-FR" sz="1050">
                <a:solidFill>
                  <a:srgbClr val="222222"/>
                </a:solidFill>
                <a:highlight>
                  <a:srgbClr val="FFFFFF"/>
                </a:highlight>
              </a:rPr>
              <a:t>that makes Calamity of so long life:</a:t>
            </a:r>
            <a:endParaRPr sz="1050">
              <a:solidFill>
                <a:srgbClr val="222222"/>
              </a:solidFill>
              <a:highlight>
                <a:srgbClr val="FFFFFF"/>
              </a:highlight>
            </a:endParaRPr>
          </a:p>
          <a:p>
            <a:pPr marL="0" lvl="0" indent="0" algn="l" rtl="0">
              <a:spcBef>
                <a:spcPts val="0"/>
              </a:spcBef>
              <a:spcAft>
                <a:spcPts val="0"/>
              </a:spcAft>
              <a:buNone/>
            </a:pPr>
            <a:r>
              <a:rPr lang="fr-FR" sz="1050">
                <a:solidFill>
                  <a:srgbClr val="222222"/>
                </a:solidFill>
                <a:highlight>
                  <a:srgbClr val="FFFFFF"/>
                </a:highlight>
              </a:rPr>
              <a:t>For who would bear the Whips </a:t>
            </a:r>
            <a:r>
              <a:rPr lang="fr-FR" sz="1050">
                <a:solidFill>
                  <a:srgbClr val="222222"/>
                </a:solidFill>
                <a:highlight>
                  <a:srgbClr val="6AA84F"/>
                </a:highlight>
              </a:rPr>
              <a:t>and</a:t>
            </a:r>
            <a:r>
              <a:rPr lang="fr-FR" sz="1050">
                <a:solidFill>
                  <a:srgbClr val="222222"/>
                </a:solidFill>
                <a:highlight>
                  <a:srgbClr val="FFFFFF"/>
                </a:highlight>
              </a:rPr>
              <a:t> Scorns of time,</a:t>
            </a:r>
            <a:endParaRPr sz="1050">
              <a:solidFill>
                <a:srgbClr val="222222"/>
              </a:solidFill>
              <a:highlight>
                <a:srgbClr val="FFFFFF"/>
              </a:highlight>
            </a:endParaRPr>
          </a:p>
          <a:p>
            <a:pPr marL="0" lvl="0" indent="0" algn="l" rtl="0">
              <a:spcBef>
                <a:spcPts val="0"/>
              </a:spcBef>
              <a:spcAft>
                <a:spcPts val="0"/>
              </a:spcAft>
              <a:buNone/>
            </a:pPr>
            <a:r>
              <a:rPr lang="fr-FR" sz="1050">
                <a:solidFill>
                  <a:srgbClr val="222222"/>
                </a:solidFill>
                <a:highlight>
                  <a:srgbClr val="FFFFFF"/>
                </a:highlight>
              </a:rPr>
              <a:t>the Oppressor's wrong, the </a:t>
            </a:r>
            <a:r>
              <a:rPr lang="fr-FR" sz="1050" i="1">
                <a:solidFill>
                  <a:srgbClr val="222222"/>
                </a:solidFill>
                <a:highlight>
                  <a:srgbClr val="FFFFFF"/>
                </a:highlight>
              </a:rPr>
              <a:t>proud</a:t>
            </a:r>
            <a:r>
              <a:rPr lang="fr-FR" sz="1050">
                <a:solidFill>
                  <a:srgbClr val="222222"/>
                </a:solidFill>
                <a:highlight>
                  <a:srgbClr val="FFFFFF"/>
                </a:highlight>
              </a:rPr>
              <a:t> man's Contumely, [F: </a:t>
            </a:r>
            <a:r>
              <a:rPr lang="fr-FR" sz="1050" i="1">
                <a:solidFill>
                  <a:srgbClr val="222222"/>
                </a:solidFill>
                <a:highlight>
                  <a:srgbClr val="FFFFFF"/>
                </a:highlight>
              </a:rPr>
              <a:t>poor</a:t>
            </a:r>
            <a:r>
              <a:rPr lang="fr-FR" sz="1050">
                <a:solidFill>
                  <a:srgbClr val="222222"/>
                </a:solidFill>
                <a:highlight>
                  <a:srgbClr val="FFFFFF"/>
                </a:highlight>
              </a:rPr>
              <a:t>]</a:t>
            </a:r>
            <a:endParaRPr sz="1050">
              <a:solidFill>
                <a:srgbClr val="222222"/>
              </a:solidFill>
              <a:highlight>
                <a:srgbClr val="FFFFFF"/>
              </a:highlight>
            </a:endParaRPr>
          </a:p>
          <a:p>
            <a:pPr marL="0" lvl="0" indent="0" algn="l" rtl="0">
              <a:spcBef>
                <a:spcPts val="0"/>
              </a:spcBef>
              <a:spcAft>
                <a:spcPts val="0"/>
              </a:spcAft>
              <a:buNone/>
            </a:pPr>
            <a:r>
              <a:rPr lang="fr-FR" sz="1050">
                <a:solidFill>
                  <a:srgbClr val="222222"/>
                </a:solidFill>
                <a:highlight>
                  <a:srgbClr val="FFFFFF"/>
                </a:highlight>
              </a:rPr>
              <a:t>the pangs of </a:t>
            </a:r>
            <a:r>
              <a:rPr lang="fr-FR" sz="1050" i="1">
                <a:solidFill>
                  <a:srgbClr val="222222"/>
                </a:solidFill>
                <a:highlight>
                  <a:srgbClr val="FFFFFF"/>
                </a:highlight>
              </a:rPr>
              <a:t>despised</a:t>
            </a:r>
            <a:r>
              <a:rPr lang="fr-FR" sz="1050">
                <a:solidFill>
                  <a:srgbClr val="222222"/>
                </a:solidFill>
                <a:highlight>
                  <a:srgbClr val="FFFFFF"/>
                </a:highlight>
              </a:rPr>
              <a:t> Love, the Law’s delay, [F: </a:t>
            </a:r>
            <a:r>
              <a:rPr lang="fr-FR" sz="1050" i="1">
                <a:solidFill>
                  <a:srgbClr val="222222"/>
                </a:solidFill>
                <a:highlight>
                  <a:srgbClr val="FFFFFF"/>
                </a:highlight>
              </a:rPr>
              <a:t>disprized</a:t>
            </a:r>
            <a:r>
              <a:rPr lang="fr-FR" sz="1050">
                <a:solidFill>
                  <a:srgbClr val="222222"/>
                </a:solidFill>
                <a:highlight>
                  <a:srgbClr val="FFFFFF"/>
                </a:highlight>
              </a:rPr>
              <a:t>]</a:t>
            </a:r>
            <a:endParaRPr sz="1050">
              <a:solidFill>
                <a:srgbClr val="222222"/>
              </a:solidFill>
              <a:highlight>
                <a:srgbClr val="FFFFFF"/>
              </a:highlight>
            </a:endParaRPr>
          </a:p>
          <a:p>
            <a:pPr marL="0" lvl="0" indent="0" algn="l" rtl="0">
              <a:spcBef>
                <a:spcPts val="0"/>
              </a:spcBef>
              <a:spcAft>
                <a:spcPts val="0"/>
              </a:spcAft>
              <a:buNone/>
            </a:pPr>
            <a:r>
              <a:rPr lang="fr-FR" sz="1050">
                <a:solidFill>
                  <a:srgbClr val="222222"/>
                </a:solidFill>
                <a:highlight>
                  <a:srgbClr val="FFFFFF"/>
                </a:highlight>
              </a:rPr>
              <a:t>the insolence of Office, </a:t>
            </a:r>
            <a:r>
              <a:rPr lang="fr-FR" sz="1050">
                <a:solidFill>
                  <a:srgbClr val="222222"/>
                </a:solidFill>
                <a:highlight>
                  <a:srgbClr val="6AA84F"/>
                </a:highlight>
              </a:rPr>
              <a:t>and</a:t>
            </a:r>
            <a:r>
              <a:rPr lang="fr-FR" sz="1050">
                <a:solidFill>
                  <a:srgbClr val="222222"/>
                </a:solidFill>
                <a:highlight>
                  <a:srgbClr val="FFFFFF"/>
                </a:highlight>
              </a:rPr>
              <a:t> the spurns</a:t>
            </a:r>
            <a:endParaRPr sz="1050">
              <a:solidFill>
                <a:srgbClr val="222222"/>
              </a:solidFill>
              <a:highlight>
                <a:srgbClr val="FFFFFF"/>
              </a:highlight>
            </a:endParaRPr>
          </a:p>
          <a:p>
            <a:pPr marL="0" lvl="0" indent="0" algn="l" rtl="0">
              <a:spcBef>
                <a:spcPts val="0"/>
              </a:spcBef>
              <a:spcAft>
                <a:spcPts val="0"/>
              </a:spcAft>
              <a:buNone/>
            </a:pPr>
            <a:r>
              <a:rPr lang="fr-FR" sz="1050">
                <a:solidFill>
                  <a:srgbClr val="222222"/>
                </a:solidFill>
                <a:highlight>
                  <a:srgbClr val="FFFFFF"/>
                </a:highlight>
              </a:rPr>
              <a:t>that patient merit of the unworthy takes,</a:t>
            </a:r>
            <a:endParaRPr sz="1050">
              <a:solidFill>
                <a:srgbClr val="222222"/>
              </a:solidFill>
              <a:highlight>
                <a:srgbClr val="FFFFFF"/>
              </a:highlight>
            </a:endParaRPr>
          </a:p>
          <a:p>
            <a:pPr marL="0" lvl="0" indent="0" algn="l" rtl="0">
              <a:spcBef>
                <a:spcPts val="0"/>
              </a:spcBef>
              <a:spcAft>
                <a:spcPts val="0"/>
              </a:spcAft>
              <a:buNone/>
            </a:pPr>
            <a:r>
              <a:rPr lang="fr-FR" sz="1050">
                <a:solidFill>
                  <a:srgbClr val="222222"/>
                </a:solidFill>
                <a:highlight>
                  <a:srgbClr val="FFFFFF"/>
                </a:highlight>
              </a:rPr>
              <a:t>when he himself might his Quietus make</a:t>
            </a:r>
            <a:endParaRPr sz="1050">
              <a:solidFill>
                <a:srgbClr val="222222"/>
              </a:solidFill>
              <a:highlight>
                <a:srgbClr val="FFFFFF"/>
              </a:highlight>
            </a:endParaRPr>
          </a:p>
          <a:p>
            <a:pPr marL="0" lvl="0" indent="0" algn="l" rtl="0">
              <a:spcBef>
                <a:spcPts val="0"/>
              </a:spcBef>
              <a:spcAft>
                <a:spcPts val="0"/>
              </a:spcAft>
              <a:buNone/>
            </a:pPr>
            <a:r>
              <a:rPr lang="fr-FR" sz="1050">
                <a:solidFill>
                  <a:srgbClr val="222222"/>
                </a:solidFill>
                <a:highlight>
                  <a:srgbClr val="FFFFFF"/>
                </a:highlight>
              </a:rPr>
              <a:t>with a bare Bodkin? Who would Fardels bear, [F: </a:t>
            </a:r>
            <a:r>
              <a:rPr lang="fr-FR" sz="1050" i="1">
                <a:solidFill>
                  <a:srgbClr val="222222"/>
                </a:solidFill>
                <a:highlight>
                  <a:srgbClr val="FFFFFF"/>
                </a:highlight>
              </a:rPr>
              <a:t>these Fardels</a:t>
            </a:r>
            <a:r>
              <a:rPr lang="fr-FR" sz="1050">
                <a:solidFill>
                  <a:srgbClr val="222222"/>
                </a:solidFill>
                <a:highlight>
                  <a:srgbClr val="FFFFFF"/>
                </a:highlight>
              </a:rPr>
              <a:t>]</a:t>
            </a:r>
            <a:endParaRPr sz="1050">
              <a:solidFill>
                <a:srgbClr val="222222"/>
              </a:solidFill>
              <a:highlight>
                <a:srgbClr val="FFFFFF"/>
              </a:highlight>
            </a:endParaRPr>
          </a:p>
          <a:p>
            <a:pPr marL="0" lvl="0" indent="0" algn="l" rtl="0">
              <a:spcBef>
                <a:spcPts val="0"/>
              </a:spcBef>
              <a:spcAft>
                <a:spcPts val="0"/>
              </a:spcAft>
              <a:buNone/>
            </a:pPr>
            <a:r>
              <a:rPr lang="fr-FR" sz="1050">
                <a:solidFill>
                  <a:srgbClr val="222222"/>
                </a:solidFill>
                <a:highlight>
                  <a:srgbClr val="FFFFFF"/>
                </a:highlight>
              </a:rPr>
              <a:t>.</a:t>
            </a:r>
            <a:endParaRPr/>
          </a:p>
        </p:txBody>
      </p:sp>
      <p:sp>
        <p:nvSpPr>
          <p:cNvPr id="1942" name="Google Shape;1942;p143"/>
          <p:cNvSpPr txBox="1"/>
          <p:nvPr/>
        </p:nvSpPr>
        <p:spPr>
          <a:xfrm>
            <a:off x="4696250" y="2963175"/>
            <a:ext cx="30000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1050">
                <a:solidFill>
                  <a:srgbClr val="222222"/>
                </a:solidFill>
                <a:highlight>
                  <a:srgbClr val="FFFFFF"/>
                </a:highlight>
              </a:rPr>
              <a:t>to grunt </a:t>
            </a:r>
            <a:r>
              <a:rPr lang="fr-FR" sz="1050">
                <a:solidFill>
                  <a:srgbClr val="222222"/>
                </a:solidFill>
                <a:highlight>
                  <a:srgbClr val="6AA84F"/>
                </a:highlight>
              </a:rPr>
              <a:t>and</a:t>
            </a:r>
            <a:r>
              <a:rPr lang="fr-FR" sz="1050">
                <a:solidFill>
                  <a:srgbClr val="222222"/>
                </a:solidFill>
                <a:highlight>
                  <a:srgbClr val="FFFFFF"/>
                </a:highlight>
              </a:rPr>
              <a:t> sweat under a weary life,</a:t>
            </a:r>
            <a:endParaRPr sz="1050">
              <a:solidFill>
                <a:srgbClr val="222222"/>
              </a:solidFill>
              <a:highlight>
                <a:srgbClr val="FFFFFF"/>
              </a:highlight>
            </a:endParaRPr>
          </a:p>
          <a:p>
            <a:pPr marL="0" lvl="0" indent="0" algn="l" rtl="0">
              <a:spcBef>
                <a:spcPts val="0"/>
              </a:spcBef>
              <a:spcAft>
                <a:spcPts val="0"/>
              </a:spcAft>
              <a:buNone/>
            </a:pPr>
            <a:r>
              <a:rPr lang="fr-FR" sz="1050">
                <a:solidFill>
                  <a:srgbClr val="222222"/>
                </a:solidFill>
                <a:highlight>
                  <a:srgbClr val="FFFFFF"/>
                </a:highlight>
              </a:rPr>
              <a:t>but that the dread of something after death,</a:t>
            </a:r>
            <a:endParaRPr sz="1050">
              <a:solidFill>
                <a:srgbClr val="222222"/>
              </a:solidFill>
              <a:highlight>
                <a:srgbClr val="FFFFFF"/>
              </a:highlight>
            </a:endParaRPr>
          </a:p>
          <a:p>
            <a:pPr marL="0" lvl="0" indent="0" algn="l" rtl="0">
              <a:spcBef>
                <a:spcPts val="0"/>
              </a:spcBef>
              <a:spcAft>
                <a:spcPts val="0"/>
              </a:spcAft>
              <a:buNone/>
            </a:pPr>
            <a:r>
              <a:rPr lang="fr-FR" sz="1050">
                <a:solidFill>
                  <a:srgbClr val="222222"/>
                </a:solidFill>
                <a:highlight>
                  <a:srgbClr val="FFFFFF"/>
                </a:highlight>
              </a:rPr>
              <a:t>the undiscovered country, from whose bourn</a:t>
            </a:r>
            <a:endParaRPr sz="1050">
              <a:solidFill>
                <a:srgbClr val="222222"/>
              </a:solidFill>
              <a:highlight>
                <a:srgbClr val="FFFFFF"/>
              </a:highlight>
            </a:endParaRPr>
          </a:p>
          <a:p>
            <a:pPr marL="0" lvl="0" indent="0" algn="l" rtl="0">
              <a:spcBef>
                <a:spcPts val="0"/>
              </a:spcBef>
              <a:spcAft>
                <a:spcPts val="0"/>
              </a:spcAft>
              <a:buNone/>
            </a:pPr>
            <a:r>
              <a:rPr lang="fr-FR" sz="1050">
                <a:solidFill>
                  <a:srgbClr val="222222"/>
                </a:solidFill>
                <a:highlight>
                  <a:srgbClr val="FFFFFF"/>
                </a:highlight>
              </a:rPr>
              <a:t>no traveller returns, puzzles the will,</a:t>
            </a:r>
            <a:endParaRPr sz="1050">
              <a:solidFill>
                <a:srgbClr val="222222"/>
              </a:solidFill>
              <a:highlight>
                <a:srgbClr val="FFFFFF"/>
              </a:highlight>
            </a:endParaRPr>
          </a:p>
          <a:p>
            <a:pPr marL="0" lvl="0" indent="0" algn="l" rtl="0">
              <a:spcBef>
                <a:spcPts val="0"/>
              </a:spcBef>
              <a:spcAft>
                <a:spcPts val="0"/>
              </a:spcAft>
              <a:buNone/>
            </a:pPr>
            <a:r>
              <a:rPr lang="fr-FR" sz="1050">
                <a:solidFill>
                  <a:srgbClr val="222222"/>
                </a:solidFill>
                <a:highlight>
                  <a:srgbClr val="6AA84F"/>
                </a:highlight>
              </a:rPr>
              <a:t>and</a:t>
            </a:r>
            <a:r>
              <a:rPr lang="fr-FR" sz="1050">
                <a:solidFill>
                  <a:srgbClr val="222222"/>
                </a:solidFill>
                <a:highlight>
                  <a:srgbClr val="FFFFFF"/>
                </a:highlight>
              </a:rPr>
              <a:t> makes us rather bear those ills we have,</a:t>
            </a:r>
            <a:endParaRPr sz="1050">
              <a:solidFill>
                <a:srgbClr val="222222"/>
              </a:solidFill>
              <a:highlight>
                <a:srgbClr val="FFFFFF"/>
              </a:highlight>
            </a:endParaRPr>
          </a:p>
          <a:p>
            <a:pPr marL="0" lvl="0" indent="0" algn="l" rtl="0">
              <a:spcBef>
                <a:spcPts val="0"/>
              </a:spcBef>
              <a:spcAft>
                <a:spcPts val="0"/>
              </a:spcAft>
              <a:buNone/>
            </a:pPr>
            <a:r>
              <a:rPr lang="fr-FR" sz="1050">
                <a:solidFill>
                  <a:srgbClr val="222222"/>
                </a:solidFill>
                <a:highlight>
                  <a:srgbClr val="FFFFFF"/>
                </a:highlight>
              </a:rPr>
              <a:t>than fly to others that we know not of.</a:t>
            </a:r>
            <a:endParaRPr sz="1050">
              <a:solidFill>
                <a:srgbClr val="222222"/>
              </a:solidFill>
              <a:highlight>
                <a:srgbClr val="FFFFFF"/>
              </a:highlight>
            </a:endParaRPr>
          </a:p>
          <a:p>
            <a:pPr marL="0" lvl="0" indent="0" algn="l" rtl="0">
              <a:spcBef>
                <a:spcPts val="0"/>
              </a:spcBef>
              <a:spcAft>
                <a:spcPts val="0"/>
              </a:spcAft>
              <a:buNone/>
            </a:pPr>
            <a:r>
              <a:rPr lang="fr-FR" sz="1050">
                <a:solidFill>
                  <a:srgbClr val="222222"/>
                </a:solidFill>
                <a:highlight>
                  <a:srgbClr val="FFFFFF"/>
                </a:highlight>
              </a:rPr>
              <a:t>Thus conscience does make cowards of us all,</a:t>
            </a:r>
            <a:endParaRPr sz="1050">
              <a:solidFill>
                <a:srgbClr val="222222"/>
              </a:solidFill>
              <a:highlight>
                <a:srgbClr val="FFFFFF"/>
              </a:highlight>
            </a:endParaRPr>
          </a:p>
          <a:p>
            <a:pPr marL="0" lvl="0" indent="0" algn="l" rtl="0">
              <a:spcBef>
                <a:spcPts val="0"/>
              </a:spcBef>
              <a:spcAft>
                <a:spcPts val="0"/>
              </a:spcAft>
              <a:buNone/>
            </a:pPr>
            <a:r>
              <a:rPr lang="fr-FR" sz="1050">
                <a:solidFill>
                  <a:srgbClr val="222222"/>
                </a:solidFill>
                <a:highlight>
                  <a:srgbClr val="6AA84F"/>
                </a:highlight>
              </a:rPr>
              <a:t>and</a:t>
            </a:r>
            <a:r>
              <a:rPr lang="fr-FR" sz="1050">
                <a:solidFill>
                  <a:srgbClr val="222222"/>
                </a:solidFill>
                <a:highlight>
                  <a:srgbClr val="FFFFFF"/>
                </a:highlight>
              </a:rPr>
              <a:t> thus the native hue of Resolution</a:t>
            </a:r>
            <a:endParaRPr sz="1050">
              <a:solidFill>
                <a:srgbClr val="222222"/>
              </a:solidFill>
              <a:highlight>
                <a:srgbClr val="FFFFFF"/>
              </a:highlight>
            </a:endParaRPr>
          </a:p>
          <a:p>
            <a:pPr marL="0" lvl="0" indent="0" algn="l" rtl="0">
              <a:spcBef>
                <a:spcPts val="0"/>
              </a:spcBef>
              <a:spcAft>
                <a:spcPts val="0"/>
              </a:spcAft>
              <a:buNone/>
            </a:pPr>
            <a:r>
              <a:rPr lang="fr-FR" sz="1050">
                <a:solidFill>
                  <a:srgbClr val="222222"/>
                </a:solidFill>
                <a:highlight>
                  <a:srgbClr val="FFFFFF"/>
                </a:highlight>
              </a:rPr>
              <a:t>Is sicklied o'er, with the pale cast of Thought,</a:t>
            </a:r>
            <a:endParaRPr sz="1050">
              <a:solidFill>
                <a:srgbClr val="222222"/>
              </a:solidFill>
              <a:highlight>
                <a:srgbClr val="FFFFFF"/>
              </a:highlight>
            </a:endParaRPr>
          </a:p>
          <a:p>
            <a:pPr marL="0" lvl="0" indent="0" algn="l" rtl="0">
              <a:spcBef>
                <a:spcPts val="0"/>
              </a:spcBef>
              <a:spcAft>
                <a:spcPts val="0"/>
              </a:spcAft>
              <a:buNone/>
            </a:pPr>
            <a:r>
              <a:rPr lang="fr-FR" sz="1050">
                <a:solidFill>
                  <a:srgbClr val="222222"/>
                </a:solidFill>
                <a:highlight>
                  <a:srgbClr val="6AA84F"/>
                </a:highlight>
              </a:rPr>
              <a:t>And</a:t>
            </a:r>
            <a:r>
              <a:rPr lang="fr-FR" sz="1050">
                <a:solidFill>
                  <a:srgbClr val="222222"/>
                </a:solidFill>
                <a:highlight>
                  <a:srgbClr val="FFFFFF"/>
                </a:highlight>
              </a:rPr>
              <a:t> enterprises of great </a:t>
            </a:r>
            <a:r>
              <a:rPr lang="fr-FR" sz="1050" i="1">
                <a:solidFill>
                  <a:srgbClr val="222222"/>
                </a:solidFill>
                <a:highlight>
                  <a:srgbClr val="FFFFFF"/>
                </a:highlight>
              </a:rPr>
              <a:t>pitch</a:t>
            </a:r>
            <a:r>
              <a:rPr lang="fr-FR" sz="1050">
                <a:solidFill>
                  <a:srgbClr val="222222"/>
                </a:solidFill>
                <a:highlight>
                  <a:srgbClr val="FFFFFF"/>
                </a:highlight>
              </a:rPr>
              <a:t> </a:t>
            </a:r>
            <a:r>
              <a:rPr lang="fr-FR" sz="1050">
                <a:solidFill>
                  <a:srgbClr val="222222"/>
                </a:solidFill>
                <a:highlight>
                  <a:srgbClr val="6AA84F"/>
                </a:highlight>
              </a:rPr>
              <a:t>and</a:t>
            </a:r>
            <a:r>
              <a:rPr lang="fr-FR" sz="1050">
                <a:solidFill>
                  <a:srgbClr val="222222"/>
                </a:solidFill>
                <a:highlight>
                  <a:srgbClr val="FFFFFF"/>
                </a:highlight>
              </a:rPr>
              <a:t> moment, [F: </a:t>
            </a:r>
            <a:r>
              <a:rPr lang="fr-FR" sz="1050" i="1">
                <a:solidFill>
                  <a:srgbClr val="222222"/>
                </a:solidFill>
                <a:highlight>
                  <a:srgbClr val="FFFFFF"/>
                </a:highlight>
              </a:rPr>
              <a:t>pith</a:t>
            </a:r>
            <a:r>
              <a:rPr lang="fr-FR" sz="1050">
                <a:solidFill>
                  <a:srgbClr val="222222"/>
                </a:solidFill>
                <a:highlight>
                  <a:srgbClr val="FFFFFF"/>
                </a:highlight>
              </a:rPr>
              <a:t>]</a:t>
            </a:r>
            <a:endParaRPr sz="1050">
              <a:solidFill>
                <a:srgbClr val="222222"/>
              </a:solidFill>
              <a:highlight>
                <a:srgbClr val="FFFFFF"/>
              </a:highlight>
            </a:endParaRPr>
          </a:p>
          <a:p>
            <a:pPr marL="0" lvl="0" indent="0" algn="l" rtl="0">
              <a:spcBef>
                <a:spcPts val="0"/>
              </a:spcBef>
              <a:spcAft>
                <a:spcPts val="0"/>
              </a:spcAft>
              <a:buNone/>
            </a:pPr>
            <a:r>
              <a:rPr lang="fr-FR" sz="1050">
                <a:solidFill>
                  <a:srgbClr val="222222"/>
                </a:solidFill>
                <a:highlight>
                  <a:srgbClr val="FFFFFF"/>
                </a:highlight>
              </a:rPr>
              <a:t>with this regard their Currents turn </a:t>
            </a:r>
            <a:r>
              <a:rPr lang="fr-FR" sz="1050" i="1">
                <a:solidFill>
                  <a:srgbClr val="222222"/>
                </a:solidFill>
                <a:highlight>
                  <a:srgbClr val="FFFFFF"/>
                </a:highlight>
              </a:rPr>
              <a:t>awry</a:t>
            </a:r>
            <a:r>
              <a:rPr lang="fr-FR" sz="1050">
                <a:solidFill>
                  <a:srgbClr val="222222"/>
                </a:solidFill>
                <a:highlight>
                  <a:srgbClr val="FFFFFF"/>
                </a:highlight>
              </a:rPr>
              <a:t>, [F: </a:t>
            </a:r>
            <a:r>
              <a:rPr lang="fr-FR" sz="1050" i="1">
                <a:solidFill>
                  <a:srgbClr val="222222"/>
                </a:solidFill>
                <a:highlight>
                  <a:srgbClr val="FFFFFF"/>
                </a:highlight>
              </a:rPr>
              <a:t>away</a:t>
            </a:r>
            <a:r>
              <a:rPr lang="fr-FR" sz="1050">
                <a:solidFill>
                  <a:srgbClr val="222222"/>
                </a:solidFill>
                <a:highlight>
                  <a:srgbClr val="FFFFFF"/>
                </a:highlight>
              </a:rPr>
              <a:t>]</a:t>
            </a:r>
            <a:endParaRPr sz="1050">
              <a:solidFill>
                <a:srgbClr val="222222"/>
              </a:solidFill>
              <a:highlight>
                <a:srgbClr val="FFFFFF"/>
              </a:highlight>
            </a:endParaRPr>
          </a:p>
          <a:p>
            <a:pPr marL="0" lvl="0" indent="0" algn="l" rtl="0">
              <a:spcBef>
                <a:spcPts val="0"/>
              </a:spcBef>
              <a:spcAft>
                <a:spcPts val="0"/>
              </a:spcAft>
              <a:buNone/>
            </a:pPr>
            <a:r>
              <a:rPr lang="fr-FR" sz="1050">
                <a:solidFill>
                  <a:srgbClr val="222222"/>
                </a:solidFill>
                <a:highlight>
                  <a:srgbClr val="6AA84F"/>
                </a:highlight>
              </a:rPr>
              <a:t>And</a:t>
            </a:r>
            <a:r>
              <a:rPr lang="fr-FR" sz="1050">
                <a:solidFill>
                  <a:srgbClr val="222222"/>
                </a:solidFill>
                <a:highlight>
                  <a:srgbClr val="FFFFFF"/>
                </a:highlight>
              </a:rPr>
              <a:t> lose the name of Action. Soft you now,</a:t>
            </a:r>
            <a:endParaRPr sz="1050">
              <a:solidFill>
                <a:srgbClr val="222222"/>
              </a:solidFill>
              <a:highlight>
                <a:srgbClr val="FFFFFF"/>
              </a:highlight>
            </a:endParaRPr>
          </a:p>
          <a:p>
            <a:pPr marL="0" lvl="0" indent="0" algn="l" rtl="0">
              <a:spcBef>
                <a:spcPts val="0"/>
              </a:spcBef>
              <a:spcAft>
                <a:spcPts val="0"/>
              </a:spcAft>
              <a:buNone/>
            </a:pPr>
            <a:r>
              <a:rPr lang="fr-FR" sz="1050">
                <a:solidFill>
                  <a:srgbClr val="222222"/>
                </a:solidFill>
                <a:highlight>
                  <a:srgbClr val="FFFFFF"/>
                </a:highlight>
              </a:rPr>
              <a:t>The fair Ophelia? Nymph, in thy Orisons</a:t>
            </a:r>
            <a:endParaRPr sz="1050">
              <a:solidFill>
                <a:srgbClr val="222222"/>
              </a:solidFill>
              <a:highlight>
                <a:srgbClr val="FFFFFF"/>
              </a:highlight>
            </a:endParaRPr>
          </a:p>
          <a:p>
            <a:pPr marL="0" lvl="0" indent="0" algn="l" rtl="0">
              <a:spcBef>
                <a:spcPts val="0"/>
              </a:spcBef>
              <a:spcAft>
                <a:spcPts val="0"/>
              </a:spcAft>
              <a:buNone/>
            </a:pPr>
            <a:r>
              <a:rPr lang="fr-FR" sz="1050">
                <a:solidFill>
                  <a:srgbClr val="222222"/>
                </a:solidFill>
                <a:highlight>
                  <a:srgbClr val="FFFFFF"/>
                </a:highlight>
              </a:rPr>
              <a:t>Be all my sins remember'd</a:t>
            </a:r>
            <a:endParaRPr/>
          </a:p>
        </p:txBody>
      </p:sp>
      <p:cxnSp>
        <p:nvCxnSpPr>
          <p:cNvPr id="1943" name="Google Shape;1943;p143"/>
          <p:cNvCxnSpPr>
            <a:stCxn id="1941" idx="3"/>
          </p:cNvCxnSpPr>
          <p:nvPr/>
        </p:nvCxnSpPr>
        <p:spPr>
          <a:xfrm>
            <a:off x="4211775" y="3276225"/>
            <a:ext cx="18600" cy="2394600"/>
          </a:xfrm>
          <a:prstGeom prst="straightConnector1">
            <a:avLst/>
          </a:prstGeom>
          <a:noFill/>
          <a:ln w="9525" cap="flat" cmpd="sng">
            <a:solidFill>
              <a:srgbClr val="000000"/>
            </a:solidFill>
            <a:prstDash val="solid"/>
            <a:round/>
            <a:headEnd type="none" w="med" len="med"/>
            <a:tailEnd type="none" w="med" len="med"/>
          </a:ln>
        </p:spPr>
      </p:cxnSp>
      <p:sp>
        <p:nvSpPr>
          <p:cNvPr id="1944" name="Google Shape;1944;p143"/>
          <p:cNvSpPr txBox="1"/>
          <p:nvPr/>
        </p:nvSpPr>
        <p:spPr>
          <a:xfrm>
            <a:off x="4575150" y="6118075"/>
            <a:ext cx="4174500" cy="739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FR" sz="800"/>
              <a:t>cf https://en.wikipedia.org/wiki/To_be,_or_not_to_be</a:t>
            </a:r>
            <a:endParaRPr sz="800"/>
          </a:p>
        </p:txBody>
      </p:sp>
      <p:sp>
        <p:nvSpPr>
          <p:cNvPr id="1945" name="Google Shape;1945;p143"/>
          <p:cNvSpPr txBox="1"/>
          <p:nvPr/>
        </p:nvSpPr>
        <p:spPr>
          <a:xfrm>
            <a:off x="7650050" y="3154950"/>
            <a:ext cx="5367000" cy="62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a:t>AND: 12</a:t>
            </a:r>
            <a:endParaRPr/>
          </a:p>
          <a:p>
            <a:pPr marL="0" lvl="0" indent="0" algn="l" rtl="0">
              <a:spcBef>
                <a:spcPts val="0"/>
              </a:spcBef>
              <a:spcAft>
                <a:spcPts val="0"/>
              </a:spcAft>
              <a:buNone/>
            </a:pPr>
            <a:r>
              <a:rPr lang="fr-FR"/>
              <a:t>…...</a:t>
            </a:r>
            <a:endParaRPr/>
          </a:p>
        </p:txBody>
      </p:sp>
      <p:sp>
        <p:nvSpPr>
          <p:cNvPr id="1946" name="Google Shape;1946;p143"/>
          <p:cNvSpPr/>
          <p:nvPr/>
        </p:nvSpPr>
        <p:spPr>
          <a:xfrm>
            <a:off x="7671450" y="3147925"/>
            <a:ext cx="1109100" cy="720900"/>
          </a:xfrm>
          <a:prstGeom prst="rect">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F9000"/>
              </a:solidFill>
            </a:endParaRPr>
          </a:p>
        </p:txBody>
      </p:sp>
      <p:sp>
        <p:nvSpPr>
          <p:cNvPr id="1947" name="Google Shape;1947;p143"/>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952"/>
        <p:cNvGrpSpPr/>
        <p:nvPr/>
      </p:nvGrpSpPr>
      <p:grpSpPr>
        <a:xfrm>
          <a:off x="0" y="0"/>
          <a:ext cx="0" cy="0"/>
          <a:chOff x="0" y="0"/>
          <a:chExt cx="0" cy="0"/>
        </a:xfrm>
      </p:grpSpPr>
      <p:pic>
        <p:nvPicPr>
          <p:cNvPr id="1953" name="Google Shape;1953;p144"/>
          <p:cNvPicPr preferRelativeResize="0"/>
          <p:nvPr/>
        </p:nvPicPr>
        <p:blipFill>
          <a:blip r:embed="rId3">
            <a:alphaModFix/>
          </a:blip>
          <a:stretch>
            <a:fillRect/>
          </a:stretch>
        </p:blipFill>
        <p:spPr>
          <a:xfrm>
            <a:off x="4437976" y="84224"/>
            <a:ext cx="4140952" cy="2753926"/>
          </a:xfrm>
          <a:prstGeom prst="rect">
            <a:avLst/>
          </a:prstGeom>
          <a:noFill/>
          <a:ln>
            <a:noFill/>
          </a:ln>
        </p:spPr>
      </p:pic>
      <p:sp>
        <p:nvSpPr>
          <p:cNvPr id="1954" name="Google Shape;1954;p144"/>
          <p:cNvSpPr txBox="1">
            <a:spLocks noGrp="1"/>
          </p:cNvSpPr>
          <p:nvPr>
            <p:ph type="body" idx="1"/>
          </p:nvPr>
        </p:nvSpPr>
        <p:spPr>
          <a:xfrm>
            <a:off x="457200" y="2409525"/>
            <a:ext cx="8413500" cy="3619500"/>
          </a:xfrm>
          <a:prstGeom prst="rect">
            <a:avLst/>
          </a:prstGeom>
        </p:spPr>
        <p:txBody>
          <a:bodyPr spcFirstLastPara="1" wrap="square" lIns="91425" tIns="91425" rIns="91425" bIns="91425" anchor="t" anchorCtr="0">
            <a:noAutofit/>
          </a:bodyPr>
          <a:lstStyle/>
          <a:p>
            <a:pPr marL="0" lvl="0" indent="0" algn="l" rtl="0">
              <a:spcBef>
                <a:spcPts val="560"/>
              </a:spcBef>
              <a:spcAft>
                <a:spcPts val="0"/>
              </a:spcAft>
              <a:buNone/>
            </a:pPr>
            <a:r>
              <a:rPr lang="fr-FR" sz="1800" b="1">
                <a:solidFill>
                  <a:srgbClr val="434343"/>
                </a:solidFill>
                <a:latin typeface="Calibri"/>
                <a:ea typeface="Calibri"/>
                <a:cs typeface="Calibri"/>
                <a:sym typeface="Calibri"/>
              </a:rPr>
              <a:t>In summary: Hadoop = Map Reduce + HDFS + ecosystem tools.</a:t>
            </a:r>
            <a:endParaRPr sz="1800" b="1">
              <a:solidFill>
                <a:srgbClr val="434343"/>
              </a:solidFill>
              <a:latin typeface="Calibri"/>
              <a:ea typeface="Calibri"/>
              <a:cs typeface="Calibri"/>
              <a:sym typeface="Calibri"/>
            </a:endParaRPr>
          </a:p>
          <a:p>
            <a:pPr marL="355600" lvl="0" indent="165100" algn="l" rtl="0">
              <a:spcBef>
                <a:spcPts val="560"/>
              </a:spcBef>
              <a:spcAft>
                <a:spcPts val="0"/>
              </a:spcAft>
              <a:buNone/>
            </a:pPr>
            <a:endParaRPr sz="1800">
              <a:solidFill>
                <a:srgbClr val="434343"/>
              </a:solidFill>
              <a:latin typeface="Calibri"/>
              <a:ea typeface="Calibri"/>
              <a:cs typeface="Calibri"/>
              <a:sym typeface="Calibri"/>
            </a:endParaRPr>
          </a:p>
          <a:p>
            <a:pPr marL="0" lvl="0" indent="0" algn="l" rtl="0">
              <a:spcBef>
                <a:spcPts val="560"/>
              </a:spcBef>
              <a:spcAft>
                <a:spcPts val="0"/>
              </a:spcAft>
              <a:buNone/>
            </a:pPr>
            <a:r>
              <a:rPr lang="fr-FR" sz="1800" b="1">
                <a:solidFill>
                  <a:srgbClr val="434343"/>
                </a:solidFill>
                <a:latin typeface="Calibri"/>
                <a:ea typeface="Calibri"/>
                <a:cs typeface="Calibri"/>
                <a:sym typeface="Calibri"/>
              </a:rPr>
              <a:t>Map Reduce</a:t>
            </a:r>
            <a:r>
              <a:rPr lang="fr-FR" sz="1800">
                <a:solidFill>
                  <a:srgbClr val="434343"/>
                </a:solidFill>
                <a:latin typeface="Calibri"/>
                <a:ea typeface="Calibri"/>
                <a:cs typeface="Calibri"/>
                <a:sym typeface="Calibri"/>
              </a:rPr>
              <a:t> aims to execute batch processing on a distributed system. </a:t>
            </a:r>
            <a:endParaRPr sz="1800">
              <a:solidFill>
                <a:srgbClr val="434343"/>
              </a:solidFill>
              <a:latin typeface="Calibri"/>
              <a:ea typeface="Calibri"/>
              <a:cs typeface="Calibri"/>
              <a:sym typeface="Calibri"/>
            </a:endParaRPr>
          </a:p>
          <a:p>
            <a:pPr marL="0" lvl="0" indent="0" algn="l" rtl="0">
              <a:spcBef>
                <a:spcPts val="560"/>
              </a:spcBef>
              <a:spcAft>
                <a:spcPts val="0"/>
              </a:spcAft>
              <a:buNone/>
            </a:pPr>
            <a:r>
              <a:rPr lang="fr-FR" sz="1800">
                <a:solidFill>
                  <a:srgbClr val="434343"/>
                </a:solidFill>
                <a:latin typeface="Calibri"/>
                <a:ea typeface="Calibri"/>
                <a:cs typeface="Calibri"/>
                <a:sym typeface="Calibri"/>
              </a:rPr>
              <a:t>The idea is that we manage data that is a priori unstructured, so we have a step of extracting and processing the relevant data. </a:t>
            </a:r>
            <a:endParaRPr sz="1800">
              <a:solidFill>
                <a:srgbClr val="434343"/>
              </a:solidFill>
              <a:latin typeface="Calibri"/>
              <a:ea typeface="Calibri"/>
              <a:cs typeface="Calibri"/>
              <a:sym typeface="Calibri"/>
            </a:endParaRPr>
          </a:p>
          <a:p>
            <a:pPr marL="0" lvl="0" indent="0" algn="l" rtl="0">
              <a:spcBef>
                <a:spcPts val="560"/>
              </a:spcBef>
              <a:spcAft>
                <a:spcPts val="0"/>
              </a:spcAft>
              <a:buNone/>
            </a:pPr>
            <a:r>
              <a:rPr lang="fr-FR" sz="1800">
                <a:solidFill>
                  <a:srgbClr val="434343"/>
                </a:solidFill>
                <a:latin typeface="Calibri"/>
                <a:ea typeface="Calibri"/>
                <a:cs typeface="Calibri"/>
                <a:sym typeface="Calibri"/>
              </a:rPr>
              <a:t>What is called </a:t>
            </a:r>
            <a:r>
              <a:rPr lang="fr-FR" sz="1800" b="1">
                <a:solidFill>
                  <a:srgbClr val="434343"/>
                </a:solidFill>
                <a:latin typeface="Calibri"/>
                <a:ea typeface="Calibri"/>
                <a:cs typeface="Calibri"/>
                <a:sym typeface="Calibri"/>
              </a:rPr>
              <a:t>Map</a:t>
            </a:r>
            <a:r>
              <a:rPr lang="fr-FR" sz="1800">
                <a:solidFill>
                  <a:srgbClr val="434343"/>
                </a:solidFill>
                <a:latin typeface="Calibri"/>
                <a:ea typeface="Calibri"/>
                <a:cs typeface="Calibri"/>
                <a:sym typeface="Calibri"/>
              </a:rPr>
              <a:t>. </a:t>
            </a:r>
            <a:endParaRPr sz="1800">
              <a:solidFill>
                <a:srgbClr val="434343"/>
              </a:solidFill>
              <a:latin typeface="Calibri"/>
              <a:ea typeface="Calibri"/>
              <a:cs typeface="Calibri"/>
              <a:sym typeface="Calibri"/>
            </a:endParaRPr>
          </a:p>
          <a:p>
            <a:pPr marL="0" lvl="0" indent="0" algn="l" rtl="0">
              <a:spcBef>
                <a:spcPts val="560"/>
              </a:spcBef>
              <a:spcAft>
                <a:spcPts val="0"/>
              </a:spcAft>
              <a:buNone/>
            </a:pPr>
            <a:r>
              <a:rPr lang="fr-FR" sz="1800">
                <a:solidFill>
                  <a:srgbClr val="434343"/>
                </a:solidFill>
                <a:latin typeface="Calibri"/>
                <a:ea typeface="Calibri"/>
                <a:cs typeface="Calibri"/>
                <a:sym typeface="Calibri"/>
              </a:rPr>
              <a:t>It is to read information in a file, to extract the part which concerns us, and to present it in the form of key value. Finally, we obtain a loooooongue list, distributed, of key - value pairs. </a:t>
            </a:r>
            <a:endParaRPr sz="1800">
              <a:solidFill>
                <a:srgbClr val="434343"/>
              </a:solidFill>
              <a:latin typeface="Calibri"/>
              <a:ea typeface="Calibri"/>
              <a:cs typeface="Calibri"/>
              <a:sym typeface="Calibri"/>
            </a:endParaRPr>
          </a:p>
          <a:p>
            <a:pPr marL="0" lvl="0" indent="0" algn="l" rtl="0">
              <a:spcBef>
                <a:spcPts val="560"/>
              </a:spcBef>
              <a:spcAft>
                <a:spcPts val="0"/>
              </a:spcAft>
              <a:buNone/>
            </a:pPr>
            <a:r>
              <a:rPr lang="fr-FR" sz="1800">
                <a:solidFill>
                  <a:srgbClr val="434343"/>
                </a:solidFill>
                <a:latin typeface="Calibri"/>
                <a:ea typeface="Calibri"/>
                <a:cs typeface="Calibri"/>
                <a:sym typeface="Calibri"/>
              </a:rPr>
              <a:t>A step of processing the relevant data, which bears the sweet name of Reduce. As much as the Map brings us back lists of key - value pairs, as much the reduce will treat, and aggregate, these values.</a:t>
            </a:r>
            <a:endParaRPr sz="1800">
              <a:solidFill>
                <a:srgbClr val="434343"/>
              </a:solidFill>
              <a:latin typeface="Calibri"/>
              <a:ea typeface="Calibri"/>
              <a:cs typeface="Calibri"/>
              <a:sym typeface="Calibri"/>
            </a:endParaRPr>
          </a:p>
          <a:p>
            <a:pPr marL="355600" lvl="0" indent="165100" algn="l" rtl="0">
              <a:spcBef>
                <a:spcPts val="560"/>
              </a:spcBef>
              <a:spcAft>
                <a:spcPts val="0"/>
              </a:spcAft>
              <a:buNone/>
            </a:pPr>
            <a:endParaRPr sz="1800">
              <a:solidFill>
                <a:srgbClr val="434343"/>
              </a:solidFill>
              <a:latin typeface="Calibri"/>
              <a:ea typeface="Calibri"/>
              <a:cs typeface="Calibri"/>
              <a:sym typeface="Calibri"/>
            </a:endParaRPr>
          </a:p>
        </p:txBody>
      </p:sp>
      <p:sp>
        <p:nvSpPr>
          <p:cNvPr id="1955" name="Google Shape;1955;p144"/>
          <p:cNvSpPr txBox="1">
            <a:spLocks noGrp="1"/>
          </p:cNvSpPr>
          <p:nvPr>
            <p:ph type="sldNum" idx="12"/>
          </p:nvPr>
        </p:nvSpPr>
        <p:spPr>
          <a:xfrm>
            <a:off x="6553200" y="6356349"/>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A4ADB0"/>
              </a:buClr>
              <a:buFont typeface="Calibri"/>
              <a:buNone/>
            </a:pPr>
            <a:fld id="{00000000-1234-1234-1234-123412341234}" type="slidenum">
              <a:rPr lang="fr-FR"/>
              <a:t>95</a:t>
            </a:fld>
            <a:endParaRPr/>
          </a:p>
        </p:txBody>
      </p:sp>
      <p:sp>
        <p:nvSpPr>
          <p:cNvPr id="1956" name="Google Shape;1956;p144"/>
          <p:cNvSpPr txBox="1">
            <a:spLocks noGrp="1"/>
          </p:cNvSpPr>
          <p:nvPr>
            <p:ph type="title"/>
          </p:nvPr>
        </p:nvSpPr>
        <p:spPr>
          <a:xfrm>
            <a:off x="457200" y="274639"/>
            <a:ext cx="8229600" cy="11433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Font typeface="Arial"/>
              <a:buNone/>
            </a:pPr>
            <a:r>
              <a:rPr lang="fr-FR" sz="2400"/>
              <a:t>HADOOP : Big Data Technology</a:t>
            </a:r>
            <a:endParaRPr/>
          </a:p>
        </p:txBody>
      </p:sp>
      <p:cxnSp>
        <p:nvCxnSpPr>
          <p:cNvPr id="1957" name="Google Shape;1957;p144"/>
          <p:cNvCxnSpPr/>
          <p:nvPr/>
        </p:nvCxnSpPr>
        <p:spPr>
          <a:xfrm>
            <a:off x="457200" y="575619"/>
            <a:ext cx="0" cy="576000"/>
          </a:xfrm>
          <a:prstGeom prst="straightConnector1">
            <a:avLst/>
          </a:prstGeom>
          <a:noFill/>
          <a:ln w="28575" cap="flat" cmpd="sng">
            <a:solidFill>
              <a:srgbClr val="20C3F3"/>
            </a:solidFill>
            <a:prstDash val="solid"/>
            <a:round/>
            <a:headEnd type="none" w="sm" len="sm"/>
            <a:tailEnd type="none" w="sm" len="sm"/>
          </a:ln>
        </p:spPr>
      </p:cxnSp>
      <p:pic>
        <p:nvPicPr>
          <p:cNvPr id="1958" name="Google Shape;1958;p144" descr="logo_hupi_rvb (2).png"/>
          <p:cNvPicPr preferRelativeResize="0"/>
          <p:nvPr/>
        </p:nvPicPr>
        <p:blipFill rotWithShape="1">
          <a:blip r:embed="rId4">
            <a:alphaModFix/>
          </a:blip>
          <a:srcRect/>
          <a:stretch/>
        </p:blipFill>
        <p:spPr>
          <a:xfrm>
            <a:off x="8255950" y="144000"/>
            <a:ext cx="745800" cy="492900"/>
          </a:xfrm>
          <a:prstGeom prst="rect">
            <a:avLst/>
          </a:prstGeom>
          <a:noFill/>
          <a:ln>
            <a:noFill/>
          </a:ln>
        </p:spPr>
      </p:pic>
      <p:sp>
        <p:nvSpPr>
          <p:cNvPr id="1959" name="Google Shape;1959;p144"/>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963"/>
        <p:cNvGrpSpPr/>
        <p:nvPr/>
      </p:nvGrpSpPr>
      <p:grpSpPr>
        <a:xfrm>
          <a:off x="0" y="0"/>
          <a:ext cx="0" cy="0"/>
          <a:chOff x="0" y="0"/>
          <a:chExt cx="0" cy="0"/>
        </a:xfrm>
      </p:grpSpPr>
      <p:cxnSp>
        <p:nvCxnSpPr>
          <p:cNvPr id="1964" name="Google Shape;1964;p145"/>
          <p:cNvCxnSpPr/>
          <p:nvPr/>
        </p:nvCxnSpPr>
        <p:spPr>
          <a:xfrm>
            <a:off x="457200" y="575619"/>
            <a:ext cx="0" cy="576000"/>
          </a:xfrm>
          <a:prstGeom prst="straightConnector1">
            <a:avLst/>
          </a:prstGeom>
          <a:noFill/>
          <a:ln w="28575" cap="flat" cmpd="sng">
            <a:solidFill>
              <a:srgbClr val="20C3F3"/>
            </a:solidFill>
            <a:prstDash val="solid"/>
            <a:round/>
            <a:headEnd type="none" w="sm" len="sm"/>
            <a:tailEnd type="none" w="sm" len="sm"/>
          </a:ln>
        </p:spPr>
      </p:cxnSp>
      <p:sp>
        <p:nvSpPr>
          <p:cNvPr id="1965" name="Google Shape;1965;p145"/>
          <p:cNvSpPr/>
          <p:nvPr/>
        </p:nvSpPr>
        <p:spPr>
          <a:xfrm>
            <a:off x="7945015" y="110592"/>
            <a:ext cx="573000" cy="1073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1966" name="Google Shape;1966;p145"/>
          <p:cNvSpPr txBox="1"/>
          <p:nvPr/>
        </p:nvSpPr>
        <p:spPr>
          <a:xfrm>
            <a:off x="457204" y="284624"/>
            <a:ext cx="8229600" cy="1143300"/>
          </a:xfrm>
          <a:prstGeom prst="rect">
            <a:avLst/>
          </a:prstGeom>
          <a:noFill/>
          <a:ln>
            <a:noFill/>
          </a:ln>
        </p:spPr>
        <p:txBody>
          <a:bodyPr spcFirstLastPara="1" wrap="square" lIns="68550" tIns="34275" rIns="68550" bIns="34275" anchor="ctr" anchorCtr="0">
            <a:noAutofit/>
          </a:bodyPr>
          <a:lstStyle/>
          <a:p>
            <a:pPr marL="0" marR="0" lvl="0" indent="457200" algn="l" rtl="0">
              <a:lnSpc>
                <a:spcPct val="100000"/>
              </a:lnSpc>
              <a:spcBef>
                <a:spcPts val="0"/>
              </a:spcBef>
              <a:spcAft>
                <a:spcPts val="0"/>
              </a:spcAft>
              <a:buClr>
                <a:schemeClr val="dk1"/>
              </a:buClr>
              <a:buFont typeface="Arial"/>
              <a:buNone/>
            </a:pPr>
            <a:r>
              <a:rPr lang="fr-FR" sz="2400">
                <a:solidFill>
                  <a:schemeClr val="accent6"/>
                </a:solidFill>
                <a:latin typeface="Dosis"/>
                <a:ea typeface="Dosis"/>
                <a:cs typeface="Dosis"/>
                <a:sym typeface="Dosis"/>
              </a:rPr>
              <a:t>FOCUS: MACHINE LEARNING : DETERMINISM vs. MODELING</a:t>
            </a:r>
            <a:endParaRPr/>
          </a:p>
        </p:txBody>
      </p:sp>
      <p:pic>
        <p:nvPicPr>
          <p:cNvPr id="1967" name="Google Shape;1967;p145" descr="Capture d’écran 2017-05-11 à 09.22.03.png"/>
          <p:cNvPicPr preferRelativeResize="0"/>
          <p:nvPr/>
        </p:nvPicPr>
        <p:blipFill>
          <a:blip r:embed="rId3">
            <a:alphaModFix/>
          </a:blip>
          <a:stretch>
            <a:fillRect/>
          </a:stretch>
        </p:blipFill>
        <p:spPr>
          <a:xfrm>
            <a:off x="495832" y="457565"/>
            <a:ext cx="481746" cy="578100"/>
          </a:xfrm>
          <a:prstGeom prst="rect">
            <a:avLst/>
          </a:prstGeom>
          <a:noFill/>
          <a:ln>
            <a:noFill/>
          </a:ln>
        </p:spPr>
      </p:pic>
      <p:pic>
        <p:nvPicPr>
          <p:cNvPr id="1968" name="Google Shape;1968;p145" descr="Machine Leaning.jpg"/>
          <p:cNvPicPr preferRelativeResize="0"/>
          <p:nvPr/>
        </p:nvPicPr>
        <p:blipFill>
          <a:blip r:embed="rId4">
            <a:alphaModFix/>
          </a:blip>
          <a:stretch>
            <a:fillRect/>
          </a:stretch>
        </p:blipFill>
        <p:spPr>
          <a:xfrm>
            <a:off x="216475" y="2393817"/>
            <a:ext cx="1840919" cy="1143300"/>
          </a:xfrm>
          <a:prstGeom prst="rect">
            <a:avLst/>
          </a:prstGeom>
          <a:noFill/>
          <a:ln>
            <a:noFill/>
          </a:ln>
        </p:spPr>
      </p:pic>
      <p:pic>
        <p:nvPicPr>
          <p:cNvPr id="1969" name="Google Shape;1969;p145" descr="Capture d’écran 2017-05-15 à 11.07.44.png"/>
          <p:cNvPicPr preferRelativeResize="0"/>
          <p:nvPr/>
        </p:nvPicPr>
        <p:blipFill>
          <a:blip r:embed="rId5">
            <a:alphaModFix/>
          </a:blip>
          <a:stretch>
            <a:fillRect/>
          </a:stretch>
        </p:blipFill>
        <p:spPr>
          <a:xfrm>
            <a:off x="2362194" y="1427824"/>
            <a:ext cx="6390453" cy="3767832"/>
          </a:xfrm>
          <a:prstGeom prst="rect">
            <a:avLst/>
          </a:prstGeom>
          <a:noFill/>
          <a:ln>
            <a:noFill/>
          </a:ln>
        </p:spPr>
      </p:pic>
      <p:sp>
        <p:nvSpPr>
          <p:cNvPr id="1970" name="Google Shape;1970;p145"/>
          <p:cNvSpPr txBox="1"/>
          <p:nvPr/>
        </p:nvSpPr>
        <p:spPr>
          <a:xfrm>
            <a:off x="216475" y="4060925"/>
            <a:ext cx="3560100" cy="1961400"/>
          </a:xfrm>
          <a:prstGeom prst="rect">
            <a:avLst/>
          </a:prstGeom>
          <a:noFill/>
          <a:ln>
            <a:noFill/>
          </a:ln>
        </p:spPr>
        <p:txBody>
          <a:bodyPr spcFirstLastPara="1" wrap="square" lIns="68550" tIns="34275" rIns="68550" bIns="34275" anchor="ctr" anchorCtr="0">
            <a:noAutofit/>
          </a:bodyPr>
          <a:lstStyle/>
          <a:p>
            <a:pPr marL="0" marR="0" lvl="0" indent="0" algn="l" rtl="0">
              <a:lnSpc>
                <a:spcPct val="115000"/>
              </a:lnSpc>
              <a:spcBef>
                <a:spcPts val="0"/>
              </a:spcBef>
              <a:spcAft>
                <a:spcPts val="0"/>
              </a:spcAft>
              <a:buClr>
                <a:srgbClr val="738389"/>
              </a:buClr>
              <a:buFont typeface="Arial"/>
              <a:buNone/>
            </a:pPr>
            <a:r>
              <a:rPr lang="fr-FR" i="1">
                <a:solidFill>
                  <a:srgbClr val="20C3F3"/>
                </a:solidFill>
              </a:rPr>
              <a:t>DECIDE ALSO (ABOVE ALL) </a:t>
            </a:r>
            <a:endParaRPr i="1">
              <a:solidFill>
                <a:srgbClr val="20C3F3"/>
              </a:solidFill>
            </a:endParaRPr>
          </a:p>
          <a:p>
            <a:pPr marL="0" marR="0" lvl="0" indent="0" algn="l" rtl="0">
              <a:lnSpc>
                <a:spcPct val="115000"/>
              </a:lnSpc>
              <a:spcBef>
                <a:spcPts val="0"/>
              </a:spcBef>
              <a:spcAft>
                <a:spcPts val="0"/>
              </a:spcAft>
              <a:buClr>
                <a:srgbClr val="738389"/>
              </a:buClr>
              <a:buFont typeface="Arial"/>
              <a:buNone/>
            </a:pPr>
            <a:r>
              <a:rPr lang="fr-FR" i="1">
                <a:solidFill>
                  <a:srgbClr val="20C3F3"/>
                </a:solidFill>
              </a:rPr>
              <a:t>BASED ON  STATISTICS</a:t>
            </a:r>
            <a:endParaRPr i="1">
              <a:solidFill>
                <a:srgbClr val="20C3F3"/>
              </a:solidFill>
            </a:endParaRPr>
          </a:p>
          <a:p>
            <a:pPr marL="0" marR="0" lvl="0" indent="0" algn="l" rtl="0">
              <a:lnSpc>
                <a:spcPct val="115000"/>
              </a:lnSpc>
              <a:spcBef>
                <a:spcPts val="0"/>
              </a:spcBef>
              <a:spcAft>
                <a:spcPts val="0"/>
              </a:spcAft>
              <a:buClr>
                <a:srgbClr val="738389"/>
              </a:buClr>
              <a:buFont typeface="Arial"/>
              <a:buNone/>
            </a:pPr>
            <a:endParaRPr i="1">
              <a:solidFill>
                <a:srgbClr val="20C3F3"/>
              </a:solidFill>
            </a:endParaRPr>
          </a:p>
          <a:p>
            <a:pPr marL="0" marR="0" lvl="0" indent="0" algn="l" rtl="0">
              <a:lnSpc>
                <a:spcPct val="115000"/>
              </a:lnSpc>
              <a:spcBef>
                <a:spcPts val="0"/>
              </a:spcBef>
              <a:spcAft>
                <a:spcPts val="0"/>
              </a:spcAft>
              <a:buClr>
                <a:srgbClr val="738389"/>
              </a:buClr>
              <a:buFont typeface="Arial"/>
              <a:buNone/>
            </a:pPr>
            <a:r>
              <a:rPr lang="fr-FR" b="1" i="1" u="sng">
                <a:solidFill>
                  <a:srgbClr val="20C3F3"/>
                </a:solidFill>
              </a:rPr>
              <a:t>AND</a:t>
            </a:r>
            <a:r>
              <a:rPr lang="fr-FR" i="1">
                <a:solidFill>
                  <a:srgbClr val="20C3F3"/>
                </a:solidFill>
              </a:rPr>
              <a:t> </a:t>
            </a:r>
            <a:endParaRPr i="1">
              <a:solidFill>
                <a:srgbClr val="20C3F3"/>
              </a:solidFill>
            </a:endParaRPr>
          </a:p>
          <a:p>
            <a:pPr marL="0" marR="0" lvl="0" indent="0" algn="l" rtl="0">
              <a:lnSpc>
                <a:spcPct val="115000"/>
              </a:lnSpc>
              <a:spcBef>
                <a:spcPts val="0"/>
              </a:spcBef>
              <a:spcAft>
                <a:spcPts val="0"/>
              </a:spcAft>
              <a:buClr>
                <a:srgbClr val="738389"/>
              </a:buClr>
              <a:buFont typeface="Arial"/>
              <a:buNone/>
            </a:pPr>
            <a:endParaRPr i="1">
              <a:solidFill>
                <a:srgbClr val="20C3F3"/>
              </a:solidFill>
            </a:endParaRPr>
          </a:p>
          <a:p>
            <a:pPr marL="0" marR="0" lvl="0" indent="0" algn="l" rtl="0">
              <a:lnSpc>
                <a:spcPct val="115000"/>
              </a:lnSpc>
              <a:spcBef>
                <a:spcPts val="0"/>
              </a:spcBef>
              <a:spcAft>
                <a:spcPts val="0"/>
              </a:spcAft>
              <a:buClr>
                <a:srgbClr val="738389"/>
              </a:buClr>
              <a:buFont typeface="Arial"/>
              <a:buNone/>
            </a:pPr>
            <a:r>
              <a:rPr lang="fr-FR" i="1">
                <a:solidFill>
                  <a:srgbClr val="20C3F3"/>
                </a:solidFill>
              </a:rPr>
              <a:t>NO MORE (NECESSARILY) </a:t>
            </a:r>
            <a:endParaRPr i="1">
              <a:solidFill>
                <a:srgbClr val="20C3F3"/>
              </a:solidFill>
            </a:endParaRPr>
          </a:p>
          <a:p>
            <a:pPr marL="0" marR="0" lvl="0" indent="0" algn="l" rtl="0">
              <a:lnSpc>
                <a:spcPct val="115000"/>
              </a:lnSpc>
              <a:spcBef>
                <a:spcPts val="0"/>
              </a:spcBef>
              <a:spcAft>
                <a:spcPts val="0"/>
              </a:spcAft>
              <a:buClr>
                <a:srgbClr val="738389"/>
              </a:buClr>
              <a:buFont typeface="Arial"/>
              <a:buNone/>
            </a:pPr>
            <a:r>
              <a:rPr lang="fr-FR" i="1">
                <a:solidFill>
                  <a:srgbClr val="20C3F3"/>
                </a:solidFill>
              </a:rPr>
              <a:t>BASED ON RULES</a:t>
            </a:r>
            <a:endParaRPr i="1">
              <a:solidFill>
                <a:srgbClr val="FF0000"/>
              </a:solidFill>
            </a:endParaRPr>
          </a:p>
        </p:txBody>
      </p:sp>
      <p:pic>
        <p:nvPicPr>
          <p:cNvPr id="1971" name="Google Shape;1971;p145" descr="logo_hupi_rvb (2).png"/>
          <p:cNvPicPr preferRelativeResize="0"/>
          <p:nvPr/>
        </p:nvPicPr>
        <p:blipFill rotWithShape="1">
          <a:blip r:embed="rId6">
            <a:alphaModFix/>
          </a:blip>
          <a:srcRect/>
          <a:stretch/>
        </p:blipFill>
        <p:spPr>
          <a:xfrm>
            <a:off x="8255950" y="144000"/>
            <a:ext cx="745800" cy="492900"/>
          </a:xfrm>
          <a:prstGeom prst="rect">
            <a:avLst/>
          </a:prstGeom>
          <a:noFill/>
          <a:ln>
            <a:noFill/>
          </a:ln>
        </p:spPr>
      </p:pic>
      <p:sp>
        <p:nvSpPr>
          <p:cNvPr id="1972" name="Google Shape;1972;p145"/>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976"/>
        <p:cNvGrpSpPr/>
        <p:nvPr/>
      </p:nvGrpSpPr>
      <p:grpSpPr>
        <a:xfrm>
          <a:off x="0" y="0"/>
          <a:ext cx="0" cy="0"/>
          <a:chOff x="0" y="0"/>
          <a:chExt cx="0" cy="0"/>
        </a:xfrm>
      </p:grpSpPr>
      <p:sp>
        <p:nvSpPr>
          <p:cNvPr id="1977" name="Google Shape;1977;p146"/>
          <p:cNvSpPr txBox="1">
            <a:spLocks noGrp="1"/>
          </p:cNvSpPr>
          <p:nvPr>
            <p:ph type="title"/>
          </p:nvPr>
        </p:nvSpPr>
        <p:spPr>
          <a:xfrm>
            <a:off x="457200" y="274639"/>
            <a:ext cx="8229600" cy="11433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Font typeface="Arial"/>
              <a:buNone/>
            </a:pPr>
            <a:r>
              <a:rPr lang="fr-FR" sz="2400"/>
              <a:t>Main principles of distributed computing</a:t>
            </a:r>
            <a:endParaRPr/>
          </a:p>
        </p:txBody>
      </p:sp>
      <p:pic>
        <p:nvPicPr>
          <p:cNvPr id="1978" name="Google Shape;1978;p146"/>
          <p:cNvPicPr preferRelativeResize="0"/>
          <p:nvPr/>
        </p:nvPicPr>
        <p:blipFill rotWithShape="1">
          <a:blip r:embed="rId3">
            <a:alphaModFix/>
          </a:blip>
          <a:srcRect/>
          <a:stretch/>
        </p:blipFill>
        <p:spPr>
          <a:xfrm>
            <a:off x="1621692" y="1244600"/>
            <a:ext cx="5723269" cy="4023060"/>
          </a:xfrm>
          <a:prstGeom prst="rect">
            <a:avLst/>
          </a:prstGeom>
          <a:noFill/>
          <a:ln>
            <a:noFill/>
          </a:ln>
        </p:spPr>
      </p:pic>
      <p:cxnSp>
        <p:nvCxnSpPr>
          <p:cNvPr id="1979" name="Google Shape;1979;p146"/>
          <p:cNvCxnSpPr/>
          <p:nvPr/>
        </p:nvCxnSpPr>
        <p:spPr>
          <a:xfrm>
            <a:off x="457200" y="575619"/>
            <a:ext cx="0" cy="576000"/>
          </a:xfrm>
          <a:prstGeom prst="straightConnector1">
            <a:avLst/>
          </a:prstGeom>
          <a:noFill/>
          <a:ln w="28575" cap="flat" cmpd="sng">
            <a:solidFill>
              <a:srgbClr val="20C3F3"/>
            </a:solidFill>
            <a:prstDash val="solid"/>
            <a:round/>
            <a:headEnd type="none" w="sm" len="sm"/>
            <a:tailEnd type="none" w="sm" len="sm"/>
          </a:ln>
        </p:spPr>
      </p:cxnSp>
      <p:pic>
        <p:nvPicPr>
          <p:cNvPr id="1980" name="Google Shape;1980;p146"/>
          <p:cNvPicPr preferRelativeResize="0"/>
          <p:nvPr/>
        </p:nvPicPr>
        <p:blipFill rotWithShape="1">
          <a:blip r:embed="rId4">
            <a:alphaModFix/>
          </a:blip>
          <a:srcRect/>
          <a:stretch/>
        </p:blipFill>
        <p:spPr>
          <a:xfrm>
            <a:off x="6870623" y="695842"/>
            <a:ext cx="2098291" cy="1319553"/>
          </a:xfrm>
          <a:prstGeom prst="rect">
            <a:avLst/>
          </a:prstGeom>
          <a:noFill/>
          <a:ln>
            <a:noFill/>
          </a:ln>
        </p:spPr>
      </p:pic>
      <p:sp>
        <p:nvSpPr>
          <p:cNvPr id="1981" name="Google Shape;1981;p146"/>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985"/>
        <p:cNvGrpSpPr/>
        <p:nvPr/>
      </p:nvGrpSpPr>
      <p:grpSpPr>
        <a:xfrm>
          <a:off x="0" y="0"/>
          <a:ext cx="0" cy="0"/>
          <a:chOff x="0" y="0"/>
          <a:chExt cx="0" cy="0"/>
        </a:xfrm>
      </p:grpSpPr>
      <p:sp>
        <p:nvSpPr>
          <p:cNvPr id="1986" name="Google Shape;1986;p147"/>
          <p:cNvSpPr txBox="1">
            <a:spLocks noGrp="1"/>
          </p:cNvSpPr>
          <p:nvPr>
            <p:ph type="title"/>
          </p:nvPr>
        </p:nvSpPr>
        <p:spPr>
          <a:xfrm>
            <a:off x="457200" y="274639"/>
            <a:ext cx="8229600" cy="11433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Font typeface="Arial"/>
              <a:buNone/>
            </a:pPr>
            <a:r>
              <a:rPr lang="fr-FR" sz="2400"/>
              <a:t>Les</a:t>
            </a:r>
            <a:r>
              <a:rPr lang="fr-FR" sz="3200" b="0" i="0" u="none" strike="noStrike" cap="none">
                <a:solidFill>
                  <a:srgbClr val="7F7F7F"/>
                </a:solidFill>
                <a:latin typeface="Calibri"/>
                <a:ea typeface="Calibri"/>
                <a:cs typeface="Calibri"/>
                <a:sym typeface="Calibri"/>
              </a:rPr>
              <a:t> </a:t>
            </a:r>
            <a:r>
              <a:rPr lang="fr-FR" sz="2400">
                <a:solidFill>
                  <a:schemeClr val="accent6"/>
                </a:solidFill>
                <a:latin typeface="Dosis"/>
                <a:ea typeface="Dosis"/>
                <a:cs typeface="Dosis"/>
                <a:sym typeface="Dosis"/>
              </a:rPr>
              <a:t>Technologies</a:t>
            </a:r>
            <a:r>
              <a:rPr lang="fr-FR" sz="3200" b="0" i="0" u="none" strike="noStrike" cap="none">
                <a:solidFill>
                  <a:srgbClr val="7F7F7F"/>
                </a:solidFill>
                <a:latin typeface="Calibri"/>
                <a:ea typeface="Calibri"/>
                <a:cs typeface="Calibri"/>
                <a:sym typeface="Calibri"/>
              </a:rPr>
              <a:t> :</a:t>
            </a:r>
            <a:endParaRPr sz="3200" b="0" i="0" u="none" strike="noStrike" cap="none">
              <a:solidFill>
                <a:srgbClr val="7F7F7F"/>
              </a:solidFill>
              <a:latin typeface="Calibri"/>
              <a:ea typeface="Calibri"/>
              <a:cs typeface="Calibri"/>
              <a:sym typeface="Calibri"/>
            </a:endParaRPr>
          </a:p>
        </p:txBody>
      </p:sp>
      <p:sp>
        <p:nvSpPr>
          <p:cNvPr id="1987" name="Google Shape;1987;p147"/>
          <p:cNvSpPr txBox="1">
            <a:spLocks noGrp="1"/>
          </p:cNvSpPr>
          <p:nvPr>
            <p:ph type="body" idx="1"/>
          </p:nvPr>
        </p:nvSpPr>
        <p:spPr>
          <a:xfrm>
            <a:off x="457200" y="1074738"/>
            <a:ext cx="8229600" cy="4767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595959"/>
              </a:buClr>
              <a:buSzPts val="2800"/>
              <a:buFont typeface="Arial"/>
              <a:buNone/>
            </a:pPr>
            <a:r>
              <a:rPr lang="fr-FR" sz="2800" b="1" i="1" u="none" strike="noStrike" cap="none">
                <a:solidFill>
                  <a:srgbClr val="595959"/>
                </a:solidFill>
                <a:latin typeface="Calibri"/>
                <a:ea typeface="Calibri"/>
                <a:cs typeface="Calibri"/>
                <a:sym typeface="Calibri"/>
              </a:rPr>
              <a:t>Apache Spark </a:t>
            </a:r>
            <a:endParaRPr sz="2800" b="1" i="1" u="none" strike="noStrike" cap="none">
              <a:solidFill>
                <a:srgbClr val="595959"/>
              </a:solidFill>
              <a:latin typeface="Calibri"/>
              <a:ea typeface="Calibri"/>
              <a:cs typeface="Calibri"/>
              <a:sym typeface="Calibri"/>
            </a:endParaRPr>
          </a:p>
          <a:p>
            <a:pPr marL="0" marR="0" lvl="0" indent="0" algn="l" rtl="0">
              <a:spcBef>
                <a:spcPts val="560"/>
              </a:spcBef>
              <a:spcAft>
                <a:spcPts val="0"/>
              </a:spcAft>
              <a:buClr>
                <a:srgbClr val="595959"/>
              </a:buClr>
              <a:buSzPts val="2800"/>
              <a:buFont typeface="Arial"/>
              <a:buNone/>
            </a:pPr>
            <a:r>
              <a:rPr lang="fr-FR" sz="2800" b="0" i="0" u="none" strike="noStrike" cap="none">
                <a:solidFill>
                  <a:srgbClr val="595959"/>
                </a:solidFill>
                <a:latin typeface="Calibri"/>
                <a:ea typeface="Calibri"/>
                <a:cs typeface="Calibri"/>
                <a:sym typeface="Calibri"/>
              </a:rPr>
              <a:t>Scaling  &gt; 10 000 computers</a:t>
            </a:r>
            <a:endParaRPr/>
          </a:p>
          <a:p>
            <a:pPr marL="342900" marR="0" lvl="0" indent="-342900" algn="l" rtl="0">
              <a:spcBef>
                <a:spcPts val="640"/>
              </a:spcBef>
              <a:spcAft>
                <a:spcPts val="0"/>
              </a:spcAft>
              <a:buClr>
                <a:srgbClr val="595959"/>
              </a:buClr>
              <a:buSzPts val="3200"/>
              <a:buFont typeface="Arial"/>
              <a:buChar char="•"/>
            </a:pPr>
            <a:r>
              <a:rPr lang="fr-FR" sz="2800" b="0" i="0" u="none" strike="noStrike" cap="none">
                <a:solidFill>
                  <a:srgbClr val="595959"/>
                </a:solidFill>
                <a:latin typeface="Calibri"/>
                <a:ea typeface="Calibri"/>
                <a:cs typeface="Calibri"/>
                <a:sym typeface="Calibri"/>
              </a:rPr>
              <a:t>Stockage et traitement de </a:t>
            </a:r>
            <a:r>
              <a:rPr lang="fr-FR" sz="3200" b="1" i="0" u="none" strike="noStrike" cap="none">
                <a:solidFill>
                  <a:srgbClr val="595959"/>
                </a:solidFill>
                <a:latin typeface="Calibri"/>
                <a:ea typeface="Calibri"/>
                <a:cs typeface="Calibri"/>
                <a:sym typeface="Calibri"/>
              </a:rPr>
              <a:t>exabytes</a:t>
            </a:r>
            <a:r>
              <a:rPr lang="fr-FR" sz="3200" b="0" i="0" u="none" strike="noStrike" cap="none">
                <a:solidFill>
                  <a:srgbClr val="595959"/>
                </a:solidFill>
                <a:latin typeface="Calibri"/>
                <a:ea typeface="Calibri"/>
                <a:cs typeface="Calibri"/>
                <a:sym typeface="Calibri"/>
              </a:rPr>
              <a:t> </a:t>
            </a:r>
            <a:r>
              <a:rPr lang="fr-FR" sz="2800" b="0" i="0" u="none" strike="noStrike" cap="none">
                <a:solidFill>
                  <a:srgbClr val="595959"/>
                </a:solidFill>
                <a:latin typeface="Calibri"/>
                <a:ea typeface="Calibri"/>
                <a:cs typeface="Calibri"/>
                <a:sym typeface="Calibri"/>
              </a:rPr>
              <a:t>de données </a:t>
            </a:r>
            <a:endParaRPr/>
          </a:p>
          <a:p>
            <a:pPr marL="742950" marR="0" lvl="1" indent="-285750" algn="l" rtl="0">
              <a:spcBef>
                <a:spcPts val="480"/>
              </a:spcBef>
              <a:spcAft>
                <a:spcPts val="0"/>
              </a:spcAft>
              <a:buClr>
                <a:srgbClr val="595959"/>
              </a:buClr>
              <a:buSzPts val="2400"/>
              <a:buFont typeface="Arial"/>
              <a:buChar char="–"/>
            </a:pPr>
            <a:r>
              <a:rPr lang="fr-FR" sz="2400" b="0" i="0" u="none" strike="noStrike" cap="none">
                <a:solidFill>
                  <a:srgbClr val="595959"/>
                </a:solidFill>
                <a:latin typeface="Calibri"/>
                <a:ea typeface="Calibri"/>
                <a:cs typeface="Calibri"/>
                <a:sym typeface="Calibri"/>
              </a:rPr>
              <a:t>1 To (TeraByte) = 1 000 Go (HUPI aujourd’hui, 90 To)</a:t>
            </a:r>
            <a:endParaRPr/>
          </a:p>
          <a:p>
            <a:pPr marL="742950" marR="0" lvl="1" indent="-285750" algn="l" rtl="0">
              <a:spcBef>
                <a:spcPts val="480"/>
              </a:spcBef>
              <a:spcAft>
                <a:spcPts val="0"/>
              </a:spcAft>
              <a:buClr>
                <a:srgbClr val="595959"/>
              </a:buClr>
              <a:buSzPts val="2400"/>
              <a:buFont typeface="Arial"/>
              <a:buChar char="–"/>
            </a:pPr>
            <a:r>
              <a:rPr lang="fr-FR" sz="2400" b="0" i="0" u="none" strike="noStrike" cap="none">
                <a:solidFill>
                  <a:srgbClr val="595959"/>
                </a:solidFill>
                <a:latin typeface="Calibri"/>
                <a:ea typeface="Calibri"/>
                <a:cs typeface="Calibri"/>
                <a:sym typeface="Calibri"/>
              </a:rPr>
              <a:t>1 Po (PetaByte) = 1 000 To</a:t>
            </a:r>
            <a:endParaRPr/>
          </a:p>
          <a:p>
            <a:pPr marL="742950" marR="0" lvl="1" indent="-285750" algn="l" rtl="0">
              <a:spcBef>
                <a:spcPts val="480"/>
              </a:spcBef>
              <a:spcAft>
                <a:spcPts val="0"/>
              </a:spcAft>
              <a:buClr>
                <a:srgbClr val="595959"/>
              </a:buClr>
              <a:buSzPts val="2400"/>
              <a:buFont typeface="Arial"/>
              <a:buChar char="–"/>
            </a:pPr>
            <a:r>
              <a:rPr lang="fr-FR" sz="2400" b="0" i="0" u="none" strike="noStrike" cap="none">
                <a:solidFill>
                  <a:srgbClr val="595959"/>
                </a:solidFill>
                <a:latin typeface="Calibri"/>
                <a:ea typeface="Calibri"/>
                <a:cs typeface="Calibri"/>
                <a:sym typeface="Calibri"/>
              </a:rPr>
              <a:t>1 Eo (ExaByte) =   1 000 Po</a:t>
            </a:r>
            <a:endParaRPr sz="2400" b="0" i="0" u="none" strike="noStrike" cap="none">
              <a:solidFill>
                <a:srgbClr val="595959"/>
              </a:solidFill>
              <a:latin typeface="Calibri"/>
              <a:ea typeface="Calibri"/>
              <a:cs typeface="Calibri"/>
              <a:sym typeface="Calibri"/>
            </a:endParaRPr>
          </a:p>
          <a:p>
            <a:pPr marL="0" marR="0" lvl="0" indent="0" algn="l" rtl="0">
              <a:spcBef>
                <a:spcPts val="480"/>
              </a:spcBef>
              <a:spcAft>
                <a:spcPts val="0"/>
              </a:spcAft>
              <a:buNone/>
            </a:pPr>
            <a:endParaRPr sz="2400">
              <a:solidFill>
                <a:srgbClr val="595959"/>
              </a:solidFill>
              <a:latin typeface="Calibri"/>
              <a:ea typeface="Calibri"/>
              <a:cs typeface="Calibri"/>
              <a:sym typeface="Calibri"/>
            </a:endParaRPr>
          </a:p>
          <a:p>
            <a:pPr marL="0" marR="0" lvl="0" indent="0" algn="l" rtl="0">
              <a:spcBef>
                <a:spcPts val="480"/>
              </a:spcBef>
              <a:spcAft>
                <a:spcPts val="0"/>
              </a:spcAft>
              <a:buNone/>
            </a:pPr>
            <a:endParaRPr sz="2400">
              <a:solidFill>
                <a:srgbClr val="595959"/>
              </a:solidFill>
              <a:latin typeface="Calibri"/>
              <a:ea typeface="Calibri"/>
              <a:cs typeface="Calibri"/>
              <a:sym typeface="Calibri"/>
            </a:endParaRPr>
          </a:p>
          <a:p>
            <a:pPr marL="0" marR="0" lvl="0" indent="0" algn="l" rtl="0">
              <a:spcBef>
                <a:spcPts val="480"/>
              </a:spcBef>
              <a:spcAft>
                <a:spcPts val="0"/>
              </a:spcAft>
              <a:buNone/>
            </a:pPr>
            <a:endParaRPr sz="2400">
              <a:solidFill>
                <a:srgbClr val="595959"/>
              </a:solidFill>
              <a:latin typeface="Calibri"/>
              <a:ea typeface="Calibri"/>
              <a:cs typeface="Calibri"/>
              <a:sym typeface="Calibri"/>
            </a:endParaRPr>
          </a:p>
          <a:p>
            <a:pPr marL="342900" marR="0" lvl="0" indent="-279400" algn="l" rtl="0">
              <a:spcBef>
                <a:spcPts val="560"/>
              </a:spcBef>
              <a:spcAft>
                <a:spcPts val="0"/>
              </a:spcAft>
              <a:buClr>
                <a:srgbClr val="595959"/>
              </a:buClr>
              <a:buSzPts val="1800"/>
              <a:buFont typeface="Arial"/>
              <a:buChar char="•"/>
            </a:pPr>
            <a:r>
              <a:rPr lang="fr-FR" b="0" i="0" u="none" strike="noStrike" cap="none">
                <a:solidFill>
                  <a:srgbClr val="595959"/>
                </a:solidFill>
                <a:latin typeface="Calibri"/>
                <a:ea typeface="Calibri"/>
                <a:cs typeface="Calibri"/>
                <a:sym typeface="Calibri"/>
              </a:rPr>
              <a:t>Tolérance aux pannes lors des échecs (relance automatique)</a:t>
            </a:r>
            <a:endParaRPr b="0" i="0" u="none" strike="noStrike" cap="none">
              <a:solidFill>
                <a:srgbClr val="595959"/>
              </a:solidFill>
              <a:latin typeface="Calibri"/>
              <a:ea typeface="Calibri"/>
              <a:cs typeface="Calibri"/>
              <a:sym typeface="Calibri"/>
            </a:endParaRPr>
          </a:p>
          <a:p>
            <a:pPr marL="342900" marR="0" lvl="0" indent="-279400" algn="l" rtl="0">
              <a:spcBef>
                <a:spcPts val="560"/>
              </a:spcBef>
              <a:spcAft>
                <a:spcPts val="0"/>
              </a:spcAft>
              <a:buClr>
                <a:srgbClr val="595959"/>
              </a:buClr>
              <a:buSzPts val="1800"/>
              <a:buFont typeface="Arial"/>
              <a:buChar char="•"/>
            </a:pPr>
            <a:r>
              <a:rPr lang="fr-FR" b="0" i="0" u="none" strike="noStrike" cap="none">
                <a:solidFill>
                  <a:srgbClr val="595959"/>
                </a:solidFill>
                <a:latin typeface="Calibri"/>
                <a:ea typeface="Calibri"/>
                <a:cs typeface="Calibri"/>
                <a:sym typeface="Calibri"/>
              </a:rPr>
              <a:t>2 tiers  des serveurs peuvent “crasher” et pourtant la requête sera effectuée</a:t>
            </a:r>
            <a:endParaRPr b="0" i="0" u="none" strike="noStrike" cap="none">
              <a:solidFill>
                <a:srgbClr val="595959"/>
              </a:solidFill>
              <a:latin typeface="Calibri"/>
              <a:ea typeface="Calibri"/>
              <a:cs typeface="Calibri"/>
              <a:sym typeface="Calibri"/>
            </a:endParaRPr>
          </a:p>
          <a:p>
            <a:pPr marL="342900" marR="0" lvl="0" indent="-279400" algn="l" rtl="0">
              <a:spcBef>
                <a:spcPts val="560"/>
              </a:spcBef>
              <a:spcAft>
                <a:spcPts val="0"/>
              </a:spcAft>
              <a:buClr>
                <a:srgbClr val="595959"/>
              </a:buClr>
              <a:buSzPts val="1800"/>
              <a:buFont typeface="Arial"/>
              <a:buChar char="•"/>
            </a:pPr>
            <a:r>
              <a:rPr lang="fr-FR" b="0" i="0" u="none" strike="noStrike" cap="none">
                <a:solidFill>
                  <a:srgbClr val="595959"/>
                </a:solidFill>
                <a:latin typeface="Calibri"/>
                <a:ea typeface="Calibri"/>
                <a:cs typeface="Calibri"/>
                <a:sym typeface="Calibri"/>
              </a:rPr>
              <a:t>Indépendance du matériel et des logiciels </a:t>
            </a:r>
            <a:endParaRPr b="0" i="0" u="none" strike="noStrike" cap="none">
              <a:solidFill>
                <a:srgbClr val="595959"/>
              </a:solidFill>
              <a:latin typeface="Calibri"/>
              <a:ea typeface="Calibri"/>
              <a:cs typeface="Calibri"/>
              <a:sym typeface="Calibri"/>
            </a:endParaRPr>
          </a:p>
        </p:txBody>
      </p:sp>
      <p:pic>
        <p:nvPicPr>
          <p:cNvPr id="1988" name="Google Shape;1988;p147"/>
          <p:cNvPicPr preferRelativeResize="0"/>
          <p:nvPr/>
        </p:nvPicPr>
        <p:blipFill>
          <a:blip r:embed="rId3">
            <a:alphaModFix/>
          </a:blip>
          <a:stretch>
            <a:fillRect/>
          </a:stretch>
        </p:blipFill>
        <p:spPr>
          <a:xfrm>
            <a:off x="5916825" y="657225"/>
            <a:ext cx="1960975" cy="1044150"/>
          </a:xfrm>
          <a:prstGeom prst="rect">
            <a:avLst/>
          </a:prstGeom>
          <a:noFill/>
          <a:ln>
            <a:noFill/>
          </a:ln>
        </p:spPr>
      </p:pic>
      <p:cxnSp>
        <p:nvCxnSpPr>
          <p:cNvPr id="1989" name="Google Shape;1989;p147"/>
          <p:cNvCxnSpPr/>
          <p:nvPr/>
        </p:nvCxnSpPr>
        <p:spPr>
          <a:xfrm>
            <a:off x="457200" y="575619"/>
            <a:ext cx="0" cy="576000"/>
          </a:xfrm>
          <a:prstGeom prst="straightConnector1">
            <a:avLst/>
          </a:prstGeom>
          <a:noFill/>
          <a:ln w="28575" cap="flat" cmpd="sng">
            <a:solidFill>
              <a:srgbClr val="20C3F3"/>
            </a:solidFill>
            <a:prstDash val="solid"/>
            <a:round/>
            <a:headEnd type="none" w="sm" len="sm"/>
            <a:tailEnd type="none" w="sm" len="sm"/>
          </a:ln>
        </p:spPr>
      </p:cxnSp>
      <p:pic>
        <p:nvPicPr>
          <p:cNvPr id="1990" name="Google Shape;1990;p147"/>
          <p:cNvPicPr preferRelativeResize="0"/>
          <p:nvPr/>
        </p:nvPicPr>
        <p:blipFill>
          <a:blip r:embed="rId4">
            <a:alphaModFix/>
          </a:blip>
          <a:stretch>
            <a:fillRect/>
          </a:stretch>
        </p:blipFill>
        <p:spPr>
          <a:xfrm>
            <a:off x="909425" y="2503700"/>
            <a:ext cx="6968376" cy="2640625"/>
          </a:xfrm>
          <a:prstGeom prst="rect">
            <a:avLst/>
          </a:prstGeom>
          <a:noFill/>
          <a:ln>
            <a:noFill/>
          </a:ln>
        </p:spPr>
      </p:pic>
      <p:sp>
        <p:nvSpPr>
          <p:cNvPr id="1991" name="Google Shape;1991;p147"/>
          <p:cNvSpPr/>
          <p:nvPr/>
        </p:nvSpPr>
        <p:spPr>
          <a:xfrm>
            <a:off x="693300" y="3684000"/>
            <a:ext cx="7347900" cy="314100"/>
          </a:xfrm>
          <a:prstGeom prst="rect">
            <a:avLst/>
          </a:prstGeom>
          <a:noFill/>
          <a:ln w="762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147"/>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996"/>
        <p:cNvGrpSpPr/>
        <p:nvPr/>
      </p:nvGrpSpPr>
      <p:grpSpPr>
        <a:xfrm>
          <a:off x="0" y="0"/>
          <a:ext cx="0" cy="0"/>
          <a:chOff x="0" y="0"/>
          <a:chExt cx="0" cy="0"/>
        </a:xfrm>
      </p:grpSpPr>
      <p:sp>
        <p:nvSpPr>
          <p:cNvPr id="1997" name="Google Shape;1997;p148"/>
          <p:cNvSpPr txBox="1">
            <a:spLocks noGrp="1"/>
          </p:cNvSpPr>
          <p:nvPr>
            <p:ph type="title"/>
          </p:nvPr>
        </p:nvSpPr>
        <p:spPr>
          <a:xfrm>
            <a:off x="457200" y="-68262"/>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7F7F7F"/>
              </a:buClr>
              <a:buSzPts val="3200"/>
              <a:buFont typeface="Calibri"/>
              <a:buNone/>
            </a:pPr>
            <a:r>
              <a:rPr lang="fr-FR"/>
              <a:t>Notebooks</a:t>
            </a:r>
            <a:endParaRPr sz="3200" b="0" i="0" u="none" strike="noStrike" cap="none">
              <a:solidFill>
                <a:srgbClr val="7F7F7F"/>
              </a:solidFill>
              <a:latin typeface="Calibri"/>
              <a:ea typeface="Calibri"/>
              <a:cs typeface="Calibri"/>
              <a:sym typeface="Calibri"/>
            </a:endParaRPr>
          </a:p>
        </p:txBody>
      </p:sp>
      <p:sp>
        <p:nvSpPr>
          <p:cNvPr id="1998" name="Google Shape;1998;p148"/>
          <p:cNvSpPr txBox="1">
            <a:spLocks noGrp="1"/>
          </p:cNvSpPr>
          <p:nvPr>
            <p:ph type="body" idx="1"/>
          </p:nvPr>
        </p:nvSpPr>
        <p:spPr>
          <a:xfrm>
            <a:off x="457200" y="1358901"/>
            <a:ext cx="8229600" cy="47673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640"/>
              </a:spcBef>
              <a:spcAft>
                <a:spcPts val="0"/>
              </a:spcAft>
              <a:buClr>
                <a:srgbClr val="595959"/>
              </a:buClr>
              <a:buSzPts val="3200"/>
              <a:buFont typeface="Arial"/>
              <a:buChar char="•"/>
            </a:pPr>
            <a:r>
              <a:rPr lang="fr-FR"/>
              <a:t>Connectez-vous à </a:t>
            </a:r>
            <a:r>
              <a:rPr lang="fr-FR" u="sng">
                <a:solidFill>
                  <a:schemeClr val="hlink"/>
                </a:solidFill>
                <a:hlinkClick r:id="rId3"/>
              </a:rPr>
              <a:t>https://ecoles.hupi.io</a:t>
            </a:r>
            <a:endParaRPr/>
          </a:p>
          <a:p>
            <a:pPr marL="342900" marR="0" lvl="0" indent="-342900" algn="l" rtl="0">
              <a:spcBef>
                <a:spcPts val="640"/>
              </a:spcBef>
              <a:spcAft>
                <a:spcPts val="0"/>
              </a:spcAft>
              <a:buClr>
                <a:srgbClr val="595959"/>
              </a:buClr>
              <a:buSzPts val="3200"/>
              <a:buFont typeface="Arial"/>
              <a:buChar char="•"/>
            </a:pPr>
            <a:r>
              <a:rPr lang="fr-FR"/>
              <a:t>créer votre compte</a:t>
            </a:r>
            <a:endParaRPr/>
          </a:p>
          <a:p>
            <a:pPr marL="342900" marR="0" lvl="0" indent="-342900" algn="l" rtl="0">
              <a:spcBef>
                <a:spcPts val="640"/>
              </a:spcBef>
              <a:spcAft>
                <a:spcPts val="0"/>
              </a:spcAft>
              <a:buClr>
                <a:srgbClr val="595959"/>
              </a:buClr>
              <a:buSzPts val="3200"/>
              <a:buFont typeface="Arial"/>
              <a:buChar char="•"/>
            </a:pPr>
            <a:r>
              <a:rPr lang="fr-FR"/>
              <a:t>je vous autorise</a:t>
            </a:r>
            <a:endParaRPr/>
          </a:p>
          <a:p>
            <a:pPr marL="342900" marR="0" lvl="0" indent="-342900" algn="l" rtl="0">
              <a:spcBef>
                <a:spcPts val="640"/>
              </a:spcBef>
              <a:spcAft>
                <a:spcPts val="0"/>
              </a:spcAft>
              <a:buClr>
                <a:srgbClr val="595959"/>
              </a:buClr>
              <a:buSzPts val="3200"/>
              <a:buFont typeface="Arial"/>
              <a:buChar char="•"/>
            </a:pPr>
            <a:r>
              <a:rPr lang="fr-FR"/>
              <a:t>créé votre compte exper</a:t>
            </a:r>
            <a:endParaRPr/>
          </a:p>
          <a:p>
            <a:pPr marL="342900" lvl="0" indent="-342900" algn="l" rtl="0">
              <a:spcBef>
                <a:spcPts val="640"/>
              </a:spcBef>
              <a:spcAft>
                <a:spcPts val="0"/>
              </a:spcAft>
              <a:buClr>
                <a:srgbClr val="595959"/>
              </a:buClr>
              <a:buSzPts val="3200"/>
              <a:buFont typeface="Arial"/>
              <a:buChar char="•"/>
            </a:pPr>
            <a:r>
              <a:rPr lang="fr-FR"/>
              <a:t>Ouvrez un notebook (de préférence avec Chrome ou FireFox)</a:t>
            </a:r>
            <a:endParaRPr/>
          </a:p>
          <a:p>
            <a:pPr marL="0" marR="0" lvl="0" indent="0" algn="l" rtl="0">
              <a:spcBef>
                <a:spcPts val="640"/>
              </a:spcBef>
              <a:spcAft>
                <a:spcPts val="0"/>
              </a:spcAft>
              <a:buNone/>
            </a:pPr>
            <a:endParaRPr sz="1800"/>
          </a:p>
          <a:p>
            <a:pPr marL="0" marR="0" lvl="0" indent="0" algn="l" rtl="0">
              <a:spcBef>
                <a:spcPts val="640"/>
              </a:spcBef>
              <a:spcAft>
                <a:spcPts val="0"/>
              </a:spcAft>
              <a:buNone/>
            </a:pPr>
            <a:r>
              <a:rPr lang="fr-FR"/>
              <a:t>Ouvrez le dossier UPPA - Formation 2017</a:t>
            </a:r>
            <a:endParaRPr sz="1800"/>
          </a:p>
          <a:p>
            <a:pPr marL="342900" marR="0" lvl="0" indent="-139700" algn="l" rtl="0">
              <a:spcBef>
                <a:spcPts val="640"/>
              </a:spcBef>
              <a:spcAft>
                <a:spcPts val="0"/>
              </a:spcAft>
              <a:buClr>
                <a:srgbClr val="595959"/>
              </a:buClr>
              <a:buSzPts val="3200"/>
              <a:buFont typeface="Arial"/>
              <a:buNone/>
            </a:pPr>
            <a:endParaRPr sz="3200" b="0" i="0" u="none" strike="noStrike" cap="none">
              <a:solidFill>
                <a:srgbClr val="595959"/>
              </a:solidFill>
              <a:latin typeface="Calibri"/>
              <a:ea typeface="Calibri"/>
              <a:cs typeface="Calibri"/>
              <a:sym typeface="Calibri"/>
            </a:endParaRPr>
          </a:p>
          <a:p>
            <a:pPr marL="342900" marR="0" lvl="0" indent="-139700" algn="l" rtl="0">
              <a:spcBef>
                <a:spcPts val="640"/>
              </a:spcBef>
              <a:spcAft>
                <a:spcPts val="0"/>
              </a:spcAft>
              <a:buClr>
                <a:srgbClr val="595959"/>
              </a:buClr>
              <a:buSzPts val="3200"/>
              <a:buFont typeface="Arial"/>
              <a:buNone/>
            </a:pPr>
            <a:endParaRPr sz="3200" b="0" i="0" u="none" strike="noStrike" cap="none">
              <a:solidFill>
                <a:srgbClr val="595959"/>
              </a:solidFill>
              <a:latin typeface="Calibri"/>
              <a:ea typeface="Calibri"/>
              <a:cs typeface="Calibri"/>
              <a:sym typeface="Calibri"/>
            </a:endParaRPr>
          </a:p>
          <a:p>
            <a:pPr marL="342900" marR="0" lvl="0" indent="-139700" algn="l" rtl="0">
              <a:spcBef>
                <a:spcPts val="640"/>
              </a:spcBef>
              <a:spcAft>
                <a:spcPts val="0"/>
              </a:spcAft>
              <a:buClr>
                <a:srgbClr val="595959"/>
              </a:buClr>
              <a:buSzPts val="3200"/>
              <a:buFont typeface="Arial"/>
              <a:buNone/>
            </a:pPr>
            <a:endParaRPr sz="3200" b="0" i="0" u="none" strike="noStrike" cap="none">
              <a:solidFill>
                <a:srgbClr val="595959"/>
              </a:solidFill>
              <a:latin typeface="Calibri"/>
              <a:ea typeface="Calibri"/>
              <a:cs typeface="Calibri"/>
              <a:sym typeface="Calibri"/>
            </a:endParaRPr>
          </a:p>
        </p:txBody>
      </p:sp>
      <p:sp>
        <p:nvSpPr>
          <p:cNvPr id="1999" name="Google Shape;1999;p148"/>
          <p:cNvSpPr txBox="1"/>
          <p:nvPr/>
        </p:nvSpPr>
        <p:spPr>
          <a:xfrm>
            <a:off x="586723" y="6449717"/>
            <a:ext cx="8087100" cy="486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800">
                <a:solidFill>
                  <a:srgbClr val="A4ADB0"/>
                </a:solidFill>
                <a:latin typeface="Calibri"/>
                <a:ea typeface="Calibri"/>
                <a:cs typeface="Calibri"/>
                <a:sym typeface="Calibri"/>
              </a:rPr>
              <a:t>© Propriété de la société HUPI – Non utilisable sans l‘accord de HUPI </a:t>
            </a:r>
            <a:endParaRPr sz="800">
              <a:solidFill>
                <a:srgbClr val="A4ADB0"/>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HUPI">
  <a:themeElements>
    <a:clrScheme name="HUUUUPI">
      <a:dk1>
        <a:srgbClr val="738389"/>
      </a:dk1>
      <a:lt1>
        <a:srgbClr val="FFFFFF"/>
      </a:lt1>
      <a:dk2>
        <a:srgbClr val="FFFFFF"/>
      </a:dk2>
      <a:lt2>
        <a:srgbClr val="FFFFFF"/>
      </a:lt2>
      <a:accent1>
        <a:srgbClr val="1A5667"/>
      </a:accent1>
      <a:accent2>
        <a:srgbClr val="5A7782"/>
      </a:accent2>
      <a:accent3>
        <a:srgbClr val="738389"/>
      </a:accent3>
      <a:accent4>
        <a:srgbClr val="BCE2EE"/>
      </a:accent4>
      <a:accent5>
        <a:srgbClr val="7EC8E4"/>
      </a:accent5>
      <a:accent6>
        <a:srgbClr val="20C3F3"/>
      </a:accent6>
      <a:hlink>
        <a:srgbClr val="1B4956"/>
      </a:hlink>
      <a:folHlink>
        <a:srgbClr val="1B495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hupi">
  <a:themeElements>
    <a:clrScheme name="Bureau">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HUPI">
  <a:themeElements>
    <a:clrScheme name="HUUUUPI">
      <a:dk1>
        <a:srgbClr val="738389"/>
      </a:dk1>
      <a:lt1>
        <a:srgbClr val="FFFFFF"/>
      </a:lt1>
      <a:dk2>
        <a:srgbClr val="FFFFFF"/>
      </a:dk2>
      <a:lt2>
        <a:srgbClr val="FFFFFF"/>
      </a:lt2>
      <a:accent1>
        <a:srgbClr val="1A5667"/>
      </a:accent1>
      <a:accent2>
        <a:srgbClr val="5A7782"/>
      </a:accent2>
      <a:accent3>
        <a:srgbClr val="738389"/>
      </a:accent3>
      <a:accent4>
        <a:srgbClr val="BCE2EE"/>
      </a:accent4>
      <a:accent5>
        <a:srgbClr val="7EC8E4"/>
      </a:accent5>
      <a:accent6>
        <a:srgbClr val="20C3F3"/>
      </a:accent6>
      <a:hlink>
        <a:srgbClr val="1B4956"/>
      </a:hlink>
      <a:folHlink>
        <a:srgbClr val="1B495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7637</Words>
  <Application>Microsoft Macintosh PowerPoint</Application>
  <PresentationFormat>Présentation à l'écran (4:3)</PresentationFormat>
  <Paragraphs>1269</Paragraphs>
  <Slides>117</Slides>
  <Notes>117</Notes>
  <HiddenSlides>0</HiddenSlides>
  <MMClips>0</MMClips>
  <ScaleCrop>false</ScaleCrop>
  <HeadingPairs>
    <vt:vector size="6" baseType="variant">
      <vt:variant>
        <vt:lpstr>Polices utilisées</vt:lpstr>
      </vt:variant>
      <vt:variant>
        <vt:i4>3</vt:i4>
      </vt:variant>
      <vt:variant>
        <vt:lpstr>Thème</vt:lpstr>
      </vt:variant>
      <vt:variant>
        <vt:i4>4</vt:i4>
      </vt:variant>
      <vt:variant>
        <vt:lpstr>Titres des diapositives</vt:lpstr>
      </vt:variant>
      <vt:variant>
        <vt:i4>117</vt:i4>
      </vt:variant>
    </vt:vector>
  </HeadingPairs>
  <TitlesOfParts>
    <vt:vector size="124" baseType="lpstr">
      <vt:lpstr>Dosis</vt:lpstr>
      <vt:lpstr>Ubuntu</vt:lpstr>
      <vt:lpstr>Proxima Nova</vt:lpstr>
      <vt:lpstr>HUPI</vt:lpstr>
      <vt:lpstr>hupi</vt:lpstr>
      <vt:lpstr>Thème Office</vt:lpstr>
      <vt:lpstr>HUPI</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HUPI PAYS BASQUE</vt:lpstr>
      <vt:lpstr>Présentation PowerPoint</vt:lpstr>
      <vt:lpstr>Présentation PowerPoint</vt:lpstr>
      <vt:lpstr>Présentation PowerPoint</vt:lpstr>
      <vt:lpstr>a. THE “NEW  BLACK GOLD”</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QUESTIONS ?</vt:lpstr>
      <vt:lpstr>b. BIG DATA  FOR ALL</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 CASE STUDY </vt:lpstr>
      <vt:lpstr>Présentation PowerPoint</vt:lpstr>
      <vt:lpstr>Présentation PowerPoint</vt:lpstr>
      <vt:lpstr>Présentation PowerPoint</vt:lpstr>
      <vt:lpstr>Présentation PowerPoint</vt:lpstr>
      <vt:lpstr>QUESTIONS ?</vt:lpstr>
      <vt:lpstr>Présentation PowerPoint</vt:lpstr>
      <vt:lpstr>a. WHAT IS  CHANGING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QUESTIONS ?</vt:lpstr>
      <vt:lpstr>b. TECHNICAL  SOLUTIONS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QUESTIONS ?</vt:lpstr>
      <vt:lpstr>c. LAB</vt:lpstr>
      <vt:lpstr>DATA CENTER</vt:lpstr>
      <vt:lpstr>HADOOP : Big Data Technology</vt:lpstr>
      <vt:lpstr>HADOOP : Big Data Technology</vt:lpstr>
      <vt:lpstr>Excercice</vt:lpstr>
      <vt:lpstr>HADOOP : Big Data Technology</vt:lpstr>
      <vt:lpstr>Présentation PowerPoint</vt:lpstr>
      <vt:lpstr>Main principles of distributed computing</vt:lpstr>
      <vt:lpstr>Les Technologies :</vt:lpstr>
      <vt:lpstr>Notebooks</vt:lpstr>
      <vt:lpstr>présentation des outils notebooks</vt:lpstr>
      <vt:lpstr>démo d’un calcul d’indicateurs</vt:lpstr>
      <vt:lpstr>démo d’un calcul de similarité</vt:lpstr>
      <vt:lpstr>Présentation PowerPoint</vt:lpstr>
      <vt:lpstr>Présentation PowerPoint</vt:lpstr>
      <vt:lpstr>a. THE 3 PILLARS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b. THE “VIRTUAL  SALESMAN”</vt:lpstr>
      <vt:lpstr>Présentation PowerPoint</vt:lpstr>
      <vt:lpstr>Présentation PowerPoint</vt:lpstr>
      <vt:lpstr>QUESTIONS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cp:lastModifiedBy>rr</cp:lastModifiedBy>
  <cp:revision>1</cp:revision>
  <dcterms:modified xsi:type="dcterms:W3CDTF">2019-02-11T08:23:39Z</dcterms:modified>
</cp:coreProperties>
</file>