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6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104" y="-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13CA-12FF-435F-B21F-8A324B5776D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6B96-037E-4BD2-AE23-D0713BDA4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59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13CA-12FF-435F-B21F-8A324B5776D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6B96-037E-4BD2-AE23-D0713BDA4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68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13CA-12FF-435F-B21F-8A324B5776D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6B96-037E-4BD2-AE23-D0713BDA4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64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13CA-12FF-435F-B21F-8A324B5776D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6B96-037E-4BD2-AE23-D0713BDA4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28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13CA-12FF-435F-B21F-8A324B5776D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6B96-037E-4BD2-AE23-D0713BDA4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14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13CA-12FF-435F-B21F-8A324B5776D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6B96-037E-4BD2-AE23-D0713BDA4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26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13CA-12FF-435F-B21F-8A324B5776D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6B96-037E-4BD2-AE23-D0713BDA4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87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13CA-12FF-435F-B21F-8A324B5776D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6B96-037E-4BD2-AE23-D0713BDA4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96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13CA-12FF-435F-B21F-8A324B5776D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6B96-037E-4BD2-AE23-D0713BDA4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88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13CA-12FF-435F-B21F-8A324B5776D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6B96-037E-4BD2-AE23-D0713BDA4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09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13CA-12FF-435F-B21F-8A324B5776D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6B96-037E-4BD2-AE23-D0713BDA4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90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413CA-12FF-435F-B21F-8A324B5776D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E6B96-037E-4BD2-AE23-D0713BDA4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87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brexitem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brexitemn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73038"/>
            <a:ext cx="9144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0" y="233795"/>
            <a:ext cx="9064070" cy="63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257"/>
            <a:ext cx="9237682" cy="51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3489" cy="51435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96339" y="5404841"/>
            <a:ext cx="7626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hlinkClick r:id="rId3"/>
              </a:rPr>
              <a:t>b</a:t>
            </a:r>
            <a:r>
              <a:rPr lang="fr-FR" sz="8000" dirty="0" smtClean="0">
                <a:hlinkClick r:id="rId3"/>
              </a:rPr>
              <a:t>it.ly/</a:t>
            </a:r>
            <a:r>
              <a:rPr lang="fr-FR" sz="8000" dirty="0" err="1" smtClean="0">
                <a:hlinkClick r:id="rId3"/>
              </a:rPr>
              <a:t>brexitemn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4835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5" y="0"/>
            <a:ext cx="8285884" cy="54239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88995" y="5270151"/>
            <a:ext cx="7626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hlinkClick r:id="rId3"/>
              </a:rPr>
              <a:t>bit.ly/brexitemn2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1750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haroni" panose="02010803020104030203" pitchFamily="2" charset="-79"/>
                <a:cs typeface="Aharoni" panose="02010803020104030203" pitchFamily="2" charset="-79"/>
              </a:rPr>
              <a:t>EU Referendum </a:t>
            </a:r>
            <a:r>
              <a:rPr lang="fr-FR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Debate</a:t>
            </a:r>
            <a:endParaRPr lang="fr-F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Should the United Kingdom remain a member of the European Union or leave the European Union?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673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2220</TotalTime>
  <Words>22</Words>
  <Application>Microsoft Office PowerPoint</Application>
  <PresentationFormat>Affichage à l'écran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EU Referendum Debate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HILL Jeffrey</dc:creator>
  <cp:lastModifiedBy>Sebastien Galan</cp:lastModifiedBy>
  <cp:revision>14</cp:revision>
  <dcterms:created xsi:type="dcterms:W3CDTF">2016-06-14T13:10:08Z</dcterms:created>
  <dcterms:modified xsi:type="dcterms:W3CDTF">2018-11-21T08:23:48Z</dcterms:modified>
</cp:coreProperties>
</file>