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256" r:id="rId2"/>
    <p:sldId id="259" r:id="rId3"/>
    <p:sldId id="373" r:id="rId4"/>
    <p:sldId id="319" r:id="rId5"/>
    <p:sldId id="268" r:id="rId6"/>
    <p:sldId id="320" r:id="rId7"/>
    <p:sldId id="270" r:id="rId8"/>
    <p:sldId id="408" r:id="rId9"/>
    <p:sldId id="321" r:id="rId10"/>
    <p:sldId id="275" r:id="rId11"/>
    <p:sldId id="322" r:id="rId12"/>
    <p:sldId id="278" r:id="rId13"/>
    <p:sldId id="409" r:id="rId14"/>
    <p:sldId id="410" r:id="rId15"/>
    <p:sldId id="411" r:id="rId16"/>
    <p:sldId id="412" r:id="rId17"/>
    <p:sldId id="413" r:id="rId18"/>
    <p:sldId id="414" r:id="rId19"/>
    <p:sldId id="323" r:id="rId20"/>
    <p:sldId id="415" r:id="rId21"/>
    <p:sldId id="324" r:id="rId22"/>
    <p:sldId id="366" r:id="rId23"/>
    <p:sldId id="326" r:id="rId24"/>
    <p:sldId id="416" r:id="rId25"/>
    <p:sldId id="327" r:id="rId26"/>
    <p:sldId id="285" r:id="rId27"/>
    <p:sldId id="328" r:id="rId28"/>
    <p:sldId id="284" r:id="rId29"/>
    <p:sldId id="329" r:id="rId30"/>
    <p:sldId id="283" r:id="rId31"/>
    <p:sldId id="330" r:id="rId32"/>
    <p:sldId id="282" r:id="rId33"/>
    <p:sldId id="331" r:id="rId34"/>
    <p:sldId id="281" r:id="rId35"/>
    <p:sldId id="332" r:id="rId36"/>
    <p:sldId id="280" r:id="rId37"/>
    <p:sldId id="333" r:id="rId38"/>
    <p:sldId id="279" r:id="rId39"/>
    <p:sldId id="365" r:id="rId40"/>
    <p:sldId id="368" r:id="rId41"/>
    <p:sldId id="334" r:id="rId42"/>
    <p:sldId id="369" r:id="rId43"/>
    <p:sldId id="288" r:id="rId44"/>
    <p:sldId id="370" r:id="rId45"/>
    <p:sldId id="335" r:id="rId46"/>
    <p:sldId id="289" r:id="rId47"/>
    <p:sldId id="336" r:id="rId48"/>
    <p:sldId id="290" r:id="rId49"/>
    <p:sldId id="337" r:id="rId50"/>
    <p:sldId id="291" r:id="rId51"/>
    <p:sldId id="372" r:id="rId52"/>
    <p:sldId id="338" r:id="rId53"/>
    <p:sldId id="292" r:id="rId54"/>
    <p:sldId id="417" r:id="rId55"/>
    <p:sldId id="371" r:id="rId56"/>
    <p:sldId id="418" r:id="rId57"/>
    <p:sldId id="374" r:id="rId58"/>
    <p:sldId id="395" r:id="rId59"/>
    <p:sldId id="375" r:id="rId60"/>
    <p:sldId id="396" r:id="rId61"/>
    <p:sldId id="376" r:id="rId62"/>
    <p:sldId id="397" r:id="rId63"/>
    <p:sldId id="377" r:id="rId64"/>
    <p:sldId id="407" r:id="rId65"/>
    <p:sldId id="378" r:id="rId66"/>
    <p:sldId id="406" r:id="rId67"/>
    <p:sldId id="379" r:id="rId68"/>
    <p:sldId id="419" r:id="rId69"/>
    <p:sldId id="380" r:id="rId70"/>
    <p:sldId id="420" r:id="rId71"/>
    <p:sldId id="381" r:id="rId72"/>
    <p:sldId id="399" r:id="rId73"/>
    <p:sldId id="382" r:id="rId74"/>
    <p:sldId id="398" r:id="rId75"/>
    <p:sldId id="383" r:id="rId76"/>
    <p:sldId id="400" r:id="rId77"/>
    <p:sldId id="384" r:id="rId78"/>
    <p:sldId id="401" r:id="rId79"/>
    <p:sldId id="385" r:id="rId80"/>
    <p:sldId id="402" r:id="rId81"/>
    <p:sldId id="386" r:id="rId82"/>
    <p:sldId id="403" r:id="rId83"/>
    <p:sldId id="387" r:id="rId84"/>
    <p:sldId id="404" r:id="rId85"/>
    <p:sldId id="388" r:id="rId86"/>
    <p:sldId id="405" r:id="rId87"/>
    <p:sldId id="389" r:id="rId88"/>
    <p:sldId id="394" r:id="rId89"/>
    <p:sldId id="390" r:id="rId90"/>
    <p:sldId id="392" r:id="rId91"/>
    <p:sldId id="391" r:id="rId92"/>
    <p:sldId id="393" r:id="rId93"/>
    <p:sldId id="267" r:id="rId94"/>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54" autoAdjust="0"/>
    <p:restoredTop sz="92874" autoAdjust="0"/>
  </p:normalViewPr>
  <p:slideViewPr>
    <p:cSldViewPr>
      <p:cViewPr varScale="1">
        <p:scale>
          <a:sx n="68" d="100"/>
          <a:sy n="68" d="100"/>
        </p:scale>
        <p:origin x="84" y="31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9" d="100"/>
          <a:sy n="89" d="100"/>
        </p:scale>
        <p:origin x="-376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0810EB-E581-41EC-BB73-587A5C90B767}" type="datetimeFigureOut">
              <a:rPr lang="fr-FR" smtClean="0"/>
              <a:pPr/>
              <a:t>06/05/2020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C0E93A-68C5-445A-B4E1-95F19205FA4F}" type="slidenum">
              <a:rPr lang="fr-FR" smtClean="0"/>
              <a:pPr/>
              <a:t>‹N°›</a:t>
            </a:fld>
            <a:endParaRPr lang="fr-FR"/>
          </a:p>
        </p:txBody>
      </p:sp>
    </p:spTree>
    <p:extLst>
      <p:ext uri="{BB962C8B-B14F-4D97-AF65-F5344CB8AC3E}">
        <p14:creationId xmlns:p14="http://schemas.microsoft.com/office/powerpoint/2010/main" val="114461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C5E1E2-350E-4DF1-A782-A742F234D620}" type="datetimeFigureOut">
              <a:rPr lang="fr-FR" smtClean="0"/>
              <a:pPr/>
              <a:t>06/05/2020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D12D2F-E24D-4AEB-A5A4-F299B65A43E6}" type="slidenum">
              <a:rPr lang="fr-FR" smtClean="0"/>
              <a:pPr/>
              <a:t>‹N°›</a:t>
            </a:fld>
            <a:endParaRPr lang="fr-FR"/>
          </a:p>
        </p:txBody>
      </p:sp>
    </p:spTree>
    <p:extLst>
      <p:ext uri="{BB962C8B-B14F-4D97-AF65-F5344CB8AC3E}">
        <p14:creationId xmlns:p14="http://schemas.microsoft.com/office/powerpoint/2010/main" val="3486374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9D12D2F-E24D-4AEB-A5A4-F299B65A43E6}" type="slidenum">
              <a:rPr lang="fr-FR" smtClean="0"/>
              <a:pPr/>
              <a:t>1</a:t>
            </a:fld>
            <a:endParaRPr lang="fr-FR"/>
          </a:p>
        </p:txBody>
      </p:sp>
    </p:spTree>
    <p:extLst>
      <p:ext uri="{BB962C8B-B14F-4D97-AF65-F5344CB8AC3E}">
        <p14:creationId xmlns:p14="http://schemas.microsoft.com/office/powerpoint/2010/main" val="321456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D12D2F-E24D-4AEB-A5A4-F299B65A43E6}" type="slidenum">
              <a:rPr lang="fr-FR" smtClean="0"/>
              <a:pPr/>
              <a:t>26</a:t>
            </a:fld>
            <a:endParaRPr lang="fr-FR"/>
          </a:p>
        </p:txBody>
      </p:sp>
    </p:spTree>
    <p:extLst>
      <p:ext uri="{BB962C8B-B14F-4D97-AF65-F5344CB8AC3E}">
        <p14:creationId xmlns:p14="http://schemas.microsoft.com/office/powerpoint/2010/main" val="260826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D12D2F-E24D-4AEB-A5A4-F299B65A43E6}" type="slidenum">
              <a:rPr lang="fr-FR" smtClean="0"/>
              <a:pPr/>
              <a:t>48</a:t>
            </a:fld>
            <a:endParaRPr lang="fr-FR"/>
          </a:p>
        </p:txBody>
      </p:sp>
    </p:spTree>
    <p:extLst>
      <p:ext uri="{BB962C8B-B14F-4D97-AF65-F5344CB8AC3E}">
        <p14:creationId xmlns:p14="http://schemas.microsoft.com/office/powerpoint/2010/main" val="2996592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483768" y="1779662"/>
            <a:ext cx="5974432" cy="1102519"/>
          </a:xfrm>
        </p:spPr>
        <p:txBody>
          <a:bodyPr/>
          <a:lstStyle>
            <a:lvl1pPr algn="l">
              <a:defRPr sz="4000" cap="small" baseline="0"/>
            </a:lvl1pPr>
          </a:lstStyle>
          <a:p>
            <a:r>
              <a:rPr lang="fr-FR" dirty="0" smtClean="0"/>
              <a:t>Cliquez pour modifiez le style du titre</a:t>
            </a:r>
            <a:endParaRPr lang="fr-FR" dirty="0"/>
          </a:p>
        </p:txBody>
      </p:sp>
      <p:sp>
        <p:nvSpPr>
          <p:cNvPr id="3" name="Sous-titre 2"/>
          <p:cNvSpPr>
            <a:spLocks noGrp="1"/>
          </p:cNvSpPr>
          <p:nvPr>
            <p:ph type="subTitle" idx="1"/>
          </p:nvPr>
        </p:nvSpPr>
        <p:spPr>
          <a:xfrm>
            <a:off x="2483768" y="2914650"/>
            <a:ext cx="5288632" cy="1314450"/>
          </a:xfrm>
        </p:spPr>
        <p:txBody>
          <a:bodyPr/>
          <a:lstStyle>
            <a:lvl1pPr marL="0" indent="0" algn="l">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grpSp>
        <p:nvGrpSpPr>
          <p:cNvPr id="7" name="Groupe 6"/>
          <p:cNvGrpSpPr/>
          <p:nvPr userDrawn="1"/>
        </p:nvGrpSpPr>
        <p:grpSpPr>
          <a:xfrm>
            <a:off x="-4089" y="0"/>
            <a:ext cx="1629895" cy="5143500"/>
            <a:chOff x="107504" y="0"/>
            <a:chExt cx="1629895" cy="6858000"/>
          </a:xfrm>
        </p:grpSpPr>
        <p:pic>
          <p:nvPicPr>
            <p:cNvPr id="8" name="Image 7" descr="Fond plaquette 2013-2014.jpg"/>
            <p:cNvPicPr>
              <a:picLocks noChangeAspect="1"/>
            </p:cNvPicPr>
            <p:nvPr/>
          </p:nvPicPr>
          <p:blipFill>
            <a:blip r:embed="rId2" cstate="print"/>
            <a:srcRect l="49063" r="49911"/>
            <a:stretch>
              <a:fillRect/>
            </a:stretch>
          </p:blipFill>
          <p:spPr>
            <a:xfrm>
              <a:off x="1691680" y="0"/>
              <a:ext cx="45719" cy="6858000"/>
            </a:xfrm>
            <a:prstGeom prst="rect">
              <a:avLst/>
            </a:prstGeom>
          </p:spPr>
        </p:pic>
        <p:pic>
          <p:nvPicPr>
            <p:cNvPr id="9" name="Image 8" descr="Fond plaquette 2013-2014.jpg"/>
            <p:cNvPicPr>
              <a:picLocks noChangeAspect="1"/>
            </p:cNvPicPr>
            <p:nvPr/>
          </p:nvPicPr>
          <p:blipFill>
            <a:blip r:embed="rId2" cstate="print"/>
            <a:srcRect r="99585"/>
            <a:stretch>
              <a:fillRect/>
            </a:stretch>
          </p:blipFill>
          <p:spPr>
            <a:xfrm>
              <a:off x="107504" y="0"/>
              <a:ext cx="58285" cy="6858000"/>
            </a:xfrm>
            <a:prstGeom prst="rect">
              <a:avLst/>
            </a:prstGeom>
          </p:spPr>
        </p:pic>
        <p:pic>
          <p:nvPicPr>
            <p:cNvPr id="10" name="Image 9" descr="Fond plaquette 2013-2014.jpg"/>
            <p:cNvPicPr>
              <a:picLocks noChangeAspect="1"/>
            </p:cNvPicPr>
            <p:nvPr/>
          </p:nvPicPr>
          <p:blipFill>
            <a:blip r:embed="rId2" cstate="print"/>
            <a:srcRect r="99585"/>
            <a:stretch>
              <a:fillRect/>
            </a:stretch>
          </p:blipFill>
          <p:spPr>
            <a:xfrm>
              <a:off x="827584" y="0"/>
              <a:ext cx="58285" cy="6858000"/>
            </a:xfrm>
            <a:prstGeom prst="rect">
              <a:avLst/>
            </a:prstGeom>
          </p:spPr>
        </p:pic>
        <p:pic>
          <p:nvPicPr>
            <p:cNvPr id="11" name="Image 10" descr="Fond plaquette 2013-2014.jpg"/>
            <p:cNvPicPr>
              <a:picLocks noChangeAspect="1"/>
            </p:cNvPicPr>
            <p:nvPr/>
          </p:nvPicPr>
          <p:blipFill>
            <a:blip r:embed="rId2" cstate="print"/>
            <a:srcRect l="25636" r="71288"/>
            <a:stretch>
              <a:fillRect/>
            </a:stretch>
          </p:blipFill>
          <p:spPr>
            <a:xfrm>
              <a:off x="395536" y="0"/>
              <a:ext cx="432048" cy="6858000"/>
            </a:xfrm>
            <a:prstGeom prst="rect">
              <a:avLst/>
            </a:prstGeom>
          </p:spPr>
        </p:pic>
        <p:pic>
          <p:nvPicPr>
            <p:cNvPr id="12" name="Image 11" descr="Fond plaquette 2013-2014.jpg"/>
            <p:cNvPicPr>
              <a:picLocks noChangeAspect="1"/>
            </p:cNvPicPr>
            <p:nvPr/>
          </p:nvPicPr>
          <p:blipFill>
            <a:blip r:embed="rId2" cstate="print"/>
            <a:srcRect l="49063" r="49911"/>
            <a:stretch>
              <a:fillRect/>
            </a:stretch>
          </p:blipFill>
          <p:spPr>
            <a:xfrm>
              <a:off x="215008" y="0"/>
              <a:ext cx="180528" cy="6858000"/>
            </a:xfrm>
            <a:prstGeom prst="rect">
              <a:avLst/>
            </a:prstGeom>
          </p:spPr>
        </p:pic>
        <p:pic>
          <p:nvPicPr>
            <p:cNvPr id="13" name="Image 12" descr="Fond plaquette 2013-2014.jpg"/>
            <p:cNvPicPr>
              <a:picLocks noChangeAspect="1"/>
            </p:cNvPicPr>
            <p:nvPr/>
          </p:nvPicPr>
          <p:blipFill>
            <a:blip r:embed="rId2" cstate="print"/>
            <a:srcRect l="49063" r="49911"/>
            <a:stretch>
              <a:fillRect/>
            </a:stretch>
          </p:blipFill>
          <p:spPr>
            <a:xfrm>
              <a:off x="899592" y="0"/>
              <a:ext cx="144016" cy="6858000"/>
            </a:xfrm>
            <a:prstGeom prst="rect">
              <a:avLst/>
            </a:prstGeom>
          </p:spPr>
        </p:pic>
        <p:pic>
          <p:nvPicPr>
            <p:cNvPr id="14" name="Image 13" descr="Fond plaquette 2013-2014.jpg"/>
            <p:cNvPicPr>
              <a:picLocks noChangeAspect="1"/>
            </p:cNvPicPr>
            <p:nvPr/>
          </p:nvPicPr>
          <p:blipFill>
            <a:blip r:embed="rId2" cstate="print"/>
            <a:srcRect r="99585"/>
            <a:stretch>
              <a:fillRect/>
            </a:stretch>
          </p:blipFill>
          <p:spPr>
            <a:xfrm>
              <a:off x="1259632" y="0"/>
              <a:ext cx="58285" cy="6858000"/>
            </a:xfrm>
            <a:prstGeom prst="rect">
              <a:avLst/>
            </a:prstGeom>
          </p:spPr>
        </p:pic>
        <p:pic>
          <p:nvPicPr>
            <p:cNvPr id="15" name="Image 14" descr="Fond plaquette 2013-2014.jpg"/>
            <p:cNvPicPr>
              <a:picLocks noChangeAspect="1"/>
            </p:cNvPicPr>
            <p:nvPr/>
          </p:nvPicPr>
          <p:blipFill>
            <a:blip r:embed="rId2" cstate="print"/>
            <a:srcRect l="49063" r="49911"/>
            <a:stretch>
              <a:fillRect/>
            </a:stretch>
          </p:blipFill>
          <p:spPr>
            <a:xfrm>
              <a:off x="1187624" y="0"/>
              <a:ext cx="63624" cy="6858000"/>
            </a:xfrm>
            <a:prstGeom prst="rect">
              <a:avLst/>
            </a:prstGeom>
          </p:spPr>
        </p:pic>
      </p:grpSp>
      <p:sp>
        <p:nvSpPr>
          <p:cNvPr id="16" name="Ellipse 15"/>
          <p:cNvSpPr/>
          <p:nvPr userDrawn="1"/>
        </p:nvSpPr>
        <p:spPr>
          <a:xfrm>
            <a:off x="1327549" y="3588268"/>
            <a:ext cx="648072" cy="648072"/>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userDrawn="1"/>
        </p:nvSpPr>
        <p:spPr>
          <a:xfrm>
            <a:off x="607469" y="2148108"/>
            <a:ext cx="1296144" cy="1296144"/>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userDrawn="1"/>
        </p:nvSpPr>
        <p:spPr>
          <a:xfrm>
            <a:off x="1903613" y="3228228"/>
            <a:ext cx="360040" cy="360040"/>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Image 32" descr="LOGO EISTI BD.jpg"/>
          <p:cNvPicPr>
            <a:picLocks noChangeAspect="1"/>
          </p:cNvPicPr>
          <p:nvPr userDrawn="1"/>
        </p:nvPicPr>
        <p:blipFill>
          <a:blip r:embed="rId6" cstate="print"/>
          <a:stretch>
            <a:fillRect/>
          </a:stretch>
        </p:blipFill>
        <p:spPr>
          <a:xfrm>
            <a:off x="8405881" y="93189"/>
            <a:ext cx="558607" cy="864096"/>
          </a:xfrm>
          <a:prstGeom prst="rect">
            <a:avLst/>
          </a:prstGeom>
        </p:spPr>
      </p:pic>
    </p:spTree>
    <p:extLst>
      <p:ext uri="{BB962C8B-B14F-4D97-AF65-F5344CB8AC3E}">
        <p14:creationId xmlns:p14="http://schemas.microsoft.com/office/powerpoint/2010/main" val="1227021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290">
                                          <p:stCondLst>
                                            <p:cond delay="0"/>
                                          </p:stCondLst>
                                        </p:cTn>
                                        <p:tgtEl>
                                          <p:spTgt spid="17"/>
                                        </p:tgtEl>
                                      </p:cBhvr>
                                    </p:animEffect>
                                    <p:anim calcmode="lin" valueType="num">
                                      <p:cBhvr>
                                        <p:cTn id="12"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7" dur="13">
                                          <p:stCondLst>
                                            <p:cond delay="325"/>
                                          </p:stCondLst>
                                        </p:cTn>
                                        <p:tgtEl>
                                          <p:spTgt spid="17"/>
                                        </p:tgtEl>
                                      </p:cBhvr>
                                      <p:to x="100000" y="60000"/>
                                    </p:animScale>
                                    <p:animScale>
                                      <p:cBhvr>
                                        <p:cTn id="18" dur="83" decel="50000">
                                          <p:stCondLst>
                                            <p:cond delay="338"/>
                                          </p:stCondLst>
                                        </p:cTn>
                                        <p:tgtEl>
                                          <p:spTgt spid="17"/>
                                        </p:tgtEl>
                                      </p:cBhvr>
                                      <p:to x="100000" y="100000"/>
                                    </p:animScale>
                                    <p:animScale>
                                      <p:cBhvr>
                                        <p:cTn id="19" dur="13">
                                          <p:stCondLst>
                                            <p:cond delay="656"/>
                                          </p:stCondLst>
                                        </p:cTn>
                                        <p:tgtEl>
                                          <p:spTgt spid="17"/>
                                        </p:tgtEl>
                                      </p:cBhvr>
                                      <p:to x="100000" y="80000"/>
                                    </p:animScale>
                                    <p:animScale>
                                      <p:cBhvr>
                                        <p:cTn id="20" dur="83" decel="50000">
                                          <p:stCondLst>
                                            <p:cond delay="669"/>
                                          </p:stCondLst>
                                        </p:cTn>
                                        <p:tgtEl>
                                          <p:spTgt spid="17"/>
                                        </p:tgtEl>
                                      </p:cBhvr>
                                      <p:to x="100000" y="100000"/>
                                    </p:animScale>
                                    <p:animScale>
                                      <p:cBhvr>
                                        <p:cTn id="21" dur="13">
                                          <p:stCondLst>
                                            <p:cond delay="821"/>
                                          </p:stCondLst>
                                        </p:cTn>
                                        <p:tgtEl>
                                          <p:spTgt spid="17"/>
                                        </p:tgtEl>
                                      </p:cBhvr>
                                      <p:to x="100000" y="90000"/>
                                    </p:animScale>
                                    <p:animScale>
                                      <p:cBhvr>
                                        <p:cTn id="22" dur="83" decel="50000">
                                          <p:stCondLst>
                                            <p:cond delay="834"/>
                                          </p:stCondLst>
                                        </p:cTn>
                                        <p:tgtEl>
                                          <p:spTgt spid="17"/>
                                        </p:tgtEl>
                                      </p:cBhvr>
                                      <p:to x="100000" y="100000"/>
                                    </p:animScale>
                                    <p:animScale>
                                      <p:cBhvr>
                                        <p:cTn id="23" dur="13">
                                          <p:stCondLst>
                                            <p:cond delay="904"/>
                                          </p:stCondLst>
                                        </p:cTn>
                                        <p:tgtEl>
                                          <p:spTgt spid="17"/>
                                        </p:tgtEl>
                                      </p:cBhvr>
                                      <p:to x="100000" y="95000"/>
                                    </p:animScale>
                                    <p:animScale>
                                      <p:cBhvr>
                                        <p:cTn id="24" dur="83" decel="50000">
                                          <p:stCondLst>
                                            <p:cond delay="917"/>
                                          </p:stCondLst>
                                        </p:cTn>
                                        <p:tgtEl>
                                          <p:spTgt spid="17"/>
                                        </p:tgtEl>
                                      </p:cBhvr>
                                      <p:to x="100000" y="100000"/>
                                    </p:animScale>
                                  </p:childTnLst>
                                </p:cTn>
                              </p:par>
                            </p:childTnLst>
                          </p:cTn>
                        </p:par>
                        <p:par>
                          <p:cTn id="25" fill="hold">
                            <p:stCondLst>
                              <p:cond delay="1000"/>
                            </p:stCondLst>
                            <p:childTnLst>
                              <p:par>
                                <p:cTn id="26" presetID="26"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289">
                                          <p:stCondLst>
                                            <p:cond delay="0"/>
                                          </p:stCondLst>
                                        </p:cTn>
                                        <p:tgtEl>
                                          <p:spTgt spid="18"/>
                                        </p:tgtEl>
                                      </p:cBhvr>
                                    </p:animEffect>
                                    <p:anim calcmode="lin" valueType="num">
                                      <p:cBhvr>
                                        <p:cTn id="29" dur="910"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0" dur="331"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1" dur="331" tmFilter="0, 0; 0.125,0.2665; 0.25,0.4; 0.375,0.465; 0.5,0.5;  0.625,0.535; 0.75,0.6; 0.875,0.7335; 1,1">
                                          <p:stCondLst>
                                            <p:cond delay="331"/>
                                          </p:stCondLst>
                                        </p:cTn>
                                        <p:tgtEl>
                                          <p:spTgt spid="18"/>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1"/>
                                          </p:stCondLst>
                                        </p:cTn>
                                        <p:tgtEl>
                                          <p:spTgt spid="18"/>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6"/>
                                          </p:stCondLst>
                                        </p:cTn>
                                        <p:tgtEl>
                                          <p:spTgt spid="18"/>
                                        </p:tgtEl>
                                        <p:attrNameLst>
                                          <p:attrName>ppt_y</p:attrName>
                                        </p:attrNameLst>
                                      </p:cBhvr>
                                      <p:tavLst>
                                        <p:tav tm="0" fmla="#ppt_y-sin(pi*$)/81">
                                          <p:val>
                                            <p:fltVal val="0"/>
                                          </p:val>
                                        </p:tav>
                                        <p:tav tm="100000">
                                          <p:val>
                                            <p:fltVal val="1"/>
                                          </p:val>
                                        </p:tav>
                                      </p:tavLst>
                                    </p:anim>
                                    <p:animScale>
                                      <p:cBhvr>
                                        <p:cTn id="34" dur="14">
                                          <p:stCondLst>
                                            <p:cond delay="325"/>
                                          </p:stCondLst>
                                        </p:cTn>
                                        <p:tgtEl>
                                          <p:spTgt spid="18"/>
                                        </p:tgtEl>
                                      </p:cBhvr>
                                      <p:to x="100000" y="60000"/>
                                    </p:animScale>
                                    <p:animScale>
                                      <p:cBhvr>
                                        <p:cTn id="35" dur="84" decel="50000">
                                          <p:stCondLst>
                                            <p:cond delay="337"/>
                                          </p:stCondLst>
                                        </p:cTn>
                                        <p:tgtEl>
                                          <p:spTgt spid="18"/>
                                        </p:tgtEl>
                                      </p:cBhvr>
                                      <p:to x="100000" y="100000"/>
                                    </p:animScale>
                                    <p:animScale>
                                      <p:cBhvr>
                                        <p:cTn id="36" dur="14">
                                          <p:stCondLst>
                                            <p:cond delay="655"/>
                                          </p:stCondLst>
                                        </p:cTn>
                                        <p:tgtEl>
                                          <p:spTgt spid="18"/>
                                        </p:tgtEl>
                                      </p:cBhvr>
                                      <p:to x="100000" y="80000"/>
                                    </p:animScale>
                                    <p:animScale>
                                      <p:cBhvr>
                                        <p:cTn id="37" dur="84" decel="50000">
                                          <p:stCondLst>
                                            <p:cond delay="669"/>
                                          </p:stCondLst>
                                        </p:cTn>
                                        <p:tgtEl>
                                          <p:spTgt spid="18"/>
                                        </p:tgtEl>
                                      </p:cBhvr>
                                      <p:to x="100000" y="100000"/>
                                    </p:animScale>
                                    <p:animScale>
                                      <p:cBhvr>
                                        <p:cTn id="38" dur="14">
                                          <p:stCondLst>
                                            <p:cond delay="820"/>
                                          </p:stCondLst>
                                        </p:cTn>
                                        <p:tgtEl>
                                          <p:spTgt spid="18"/>
                                        </p:tgtEl>
                                      </p:cBhvr>
                                      <p:to x="100000" y="90000"/>
                                    </p:animScale>
                                    <p:animScale>
                                      <p:cBhvr>
                                        <p:cTn id="39" dur="84" decel="50000">
                                          <p:stCondLst>
                                            <p:cond delay="832"/>
                                          </p:stCondLst>
                                        </p:cTn>
                                        <p:tgtEl>
                                          <p:spTgt spid="18"/>
                                        </p:tgtEl>
                                      </p:cBhvr>
                                      <p:to x="100000" y="100000"/>
                                    </p:animScale>
                                    <p:animScale>
                                      <p:cBhvr>
                                        <p:cTn id="40" dur="14">
                                          <p:stCondLst>
                                            <p:cond delay="902"/>
                                          </p:stCondLst>
                                        </p:cTn>
                                        <p:tgtEl>
                                          <p:spTgt spid="18"/>
                                        </p:tgtEl>
                                      </p:cBhvr>
                                      <p:to x="100000" y="95000"/>
                                    </p:animScale>
                                    <p:animScale>
                                      <p:cBhvr>
                                        <p:cTn id="41" dur="84" decel="50000">
                                          <p:stCondLst>
                                            <p:cond delay="916"/>
                                          </p:stCondLst>
                                        </p:cTn>
                                        <p:tgtEl>
                                          <p:spTgt spid="18"/>
                                        </p:tgtEl>
                                      </p:cBhvr>
                                      <p:to x="100000" y="100000"/>
                                    </p:animScale>
                                  </p:childTnLst>
                                </p:cTn>
                              </p:par>
                            </p:childTnLst>
                          </p:cTn>
                        </p:par>
                        <p:par>
                          <p:cTn id="42" fill="hold">
                            <p:stCondLst>
                              <p:cond delay="2000"/>
                            </p:stCondLst>
                            <p:childTnLst>
                              <p:par>
                                <p:cTn id="43" presetID="26"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289">
                                          <p:stCondLst>
                                            <p:cond delay="0"/>
                                          </p:stCondLst>
                                        </p:cTn>
                                        <p:tgtEl>
                                          <p:spTgt spid="16"/>
                                        </p:tgtEl>
                                      </p:cBhvr>
                                    </p:animEffect>
                                    <p:anim calcmode="lin" valueType="num">
                                      <p:cBhvr>
                                        <p:cTn id="46" dur="910"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7" dur="331"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8" dur="331" tmFilter="0, 0; 0.125,0.2665; 0.25,0.4; 0.375,0.465; 0.5,0.5;  0.625,0.535; 0.75,0.6; 0.875,0.7335; 1,1">
                                          <p:stCondLst>
                                            <p:cond delay="331"/>
                                          </p:stCondLst>
                                        </p:cTn>
                                        <p:tgtEl>
                                          <p:spTgt spid="16"/>
                                        </p:tgtEl>
                                        <p:attrNameLst>
                                          <p:attrName>ppt_y</p:attrName>
                                        </p:attrNameLst>
                                      </p:cBhvr>
                                      <p:tavLst>
                                        <p:tav tm="0" fmla="#ppt_y-sin(pi*$)/9">
                                          <p:val>
                                            <p:fltVal val="0"/>
                                          </p:val>
                                        </p:tav>
                                        <p:tav tm="100000">
                                          <p:val>
                                            <p:fltVal val="1"/>
                                          </p:val>
                                        </p:tav>
                                      </p:tavLst>
                                    </p:anim>
                                    <p:anim calcmode="lin" valueType="num">
                                      <p:cBhvr>
                                        <p:cTn id="49" dur="166" tmFilter="0, 0; 0.125,0.2665; 0.25,0.4; 0.375,0.465; 0.5,0.5;  0.625,0.535; 0.75,0.6; 0.875,0.7335; 1,1">
                                          <p:stCondLst>
                                            <p:cond delay="661"/>
                                          </p:stCondLst>
                                        </p:cTn>
                                        <p:tgtEl>
                                          <p:spTgt spid="16"/>
                                        </p:tgtEl>
                                        <p:attrNameLst>
                                          <p:attrName>ppt_y</p:attrName>
                                        </p:attrNameLst>
                                      </p:cBhvr>
                                      <p:tavLst>
                                        <p:tav tm="0" fmla="#ppt_y-sin(pi*$)/27">
                                          <p:val>
                                            <p:fltVal val="0"/>
                                          </p:val>
                                        </p:tav>
                                        <p:tav tm="100000">
                                          <p:val>
                                            <p:fltVal val="1"/>
                                          </p:val>
                                        </p:tav>
                                      </p:tavLst>
                                    </p:anim>
                                    <p:anim calcmode="lin" valueType="num">
                                      <p:cBhvr>
                                        <p:cTn id="50" dur="82" tmFilter="0, 0; 0.125,0.2665; 0.25,0.4; 0.375,0.465; 0.5,0.5;  0.625,0.535; 0.75,0.6; 0.875,0.7335; 1,1">
                                          <p:stCondLst>
                                            <p:cond delay="826"/>
                                          </p:stCondLst>
                                        </p:cTn>
                                        <p:tgtEl>
                                          <p:spTgt spid="16"/>
                                        </p:tgtEl>
                                        <p:attrNameLst>
                                          <p:attrName>ppt_y</p:attrName>
                                        </p:attrNameLst>
                                      </p:cBhvr>
                                      <p:tavLst>
                                        <p:tav tm="0" fmla="#ppt_y-sin(pi*$)/81">
                                          <p:val>
                                            <p:fltVal val="0"/>
                                          </p:val>
                                        </p:tav>
                                        <p:tav tm="100000">
                                          <p:val>
                                            <p:fltVal val="1"/>
                                          </p:val>
                                        </p:tav>
                                      </p:tavLst>
                                    </p:anim>
                                    <p:animScale>
                                      <p:cBhvr>
                                        <p:cTn id="51" dur="14">
                                          <p:stCondLst>
                                            <p:cond delay="325"/>
                                          </p:stCondLst>
                                        </p:cTn>
                                        <p:tgtEl>
                                          <p:spTgt spid="16"/>
                                        </p:tgtEl>
                                      </p:cBhvr>
                                      <p:to x="100000" y="60000"/>
                                    </p:animScale>
                                    <p:animScale>
                                      <p:cBhvr>
                                        <p:cTn id="52" dur="84" decel="50000">
                                          <p:stCondLst>
                                            <p:cond delay="337"/>
                                          </p:stCondLst>
                                        </p:cTn>
                                        <p:tgtEl>
                                          <p:spTgt spid="16"/>
                                        </p:tgtEl>
                                      </p:cBhvr>
                                      <p:to x="100000" y="100000"/>
                                    </p:animScale>
                                    <p:animScale>
                                      <p:cBhvr>
                                        <p:cTn id="53" dur="14">
                                          <p:stCondLst>
                                            <p:cond delay="655"/>
                                          </p:stCondLst>
                                        </p:cTn>
                                        <p:tgtEl>
                                          <p:spTgt spid="16"/>
                                        </p:tgtEl>
                                      </p:cBhvr>
                                      <p:to x="100000" y="80000"/>
                                    </p:animScale>
                                    <p:animScale>
                                      <p:cBhvr>
                                        <p:cTn id="54" dur="84" decel="50000">
                                          <p:stCondLst>
                                            <p:cond delay="669"/>
                                          </p:stCondLst>
                                        </p:cTn>
                                        <p:tgtEl>
                                          <p:spTgt spid="16"/>
                                        </p:tgtEl>
                                      </p:cBhvr>
                                      <p:to x="100000" y="100000"/>
                                    </p:animScale>
                                    <p:animScale>
                                      <p:cBhvr>
                                        <p:cTn id="55" dur="14">
                                          <p:stCondLst>
                                            <p:cond delay="820"/>
                                          </p:stCondLst>
                                        </p:cTn>
                                        <p:tgtEl>
                                          <p:spTgt spid="16"/>
                                        </p:tgtEl>
                                      </p:cBhvr>
                                      <p:to x="100000" y="90000"/>
                                    </p:animScale>
                                    <p:animScale>
                                      <p:cBhvr>
                                        <p:cTn id="56" dur="84" decel="50000">
                                          <p:stCondLst>
                                            <p:cond delay="832"/>
                                          </p:stCondLst>
                                        </p:cTn>
                                        <p:tgtEl>
                                          <p:spTgt spid="16"/>
                                        </p:tgtEl>
                                      </p:cBhvr>
                                      <p:to x="100000" y="100000"/>
                                    </p:animScale>
                                    <p:animScale>
                                      <p:cBhvr>
                                        <p:cTn id="57" dur="14">
                                          <p:stCondLst>
                                            <p:cond delay="902"/>
                                          </p:stCondLst>
                                        </p:cTn>
                                        <p:tgtEl>
                                          <p:spTgt spid="16"/>
                                        </p:tgtEl>
                                      </p:cBhvr>
                                      <p:to x="100000" y="95000"/>
                                    </p:animScale>
                                    <p:animScale>
                                      <p:cBhvr>
                                        <p:cTn id="58" dur="84" decel="50000">
                                          <p:stCondLst>
                                            <p:cond delay="916"/>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mparaisons">
    <p:spTree>
      <p:nvGrpSpPr>
        <p:cNvPr id="1" name=""/>
        <p:cNvGrpSpPr/>
        <p:nvPr/>
      </p:nvGrpSpPr>
      <p:grpSpPr>
        <a:xfrm>
          <a:off x="0" y="0"/>
          <a:ext cx="0" cy="0"/>
          <a:chOff x="0" y="0"/>
          <a:chExt cx="0" cy="0"/>
        </a:xfrm>
      </p:grpSpPr>
      <p:pic>
        <p:nvPicPr>
          <p:cNvPr id="9" name="Image 6" descr="Fond plaquette 2013-2014.jpg"/>
          <p:cNvPicPr>
            <a:picLocks noChangeAspect="1"/>
          </p:cNvPicPr>
          <p:nvPr userDrawn="1"/>
        </p:nvPicPr>
        <p:blipFill>
          <a:blip r:embed="rId2" cstate="print"/>
          <a:srcRect r="99585"/>
          <a:stretch>
            <a:fillRect/>
          </a:stretch>
        </p:blipFill>
        <p:spPr bwMode="auto">
          <a:xfrm>
            <a:off x="107950" y="0"/>
            <a:ext cx="46038" cy="5143500"/>
          </a:xfrm>
          <a:prstGeom prst="rect">
            <a:avLst/>
          </a:prstGeom>
          <a:noFill/>
          <a:ln w="9525">
            <a:noFill/>
            <a:miter lim="800000"/>
            <a:headEnd/>
            <a:tailEnd/>
          </a:ln>
        </p:spPr>
      </p:pic>
      <p:pic>
        <p:nvPicPr>
          <p:cNvPr id="10" name="Image 7" descr="Fond plaquette 2013-2014.jpg"/>
          <p:cNvPicPr>
            <a:picLocks noChangeAspect="1"/>
          </p:cNvPicPr>
          <p:nvPr userDrawn="1"/>
        </p:nvPicPr>
        <p:blipFill>
          <a:blip r:embed="rId2" cstate="print"/>
          <a:srcRect r="99585"/>
          <a:stretch>
            <a:fillRect/>
          </a:stretch>
        </p:blipFill>
        <p:spPr bwMode="auto">
          <a:xfrm>
            <a:off x="0" y="0"/>
            <a:ext cx="46038" cy="5143500"/>
          </a:xfrm>
          <a:prstGeom prst="rect">
            <a:avLst/>
          </a:prstGeom>
          <a:noFill/>
          <a:ln w="9525">
            <a:noFill/>
            <a:miter lim="800000"/>
            <a:headEnd/>
            <a:tailEnd/>
          </a:ln>
        </p:spPr>
      </p:pic>
      <p:cxnSp>
        <p:nvCxnSpPr>
          <p:cNvPr id="11" name="Connecteur droit 10"/>
          <p:cNvCxnSpPr/>
          <p:nvPr userDrawn="1"/>
        </p:nvCxnSpPr>
        <p:spPr>
          <a:xfrm>
            <a:off x="446088" y="1657350"/>
            <a:ext cx="2449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3348038" y="788988"/>
            <a:ext cx="244792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e 23"/>
          <p:cNvGrpSpPr>
            <a:grpSpLocks/>
          </p:cNvGrpSpPr>
          <p:nvPr userDrawn="1"/>
        </p:nvGrpSpPr>
        <p:grpSpPr bwMode="auto">
          <a:xfrm>
            <a:off x="8523288" y="0"/>
            <a:ext cx="620712" cy="5143500"/>
            <a:chOff x="8316416" y="0"/>
            <a:chExt cx="827584" cy="6858000"/>
          </a:xfrm>
        </p:grpSpPr>
        <p:pic>
          <p:nvPicPr>
            <p:cNvPr id="14" name="Picture 5" descr="C:\Users\afr.ACADEMIC\Desktop\Sans titre - 3.jpg"/>
            <p:cNvPicPr>
              <a:picLocks noChangeAspect="1" noChangeArrowheads="1"/>
            </p:cNvPicPr>
            <p:nvPr userDrawn="1"/>
          </p:nvPicPr>
          <p:blipFill>
            <a:blip r:embed="rId3" cstate="print"/>
            <a:srcRect t="10736"/>
            <a:stretch>
              <a:fillRect/>
            </a:stretch>
          </p:blipFill>
          <p:spPr bwMode="auto">
            <a:xfrm>
              <a:off x="8316416" y="0"/>
              <a:ext cx="566883" cy="6813376"/>
            </a:xfrm>
            <a:prstGeom prst="rect">
              <a:avLst/>
            </a:prstGeom>
            <a:noFill/>
            <a:ln w="9525">
              <a:noFill/>
              <a:miter lim="800000"/>
              <a:headEnd/>
              <a:tailEnd/>
            </a:ln>
          </p:spPr>
        </p:pic>
        <p:grpSp>
          <p:nvGrpSpPr>
            <p:cNvPr id="4" name="Groupe 19"/>
            <p:cNvGrpSpPr>
              <a:grpSpLocks/>
            </p:cNvGrpSpPr>
            <p:nvPr userDrawn="1"/>
          </p:nvGrpSpPr>
          <p:grpSpPr bwMode="auto">
            <a:xfrm>
              <a:off x="8892480" y="0"/>
              <a:ext cx="251520" cy="6858000"/>
              <a:chOff x="8892480" y="0"/>
              <a:chExt cx="251520" cy="6858000"/>
            </a:xfrm>
          </p:grpSpPr>
          <p:pic>
            <p:nvPicPr>
              <p:cNvPr id="16" name="Image 13" descr="Fond plaquette 2013-2014.jpg"/>
              <p:cNvPicPr>
                <a:picLocks noChangeAspect="1"/>
              </p:cNvPicPr>
              <p:nvPr userDrawn="1"/>
            </p:nvPicPr>
            <p:blipFill>
              <a:blip r:embed="rId2" cstate="print"/>
              <a:srcRect l="49063" r="49911"/>
              <a:stretch>
                <a:fillRect/>
              </a:stretch>
            </p:blipFill>
            <p:spPr bwMode="auto">
              <a:xfrm>
                <a:off x="8964488" y="0"/>
                <a:ext cx="144016" cy="6858000"/>
              </a:xfrm>
              <a:prstGeom prst="rect">
                <a:avLst/>
              </a:prstGeom>
              <a:noFill/>
              <a:ln w="9525">
                <a:noFill/>
                <a:miter lim="800000"/>
                <a:headEnd/>
                <a:tailEnd/>
              </a:ln>
            </p:spPr>
          </p:pic>
          <p:pic>
            <p:nvPicPr>
              <p:cNvPr id="17" name="Image 14" descr="Fond plaquette 2013-2014.jpg"/>
              <p:cNvPicPr>
                <a:picLocks noChangeAspect="1"/>
              </p:cNvPicPr>
              <p:nvPr userDrawn="1"/>
            </p:nvPicPr>
            <p:blipFill>
              <a:blip r:embed="rId2" cstate="print"/>
              <a:srcRect l="49063" r="49911"/>
              <a:stretch>
                <a:fillRect/>
              </a:stretch>
            </p:blipFill>
            <p:spPr bwMode="auto">
              <a:xfrm>
                <a:off x="9098281" y="0"/>
                <a:ext cx="45719" cy="6858000"/>
              </a:xfrm>
              <a:prstGeom prst="rect">
                <a:avLst/>
              </a:prstGeom>
              <a:noFill/>
              <a:ln w="9525">
                <a:noFill/>
                <a:miter lim="800000"/>
                <a:headEnd/>
                <a:tailEnd/>
              </a:ln>
            </p:spPr>
          </p:pic>
          <p:pic>
            <p:nvPicPr>
              <p:cNvPr id="18" name="Image 15" descr="Fond plaquette 2013-2014.jpg"/>
              <p:cNvPicPr>
                <a:picLocks noChangeAspect="1"/>
              </p:cNvPicPr>
              <p:nvPr userDrawn="1"/>
            </p:nvPicPr>
            <p:blipFill>
              <a:blip r:embed="rId2" cstate="print"/>
              <a:srcRect r="99585"/>
              <a:stretch>
                <a:fillRect/>
              </a:stretch>
            </p:blipFill>
            <p:spPr bwMode="auto">
              <a:xfrm>
                <a:off x="9050219" y="0"/>
                <a:ext cx="58285" cy="6858000"/>
              </a:xfrm>
              <a:prstGeom prst="rect">
                <a:avLst/>
              </a:prstGeom>
              <a:noFill/>
              <a:ln w="9525">
                <a:noFill/>
                <a:miter lim="800000"/>
                <a:headEnd/>
                <a:tailEnd/>
              </a:ln>
            </p:spPr>
          </p:pic>
          <p:pic>
            <p:nvPicPr>
              <p:cNvPr id="19" name="Image 16" descr="Fond plaquette 2013-2014.jpg"/>
              <p:cNvPicPr>
                <a:picLocks noChangeAspect="1"/>
              </p:cNvPicPr>
              <p:nvPr userDrawn="1"/>
            </p:nvPicPr>
            <p:blipFill>
              <a:blip r:embed="rId2" cstate="print"/>
              <a:srcRect l="49063" r="49911"/>
              <a:stretch>
                <a:fillRect/>
              </a:stretch>
            </p:blipFill>
            <p:spPr bwMode="auto">
              <a:xfrm>
                <a:off x="8892480" y="0"/>
                <a:ext cx="63624" cy="6858000"/>
              </a:xfrm>
              <a:prstGeom prst="rect">
                <a:avLst/>
              </a:prstGeom>
              <a:noFill/>
              <a:ln w="9525">
                <a:noFill/>
                <a:miter lim="800000"/>
                <a:headEnd/>
                <a:tailEnd/>
              </a:ln>
            </p:spPr>
          </p:pic>
        </p:grpSp>
      </p:grpSp>
      <p:cxnSp>
        <p:nvCxnSpPr>
          <p:cNvPr id="20" name="Connecteur droit 19"/>
          <p:cNvCxnSpPr/>
          <p:nvPr userDrawn="1"/>
        </p:nvCxnSpPr>
        <p:spPr>
          <a:xfrm>
            <a:off x="3343275" y="1657350"/>
            <a:ext cx="2447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6248400" y="1657350"/>
            <a:ext cx="244792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idx="1"/>
          </p:nvPr>
        </p:nvSpPr>
        <p:spPr>
          <a:xfrm>
            <a:off x="228600" y="1063284"/>
            <a:ext cx="2819400" cy="594066"/>
          </a:xfrm>
        </p:spPr>
        <p:txBody>
          <a:bodyPr anchor="b">
            <a:noAutofit/>
          </a:bodyPr>
          <a:lstStyle>
            <a:lvl1pPr marL="0" indent="0" algn="ctr">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23" name="Espace réservé du contenu 2"/>
          <p:cNvSpPr>
            <a:spLocks noGrp="1"/>
          </p:cNvSpPr>
          <p:nvPr>
            <p:ph idx="15"/>
          </p:nvPr>
        </p:nvSpPr>
        <p:spPr>
          <a:xfrm>
            <a:off x="228600" y="1657350"/>
            <a:ext cx="2819400" cy="2862318"/>
          </a:xfrm>
        </p:spPr>
        <p:txBody>
          <a:bodyPr anchor="ctr"/>
          <a:lstStyle>
            <a:lvl1pPr marL="342900" indent="-342900">
              <a:buFontTx/>
              <a:buBlip>
                <a:blip r:embed="rId4"/>
              </a:buBlip>
              <a:defRPr sz="2000"/>
            </a:lvl1pPr>
            <a:lvl2pPr marL="742950" indent="-285750">
              <a:buFontTx/>
              <a:buBlip>
                <a:blip r:embed="rId5"/>
              </a:buBlip>
              <a:defRPr sz="1800"/>
            </a:lvl2pPr>
            <a:lvl3pPr>
              <a:defRPr sz="1600"/>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32" name="Titre 1"/>
          <p:cNvSpPr>
            <a:spLocks noGrp="1"/>
          </p:cNvSpPr>
          <p:nvPr>
            <p:ph type="title"/>
          </p:nvPr>
        </p:nvSpPr>
        <p:spPr>
          <a:xfrm>
            <a:off x="467544" y="0"/>
            <a:ext cx="8280920" cy="789552"/>
          </a:xfrm>
        </p:spPr>
        <p:txBody>
          <a:bodyPr>
            <a:noAutofit/>
          </a:bodyPr>
          <a:lstStyle>
            <a:lvl1pPr algn="ctr">
              <a:defRPr sz="3000" cap="small" baseline="0">
                <a:solidFill>
                  <a:schemeClr val="bg1">
                    <a:lumMod val="50000"/>
                  </a:schemeClr>
                </a:solidFill>
              </a:defRPr>
            </a:lvl1pPr>
          </a:lstStyle>
          <a:p>
            <a:r>
              <a:rPr lang="fr-FR" smtClean="0"/>
              <a:t>Cliquez pour modifier le style du titre</a:t>
            </a:r>
            <a:endParaRPr lang="fr-FR" dirty="0"/>
          </a:p>
        </p:txBody>
      </p:sp>
      <p:sp>
        <p:nvSpPr>
          <p:cNvPr id="29" name="Espace réservé du contenu 2"/>
          <p:cNvSpPr>
            <a:spLocks noGrp="1"/>
          </p:cNvSpPr>
          <p:nvPr>
            <p:ph idx="19"/>
          </p:nvPr>
        </p:nvSpPr>
        <p:spPr>
          <a:xfrm>
            <a:off x="3124200" y="1657350"/>
            <a:ext cx="2819400" cy="2862318"/>
          </a:xfrm>
        </p:spPr>
        <p:txBody>
          <a:bodyPr anchor="ctr"/>
          <a:lstStyle>
            <a:lvl1pPr marL="342900" indent="-342900">
              <a:buFontTx/>
              <a:buBlip>
                <a:blip r:embed="rId4"/>
              </a:buBlip>
              <a:defRPr sz="2000"/>
            </a:lvl1pPr>
            <a:lvl2pPr marL="742950" indent="-285750">
              <a:buFontTx/>
              <a:buBlip>
                <a:blip r:embed="rId5"/>
              </a:buBlip>
              <a:defRPr sz="1800"/>
            </a:lvl2pPr>
            <a:lvl3pPr>
              <a:defRPr sz="1600"/>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31" name="Espace réservé du texte 2"/>
          <p:cNvSpPr>
            <a:spLocks noGrp="1"/>
          </p:cNvSpPr>
          <p:nvPr>
            <p:ph type="body" idx="21"/>
          </p:nvPr>
        </p:nvSpPr>
        <p:spPr>
          <a:xfrm>
            <a:off x="3124200" y="1063284"/>
            <a:ext cx="2819400" cy="594066"/>
          </a:xfrm>
        </p:spPr>
        <p:txBody>
          <a:bodyPr anchor="b">
            <a:noAutofit/>
          </a:bodyPr>
          <a:lstStyle>
            <a:lvl1pPr marL="0" indent="0" algn="ctr">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33" name="Espace réservé du texte 2"/>
          <p:cNvSpPr>
            <a:spLocks noGrp="1"/>
          </p:cNvSpPr>
          <p:nvPr>
            <p:ph type="body" idx="22"/>
          </p:nvPr>
        </p:nvSpPr>
        <p:spPr>
          <a:xfrm>
            <a:off x="6019800" y="1063284"/>
            <a:ext cx="2819400" cy="594066"/>
          </a:xfrm>
        </p:spPr>
        <p:txBody>
          <a:bodyPr anchor="b">
            <a:noAutofit/>
          </a:bodyPr>
          <a:lstStyle>
            <a:lvl1pPr marL="0" indent="0" algn="ctr">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30" name="Espace réservé du contenu 2"/>
          <p:cNvSpPr>
            <a:spLocks noGrp="1"/>
          </p:cNvSpPr>
          <p:nvPr>
            <p:ph idx="20"/>
          </p:nvPr>
        </p:nvSpPr>
        <p:spPr>
          <a:xfrm>
            <a:off x="6019800" y="1657350"/>
            <a:ext cx="2819400" cy="2862318"/>
          </a:xfrm>
        </p:spPr>
        <p:txBody>
          <a:bodyPr anchor="ctr"/>
          <a:lstStyle>
            <a:lvl1pPr marL="342900" indent="-342900">
              <a:buFontTx/>
              <a:buBlip>
                <a:blip r:embed="rId4"/>
              </a:buBlip>
              <a:defRPr sz="2000"/>
            </a:lvl1pPr>
            <a:lvl2pPr marL="742950" indent="-285750">
              <a:buFontTx/>
              <a:buBlip>
                <a:blip r:embed="rId5"/>
              </a:buBlip>
              <a:defRPr sz="1800"/>
            </a:lvl2pPr>
            <a:lvl3pPr>
              <a:defRPr sz="1600"/>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22" name="Espace réservé de la date 4"/>
          <p:cNvSpPr>
            <a:spLocks noGrp="1"/>
          </p:cNvSpPr>
          <p:nvPr>
            <p:ph type="dt" sz="half" idx="23"/>
          </p:nvPr>
        </p:nvSpPr>
        <p:spPr/>
        <p:txBody>
          <a:bodyPr/>
          <a:lstStyle>
            <a:lvl1pPr>
              <a:defRPr/>
            </a:lvl1pPr>
          </a:lstStyle>
          <a:p>
            <a:pPr>
              <a:defRPr/>
            </a:pPr>
            <a:fld id="{17B24F9A-2FAB-4D41-A67A-359532A051D1}" type="datetime1">
              <a:rPr lang="fr-FR"/>
              <a:pPr>
                <a:defRPr/>
              </a:pPr>
              <a:t>06/05/2020</a:t>
            </a:fld>
            <a:endParaRPr lang="fr-FR" dirty="0"/>
          </a:p>
        </p:txBody>
      </p:sp>
      <p:sp>
        <p:nvSpPr>
          <p:cNvPr id="24" name="Espace réservé du pied de page 5"/>
          <p:cNvSpPr>
            <a:spLocks noGrp="1"/>
          </p:cNvSpPr>
          <p:nvPr>
            <p:ph type="ftr" sz="quarter" idx="24"/>
          </p:nvPr>
        </p:nvSpPr>
        <p:spPr/>
        <p:txBody>
          <a:bodyPr/>
          <a:lstStyle>
            <a:lvl1pPr>
              <a:defRPr/>
            </a:lvl1pPr>
          </a:lstStyle>
          <a:p>
            <a:pPr>
              <a:defRPr/>
            </a:pPr>
            <a:r>
              <a:rPr lang="fr-FR"/>
              <a:t>Auteur</a:t>
            </a:r>
          </a:p>
        </p:txBody>
      </p:sp>
      <p:sp>
        <p:nvSpPr>
          <p:cNvPr id="25" name="Espace réservé du numéro de diapositive 6"/>
          <p:cNvSpPr>
            <a:spLocks noGrp="1"/>
          </p:cNvSpPr>
          <p:nvPr>
            <p:ph type="sldNum" sz="quarter" idx="25"/>
          </p:nvPr>
        </p:nvSpPr>
        <p:spPr>
          <a:xfrm>
            <a:off x="6300788" y="4767263"/>
            <a:ext cx="1989137" cy="274637"/>
          </a:xfrm>
        </p:spPr>
        <p:txBody>
          <a:bodyPr/>
          <a:lstStyle>
            <a:lvl1pPr>
              <a:defRPr/>
            </a:lvl1pPr>
          </a:lstStyle>
          <a:p>
            <a:pPr>
              <a:defRPr/>
            </a:pPr>
            <a:fld id="{AF31B765-0304-4DD2-9255-CAAF848A4B78}" type="slidenum">
              <a:rPr lang="fr-FR"/>
              <a:pPr>
                <a:defRPr/>
              </a:pPr>
              <a:t>‹N°›</a:t>
            </a:fld>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éo seule avec titre">
    <p:spTree>
      <p:nvGrpSpPr>
        <p:cNvPr id="1" name=""/>
        <p:cNvGrpSpPr/>
        <p:nvPr/>
      </p:nvGrpSpPr>
      <p:grpSpPr>
        <a:xfrm>
          <a:off x="0" y="0"/>
          <a:ext cx="0" cy="0"/>
          <a:chOff x="0" y="0"/>
          <a:chExt cx="0" cy="0"/>
        </a:xfrm>
      </p:grpSpPr>
      <p:pic>
        <p:nvPicPr>
          <p:cNvPr id="8" name="Image 7" descr="Fond plaquette 2013-2014.jpg"/>
          <p:cNvPicPr>
            <a:picLocks noChangeAspect="1"/>
          </p:cNvPicPr>
          <p:nvPr userDrawn="1"/>
        </p:nvPicPr>
        <p:blipFill>
          <a:blip r:embed="rId2" cstate="print"/>
          <a:srcRect r="99585"/>
          <a:stretch>
            <a:fillRect/>
          </a:stretch>
        </p:blipFill>
        <p:spPr>
          <a:xfrm>
            <a:off x="107504" y="0"/>
            <a:ext cx="45719" cy="6858000"/>
          </a:xfrm>
          <a:prstGeom prst="rect">
            <a:avLst/>
          </a:prstGeom>
        </p:spPr>
      </p:pic>
      <p:pic>
        <p:nvPicPr>
          <p:cNvPr id="9" name="Image 8" descr="Fond plaquette 2013-2014.jpg"/>
          <p:cNvPicPr>
            <a:picLocks noChangeAspect="1"/>
          </p:cNvPicPr>
          <p:nvPr userDrawn="1"/>
        </p:nvPicPr>
        <p:blipFill>
          <a:blip r:embed="rId2" cstate="print"/>
          <a:srcRect r="99585"/>
          <a:stretch>
            <a:fillRect/>
          </a:stretch>
        </p:blipFill>
        <p:spPr>
          <a:xfrm>
            <a:off x="0" y="0"/>
            <a:ext cx="45719" cy="6858000"/>
          </a:xfrm>
          <a:prstGeom prst="rect">
            <a:avLst/>
          </a:prstGeom>
        </p:spPr>
      </p:pic>
      <p:grpSp>
        <p:nvGrpSpPr>
          <p:cNvPr id="10" name="Groupe 9"/>
          <p:cNvGrpSpPr/>
          <p:nvPr userDrawn="1"/>
        </p:nvGrpSpPr>
        <p:grpSpPr>
          <a:xfrm>
            <a:off x="8523312" y="0"/>
            <a:ext cx="620688" cy="5143500"/>
            <a:chOff x="8316416" y="0"/>
            <a:chExt cx="827584" cy="6858000"/>
          </a:xfrm>
        </p:grpSpPr>
        <p:pic>
          <p:nvPicPr>
            <p:cNvPr id="11" name="Picture 5" descr="C:\Users\afr.ACADEMIC\Desktop\Sans titre - 3.jpg"/>
            <p:cNvPicPr>
              <a:picLocks noChangeAspect="1" noChangeArrowheads="1"/>
            </p:cNvPicPr>
            <p:nvPr userDrawn="1"/>
          </p:nvPicPr>
          <p:blipFill>
            <a:blip r:embed="rId3" cstate="print"/>
            <a:srcRect t="10736"/>
            <a:stretch>
              <a:fillRect/>
            </a:stretch>
          </p:blipFill>
          <p:spPr bwMode="auto">
            <a:xfrm>
              <a:off x="8316416" y="0"/>
              <a:ext cx="566883" cy="6813376"/>
            </a:xfrm>
            <a:prstGeom prst="rect">
              <a:avLst/>
            </a:prstGeom>
            <a:noFill/>
          </p:spPr>
        </p:pic>
        <p:grpSp>
          <p:nvGrpSpPr>
            <p:cNvPr id="12" name="Groupe 19"/>
            <p:cNvGrpSpPr/>
            <p:nvPr userDrawn="1"/>
          </p:nvGrpSpPr>
          <p:grpSpPr>
            <a:xfrm>
              <a:off x="8892480" y="0"/>
              <a:ext cx="251520" cy="6858000"/>
              <a:chOff x="8892480" y="0"/>
              <a:chExt cx="251520" cy="6858000"/>
            </a:xfrm>
          </p:grpSpPr>
          <p:pic>
            <p:nvPicPr>
              <p:cNvPr id="13" name="Image 12" descr="Fond plaquette 2013-2014.jpg"/>
              <p:cNvPicPr>
                <a:picLocks noChangeAspect="1"/>
              </p:cNvPicPr>
              <p:nvPr userDrawn="1"/>
            </p:nvPicPr>
            <p:blipFill>
              <a:blip r:embed="rId2" cstate="print"/>
              <a:srcRect l="49063" r="49911"/>
              <a:stretch>
                <a:fillRect/>
              </a:stretch>
            </p:blipFill>
            <p:spPr>
              <a:xfrm>
                <a:off x="8964488" y="0"/>
                <a:ext cx="144016" cy="6858000"/>
              </a:xfrm>
              <a:prstGeom prst="rect">
                <a:avLst/>
              </a:prstGeom>
            </p:spPr>
          </p:pic>
          <p:pic>
            <p:nvPicPr>
              <p:cNvPr id="14" name="Image 13" descr="Fond plaquette 2013-2014.jpg"/>
              <p:cNvPicPr>
                <a:picLocks noChangeAspect="1"/>
              </p:cNvPicPr>
              <p:nvPr userDrawn="1"/>
            </p:nvPicPr>
            <p:blipFill>
              <a:blip r:embed="rId2" cstate="print"/>
              <a:srcRect l="49063" r="49911"/>
              <a:stretch>
                <a:fillRect/>
              </a:stretch>
            </p:blipFill>
            <p:spPr>
              <a:xfrm>
                <a:off x="9098281" y="0"/>
                <a:ext cx="45719" cy="6858000"/>
              </a:xfrm>
              <a:prstGeom prst="rect">
                <a:avLst/>
              </a:prstGeom>
            </p:spPr>
          </p:pic>
          <p:pic>
            <p:nvPicPr>
              <p:cNvPr id="15" name="Image 14" descr="Fond plaquette 2013-2014.jpg"/>
              <p:cNvPicPr>
                <a:picLocks noChangeAspect="1"/>
              </p:cNvPicPr>
              <p:nvPr userDrawn="1"/>
            </p:nvPicPr>
            <p:blipFill>
              <a:blip r:embed="rId2" cstate="print"/>
              <a:srcRect r="99585"/>
              <a:stretch>
                <a:fillRect/>
              </a:stretch>
            </p:blipFill>
            <p:spPr>
              <a:xfrm>
                <a:off x="9050219" y="0"/>
                <a:ext cx="58285" cy="6858000"/>
              </a:xfrm>
              <a:prstGeom prst="rect">
                <a:avLst/>
              </a:prstGeom>
            </p:spPr>
          </p:pic>
          <p:pic>
            <p:nvPicPr>
              <p:cNvPr id="16" name="Image 15" descr="Fond plaquette 2013-2014.jpg"/>
              <p:cNvPicPr>
                <a:picLocks noChangeAspect="1"/>
              </p:cNvPicPr>
              <p:nvPr userDrawn="1"/>
            </p:nvPicPr>
            <p:blipFill>
              <a:blip r:embed="rId2" cstate="print"/>
              <a:srcRect l="49063" r="49911"/>
              <a:stretch>
                <a:fillRect/>
              </a:stretch>
            </p:blipFill>
            <p:spPr>
              <a:xfrm>
                <a:off x="8892480" y="0"/>
                <a:ext cx="63624" cy="6858000"/>
              </a:xfrm>
              <a:prstGeom prst="rect">
                <a:avLst/>
              </a:prstGeom>
            </p:spPr>
          </p:pic>
        </p:grpSp>
      </p:grpSp>
      <p:sp>
        <p:nvSpPr>
          <p:cNvPr id="17" name="Espace réservé de l'élément multimédia 24"/>
          <p:cNvSpPr>
            <a:spLocks noGrp="1"/>
          </p:cNvSpPr>
          <p:nvPr>
            <p:ph type="media" sz="quarter" idx="13" hasCustomPrompt="1"/>
          </p:nvPr>
        </p:nvSpPr>
        <p:spPr>
          <a:xfrm>
            <a:off x="1259632" y="1131590"/>
            <a:ext cx="6480720" cy="3573397"/>
          </a:xfrm>
          <a:solidFill>
            <a:schemeClr val="bg1"/>
          </a:solidFill>
        </p:spPr>
        <p:txBody>
          <a:bodyPr/>
          <a:lstStyle>
            <a:lvl1pPr algn="ctr">
              <a:buNone/>
              <a:defRPr/>
            </a:lvl1pPr>
          </a:lstStyle>
          <a:p>
            <a:r>
              <a:rPr lang="fr-FR" dirty="0" smtClean="0"/>
              <a:t>Multimédia</a:t>
            </a:r>
            <a:endParaRPr lang="fr-FR" dirty="0"/>
          </a:p>
        </p:txBody>
      </p:sp>
      <p:sp>
        <p:nvSpPr>
          <p:cNvPr id="18" name="Espace réservé de la date 4"/>
          <p:cNvSpPr>
            <a:spLocks noGrp="1"/>
          </p:cNvSpPr>
          <p:nvPr>
            <p:ph type="dt" sz="half" idx="10"/>
          </p:nvPr>
        </p:nvSpPr>
        <p:spPr>
          <a:xfrm>
            <a:off x="483840" y="4726905"/>
            <a:ext cx="2133600" cy="365125"/>
          </a:xfrm>
        </p:spPr>
        <p:txBody>
          <a:bodyPr/>
          <a:lstStyle/>
          <a:p>
            <a:fld id="{512FFF7F-BA50-4C11-93DA-FA3C5CB7A76F}" type="datetime1">
              <a:rPr lang="fr-FR" smtClean="0"/>
              <a:pPr/>
              <a:t>06/05/2020</a:t>
            </a:fld>
            <a:endParaRPr lang="fr-FR" dirty="0"/>
          </a:p>
        </p:txBody>
      </p:sp>
      <p:sp>
        <p:nvSpPr>
          <p:cNvPr id="19" name="Espace réservé du pied de page 5"/>
          <p:cNvSpPr>
            <a:spLocks noGrp="1"/>
          </p:cNvSpPr>
          <p:nvPr>
            <p:ph type="ftr" sz="quarter" idx="11"/>
          </p:nvPr>
        </p:nvSpPr>
        <p:spPr>
          <a:xfrm>
            <a:off x="3150840" y="4726905"/>
            <a:ext cx="2895600" cy="365125"/>
          </a:xfrm>
        </p:spPr>
        <p:txBody>
          <a:bodyPr/>
          <a:lstStyle/>
          <a:p>
            <a:r>
              <a:rPr lang="fr-FR" dirty="0" smtClean="0"/>
              <a:t>Auteur</a:t>
            </a:r>
            <a:endParaRPr lang="fr-FR" dirty="0"/>
          </a:p>
        </p:txBody>
      </p:sp>
      <p:sp>
        <p:nvSpPr>
          <p:cNvPr id="20" name="Espace réservé du numéro de diapositive 6"/>
          <p:cNvSpPr>
            <a:spLocks noGrp="1"/>
          </p:cNvSpPr>
          <p:nvPr>
            <p:ph type="sldNum" sz="quarter" idx="12"/>
          </p:nvPr>
        </p:nvSpPr>
        <p:spPr>
          <a:xfrm>
            <a:off x="6326832" y="4726905"/>
            <a:ext cx="1989584" cy="365125"/>
          </a:xfrm>
        </p:spPr>
        <p:txBody>
          <a:bodyPr/>
          <a:lstStyle/>
          <a:p>
            <a:fld id="{A895C6CF-67BB-4E72-8054-6D34F6217081}" type="slidenum">
              <a:rPr lang="fr-FR" smtClean="0"/>
              <a:pPr/>
              <a:t>‹N°›</a:t>
            </a:fld>
            <a:endParaRPr lang="fr-FR"/>
          </a:p>
        </p:txBody>
      </p:sp>
      <p:sp>
        <p:nvSpPr>
          <p:cNvPr id="21" name="Titre 1"/>
          <p:cNvSpPr>
            <a:spLocks noGrp="1"/>
          </p:cNvSpPr>
          <p:nvPr>
            <p:ph type="title" hasCustomPrompt="1"/>
          </p:nvPr>
        </p:nvSpPr>
        <p:spPr>
          <a:xfrm>
            <a:off x="1331640" y="0"/>
            <a:ext cx="6347048" cy="1052736"/>
          </a:xfrm>
        </p:spPr>
        <p:txBody>
          <a:bodyPr>
            <a:noAutofit/>
          </a:bodyPr>
          <a:lstStyle>
            <a:lvl1pPr algn="ctr">
              <a:defRPr sz="3000" cap="small" baseline="0">
                <a:solidFill>
                  <a:schemeClr val="bg1">
                    <a:lumMod val="50000"/>
                  </a:schemeClr>
                </a:solidFill>
              </a:defRPr>
            </a:lvl1pPr>
          </a:lstStyle>
          <a:p>
            <a:r>
              <a:rPr lang="fr-FR" dirty="0" smtClean="0"/>
              <a:t>Modifiez le style du titre</a:t>
            </a:r>
            <a:endParaRPr lang="fr-FR" dirty="0"/>
          </a:p>
        </p:txBody>
      </p:sp>
      <p:cxnSp>
        <p:nvCxnSpPr>
          <p:cNvPr id="22" name="Connecteur droit 21"/>
          <p:cNvCxnSpPr/>
          <p:nvPr userDrawn="1"/>
        </p:nvCxnSpPr>
        <p:spPr>
          <a:xfrm>
            <a:off x="3131840" y="1052736"/>
            <a:ext cx="24482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134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500"/>
                                        <p:tgtEl>
                                          <p:spTgt spid="2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éma avec légende et titre">
    <p:spTree>
      <p:nvGrpSpPr>
        <p:cNvPr id="1" name=""/>
        <p:cNvGrpSpPr/>
        <p:nvPr/>
      </p:nvGrpSpPr>
      <p:grpSpPr>
        <a:xfrm>
          <a:off x="0" y="0"/>
          <a:ext cx="0" cy="0"/>
          <a:chOff x="0" y="0"/>
          <a:chExt cx="0" cy="0"/>
        </a:xfrm>
      </p:grpSpPr>
      <p:grpSp>
        <p:nvGrpSpPr>
          <p:cNvPr id="24" name="Groupe 23"/>
          <p:cNvGrpSpPr/>
          <p:nvPr userDrawn="1"/>
        </p:nvGrpSpPr>
        <p:grpSpPr>
          <a:xfrm>
            <a:off x="8523312" y="0"/>
            <a:ext cx="620688" cy="5143500"/>
            <a:chOff x="8316416" y="0"/>
            <a:chExt cx="827584" cy="6858000"/>
          </a:xfrm>
        </p:grpSpPr>
        <p:pic>
          <p:nvPicPr>
            <p:cNvPr id="25" name="Picture 5" descr="C:\Users\afr.ACADEMIC\Desktop\Sans titre - 3.jpg"/>
            <p:cNvPicPr>
              <a:picLocks noChangeAspect="1" noChangeArrowheads="1"/>
            </p:cNvPicPr>
            <p:nvPr userDrawn="1"/>
          </p:nvPicPr>
          <p:blipFill>
            <a:blip r:embed="rId2" cstate="print"/>
            <a:srcRect t="10736"/>
            <a:stretch>
              <a:fillRect/>
            </a:stretch>
          </p:blipFill>
          <p:spPr bwMode="auto">
            <a:xfrm>
              <a:off x="8316416" y="0"/>
              <a:ext cx="566883" cy="6813376"/>
            </a:xfrm>
            <a:prstGeom prst="rect">
              <a:avLst/>
            </a:prstGeom>
            <a:noFill/>
          </p:spPr>
        </p:pic>
        <p:grpSp>
          <p:nvGrpSpPr>
            <p:cNvPr id="26" name="Groupe 19"/>
            <p:cNvGrpSpPr/>
            <p:nvPr userDrawn="1"/>
          </p:nvGrpSpPr>
          <p:grpSpPr>
            <a:xfrm>
              <a:off x="8892480" y="0"/>
              <a:ext cx="251520" cy="6858000"/>
              <a:chOff x="8892480" y="0"/>
              <a:chExt cx="251520" cy="6858000"/>
            </a:xfrm>
          </p:grpSpPr>
          <p:pic>
            <p:nvPicPr>
              <p:cNvPr id="27" name="Image 26" descr="Fond plaquette 2013-2014.jpg"/>
              <p:cNvPicPr>
                <a:picLocks noChangeAspect="1"/>
              </p:cNvPicPr>
              <p:nvPr userDrawn="1"/>
            </p:nvPicPr>
            <p:blipFill>
              <a:blip r:embed="rId3" cstate="print"/>
              <a:srcRect l="49063" r="49911"/>
              <a:stretch>
                <a:fillRect/>
              </a:stretch>
            </p:blipFill>
            <p:spPr>
              <a:xfrm>
                <a:off x="8964488" y="0"/>
                <a:ext cx="144016" cy="6858000"/>
              </a:xfrm>
              <a:prstGeom prst="rect">
                <a:avLst/>
              </a:prstGeom>
            </p:spPr>
          </p:pic>
          <p:pic>
            <p:nvPicPr>
              <p:cNvPr id="28" name="Image 27" descr="Fond plaquette 2013-2014.jpg"/>
              <p:cNvPicPr>
                <a:picLocks noChangeAspect="1"/>
              </p:cNvPicPr>
              <p:nvPr userDrawn="1"/>
            </p:nvPicPr>
            <p:blipFill>
              <a:blip r:embed="rId3" cstate="print"/>
              <a:srcRect l="49063" r="49911"/>
              <a:stretch>
                <a:fillRect/>
              </a:stretch>
            </p:blipFill>
            <p:spPr>
              <a:xfrm>
                <a:off x="9098281" y="0"/>
                <a:ext cx="45719" cy="6858000"/>
              </a:xfrm>
              <a:prstGeom prst="rect">
                <a:avLst/>
              </a:prstGeom>
            </p:spPr>
          </p:pic>
          <p:pic>
            <p:nvPicPr>
              <p:cNvPr id="29" name="Image 28" descr="Fond plaquette 2013-2014.jpg"/>
              <p:cNvPicPr>
                <a:picLocks noChangeAspect="1"/>
              </p:cNvPicPr>
              <p:nvPr userDrawn="1"/>
            </p:nvPicPr>
            <p:blipFill>
              <a:blip r:embed="rId3" cstate="print"/>
              <a:srcRect r="99585"/>
              <a:stretch>
                <a:fillRect/>
              </a:stretch>
            </p:blipFill>
            <p:spPr>
              <a:xfrm>
                <a:off x="9050219" y="0"/>
                <a:ext cx="58285" cy="6858000"/>
              </a:xfrm>
              <a:prstGeom prst="rect">
                <a:avLst/>
              </a:prstGeom>
            </p:spPr>
          </p:pic>
          <p:pic>
            <p:nvPicPr>
              <p:cNvPr id="30" name="Image 29" descr="Fond plaquette 2013-2014.jpg"/>
              <p:cNvPicPr>
                <a:picLocks noChangeAspect="1"/>
              </p:cNvPicPr>
              <p:nvPr userDrawn="1"/>
            </p:nvPicPr>
            <p:blipFill>
              <a:blip r:embed="rId3" cstate="print"/>
              <a:srcRect l="49063" r="49911"/>
              <a:stretch>
                <a:fillRect/>
              </a:stretch>
            </p:blipFill>
            <p:spPr>
              <a:xfrm>
                <a:off x="8892480" y="0"/>
                <a:ext cx="63624" cy="6858000"/>
              </a:xfrm>
              <a:prstGeom prst="rect">
                <a:avLst/>
              </a:prstGeom>
            </p:spPr>
          </p:pic>
        </p:grpSp>
      </p:grpSp>
      <p:sp>
        <p:nvSpPr>
          <p:cNvPr id="7" name="Espace réservé du texte 23"/>
          <p:cNvSpPr>
            <a:spLocks noGrp="1"/>
          </p:cNvSpPr>
          <p:nvPr>
            <p:ph type="body" sz="quarter" idx="14"/>
          </p:nvPr>
        </p:nvSpPr>
        <p:spPr>
          <a:xfrm>
            <a:off x="251520" y="1255713"/>
            <a:ext cx="3240211" cy="3404269"/>
          </a:xfrm>
        </p:spPr>
        <p:txBody>
          <a:bodyPr anchor="ctr" anchorCtr="0"/>
          <a:lstStyle>
            <a:lvl1pPr>
              <a:buFontTx/>
              <a:buBlip>
                <a:blip r:embed="rId4"/>
              </a:buBlip>
              <a:defRPr sz="2000"/>
            </a:lvl1pPr>
            <a:lvl2pPr>
              <a:buFontTx/>
              <a:buBlip>
                <a:blip r:embed="rId5"/>
              </a:buBlip>
              <a:defRPr sz="1800"/>
            </a:lvl2pPr>
            <a:lvl3pPr>
              <a:defRPr sz="1800"/>
            </a:lvl3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8" name="Espace réservé de la date 4"/>
          <p:cNvSpPr>
            <a:spLocks noGrp="1"/>
          </p:cNvSpPr>
          <p:nvPr>
            <p:ph type="dt" sz="half" idx="10"/>
          </p:nvPr>
        </p:nvSpPr>
        <p:spPr>
          <a:xfrm>
            <a:off x="529208" y="4659982"/>
            <a:ext cx="2133600" cy="365125"/>
          </a:xfrm>
        </p:spPr>
        <p:txBody>
          <a:bodyPr/>
          <a:lstStyle/>
          <a:p>
            <a:fld id="{E8227638-EA5B-443A-8690-1FDCCEA8FC3C}" type="datetime1">
              <a:rPr lang="fr-FR" smtClean="0"/>
              <a:pPr/>
              <a:t>06/05/2020</a:t>
            </a:fld>
            <a:endParaRPr lang="fr-FR" dirty="0"/>
          </a:p>
        </p:txBody>
      </p:sp>
      <p:sp>
        <p:nvSpPr>
          <p:cNvPr id="9" name="Espace réservé du pied de page 5"/>
          <p:cNvSpPr>
            <a:spLocks noGrp="1"/>
          </p:cNvSpPr>
          <p:nvPr>
            <p:ph type="ftr" sz="quarter" idx="11"/>
          </p:nvPr>
        </p:nvSpPr>
        <p:spPr>
          <a:xfrm>
            <a:off x="3196208" y="4659982"/>
            <a:ext cx="2895600" cy="365125"/>
          </a:xfrm>
        </p:spPr>
        <p:txBody>
          <a:bodyPr/>
          <a:lstStyle/>
          <a:p>
            <a:r>
              <a:rPr lang="fr-FR" dirty="0" smtClean="0"/>
              <a:t>Auteur</a:t>
            </a:r>
            <a:endParaRPr lang="fr-FR" dirty="0"/>
          </a:p>
        </p:txBody>
      </p:sp>
      <p:sp>
        <p:nvSpPr>
          <p:cNvPr id="10" name="Espace réservé du numéro de diapositive 6"/>
          <p:cNvSpPr>
            <a:spLocks noGrp="1"/>
          </p:cNvSpPr>
          <p:nvPr>
            <p:ph type="sldNum" sz="quarter" idx="12"/>
          </p:nvPr>
        </p:nvSpPr>
        <p:spPr>
          <a:xfrm>
            <a:off x="6372200" y="4659982"/>
            <a:ext cx="1989584" cy="365125"/>
          </a:xfrm>
        </p:spPr>
        <p:txBody>
          <a:bodyPr/>
          <a:lstStyle/>
          <a:p>
            <a:fld id="{A895C6CF-67BB-4E72-8054-6D34F6217081}" type="slidenum">
              <a:rPr lang="fr-FR" smtClean="0"/>
              <a:pPr/>
              <a:t>‹N°›</a:t>
            </a:fld>
            <a:endParaRPr lang="fr-FR"/>
          </a:p>
        </p:txBody>
      </p:sp>
      <p:pic>
        <p:nvPicPr>
          <p:cNvPr id="11" name="Image 10" descr="Fond plaquette 2013-2014.jpg"/>
          <p:cNvPicPr>
            <a:picLocks noChangeAspect="1"/>
          </p:cNvPicPr>
          <p:nvPr userDrawn="1"/>
        </p:nvPicPr>
        <p:blipFill>
          <a:blip r:embed="rId3" cstate="print"/>
          <a:srcRect r="99585"/>
          <a:stretch>
            <a:fillRect/>
          </a:stretch>
        </p:blipFill>
        <p:spPr>
          <a:xfrm>
            <a:off x="107504" y="0"/>
            <a:ext cx="45719" cy="6858000"/>
          </a:xfrm>
          <a:prstGeom prst="rect">
            <a:avLst/>
          </a:prstGeom>
        </p:spPr>
      </p:pic>
      <p:pic>
        <p:nvPicPr>
          <p:cNvPr id="12" name="Image 11" descr="Fond plaquette 2013-2014.jpg"/>
          <p:cNvPicPr>
            <a:picLocks noChangeAspect="1"/>
          </p:cNvPicPr>
          <p:nvPr userDrawn="1"/>
        </p:nvPicPr>
        <p:blipFill>
          <a:blip r:embed="rId3" cstate="print"/>
          <a:srcRect r="99585"/>
          <a:stretch>
            <a:fillRect/>
          </a:stretch>
        </p:blipFill>
        <p:spPr>
          <a:xfrm>
            <a:off x="0" y="0"/>
            <a:ext cx="45719" cy="6858000"/>
          </a:xfrm>
          <a:prstGeom prst="rect">
            <a:avLst/>
          </a:prstGeom>
        </p:spPr>
      </p:pic>
      <p:sp>
        <p:nvSpPr>
          <p:cNvPr id="21" name="Espace réservé du contenu 2"/>
          <p:cNvSpPr>
            <a:spLocks noGrp="1"/>
          </p:cNvSpPr>
          <p:nvPr>
            <p:ph idx="1" hasCustomPrompt="1"/>
          </p:nvPr>
        </p:nvSpPr>
        <p:spPr>
          <a:xfrm>
            <a:off x="3636714" y="1268761"/>
            <a:ext cx="5183758" cy="3391221"/>
          </a:xfrm>
        </p:spPr>
        <p:txBody>
          <a:bodyPr>
            <a:normAutofit/>
          </a:bodyPr>
          <a:lstStyle>
            <a:lvl1pPr>
              <a:buNone/>
              <a:defRPr sz="25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Schéma ou image</a:t>
            </a:r>
            <a:endParaRPr lang="fr-FR" dirty="0"/>
          </a:p>
        </p:txBody>
      </p:sp>
      <p:sp>
        <p:nvSpPr>
          <p:cNvPr id="22" name="Titre 1"/>
          <p:cNvSpPr>
            <a:spLocks noGrp="1"/>
          </p:cNvSpPr>
          <p:nvPr>
            <p:ph type="title" hasCustomPrompt="1"/>
          </p:nvPr>
        </p:nvSpPr>
        <p:spPr>
          <a:xfrm>
            <a:off x="251520" y="6846"/>
            <a:ext cx="8568952" cy="1052736"/>
          </a:xfrm>
        </p:spPr>
        <p:txBody>
          <a:bodyPr>
            <a:noAutofit/>
          </a:bodyPr>
          <a:lstStyle>
            <a:lvl1pPr algn="ctr">
              <a:defRPr sz="3000" cap="small" baseline="0">
                <a:solidFill>
                  <a:schemeClr val="bg1">
                    <a:lumMod val="50000"/>
                  </a:schemeClr>
                </a:solidFill>
              </a:defRPr>
            </a:lvl1pPr>
          </a:lstStyle>
          <a:p>
            <a:r>
              <a:rPr lang="fr-FR" dirty="0" smtClean="0"/>
              <a:t>Modifiez le style du titre</a:t>
            </a:r>
            <a:endParaRPr lang="fr-FR" dirty="0"/>
          </a:p>
        </p:txBody>
      </p:sp>
      <p:cxnSp>
        <p:nvCxnSpPr>
          <p:cNvPr id="31" name="Connecteur droit 30"/>
          <p:cNvCxnSpPr/>
          <p:nvPr userDrawn="1"/>
        </p:nvCxnSpPr>
        <p:spPr>
          <a:xfrm>
            <a:off x="3491880" y="1059582"/>
            <a:ext cx="24482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290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lide(fromBottom)">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1000"/>
                                        <p:tgtEl>
                                          <p:spTgt spid="21">
                                            <p:txEl>
                                              <p:pRg st="0" end="0"/>
                                            </p:txEl>
                                          </p:spTgt>
                                        </p:tgtEl>
                                      </p:cBhvr>
                                    </p:animEffect>
                                    <p:anim calcmode="lin" valueType="num">
                                      <p:cBhvr>
                                        <p:cTn id="1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21" grpId="0" build="p">
        <p:tmplLst>
          <p:tmpl lvl="1">
            <p:tnLst>
              <p:par>
                <p:cTn presetID="47" presetClass="entr" presetSubtype="0" fill="hold" nodeType="click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anim calcmode="lin" valueType="num">
                      <p:cBhvr>
                        <p:cTn dur="1000" fill="hold"/>
                        <p:tgtEl>
                          <p:spTgt spid="21"/>
                        </p:tgtEl>
                        <p:attrNameLst>
                          <p:attrName>ppt_x</p:attrName>
                        </p:attrNameLst>
                      </p:cBhvr>
                      <p:tavLst>
                        <p:tav tm="0">
                          <p:val>
                            <p:strVal val="#ppt_x"/>
                          </p:val>
                        </p:tav>
                        <p:tav tm="100000">
                          <p:val>
                            <p:strVal val="#ppt_x"/>
                          </p:val>
                        </p:tav>
                      </p:tavLst>
                    </p:anim>
                    <p:anim calcmode="lin" valueType="num">
                      <p:cBhvr>
                        <p:cTn dur="1000" fill="hold"/>
                        <p:tgtEl>
                          <p:spTgt spid="21"/>
                        </p:tgtEl>
                        <p:attrNameLst>
                          <p:attrName>ppt_y</p:attrName>
                        </p:attrNameLst>
                      </p:cBhvr>
                      <p:tavLst>
                        <p:tav tm="0">
                          <p:val>
                            <p:strVal val="#ppt_y-.1"/>
                          </p:val>
                        </p:tav>
                        <p:tav tm="100000">
                          <p:val>
                            <p:strVal val="#ppt_y"/>
                          </p:val>
                        </p:tav>
                      </p:tavLst>
                    </p:anim>
                  </p:childTnLst>
                </p:cTn>
              </p:par>
            </p:tnLst>
          </p:tmpl>
        </p:tmplLst>
      </p:bldP>
      <p:bldP spid="2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héma avec titre">
    <p:spTree>
      <p:nvGrpSpPr>
        <p:cNvPr id="1" name=""/>
        <p:cNvGrpSpPr/>
        <p:nvPr/>
      </p:nvGrpSpPr>
      <p:grpSpPr>
        <a:xfrm>
          <a:off x="0" y="0"/>
          <a:ext cx="0" cy="0"/>
          <a:chOff x="0" y="0"/>
          <a:chExt cx="0" cy="0"/>
        </a:xfrm>
      </p:grpSpPr>
      <p:sp>
        <p:nvSpPr>
          <p:cNvPr id="19" name="Espace réservé du texte 3"/>
          <p:cNvSpPr>
            <a:spLocks noGrp="1"/>
          </p:cNvSpPr>
          <p:nvPr>
            <p:ph type="body" sz="half" idx="2" hasCustomPrompt="1"/>
          </p:nvPr>
        </p:nvSpPr>
        <p:spPr>
          <a:xfrm>
            <a:off x="107504" y="1059582"/>
            <a:ext cx="8712968" cy="438894"/>
          </a:xfrm>
        </p:spPr>
        <p:txBody>
          <a:bodyPr>
            <a:normAutofit/>
          </a:bodyPr>
          <a:lstStyle>
            <a:lvl1pPr marL="0" indent="0" algn="ctr">
              <a:spcBef>
                <a:spcPts val="0"/>
              </a:spcBef>
              <a:buNone/>
              <a:defRPr sz="25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Sous-titre ou titre du schéma</a:t>
            </a:r>
          </a:p>
        </p:txBody>
      </p:sp>
      <p:grpSp>
        <p:nvGrpSpPr>
          <p:cNvPr id="24" name="Groupe 23"/>
          <p:cNvGrpSpPr/>
          <p:nvPr userDrawn="1"/>
        </p:nvGrpSpPr>
        <p:grpSpPr>
          <a:xfrm>
            <a:off x="8523312" y="0"/>
            <a:ext cx="620688" cy="5143500"/>
            <a:chOff x="8316416" y="0"/>
            <a:chExt cx="827584" cy="6858000"/>
          </a:xfrm>
        </p:grpSpPr>
        <p:pic>
          <p:nvPicPr>
            <p:cNvPr id="25" name="Picture 5" descr="C:\Users\afr.ACADEMIC\Desktop\Sans titre - 3.jpg"/>
            <p:cNvPicPr>
              <a:picLocks noChangeAspect="1" noChangeArrowheads="1"/>
            </p:cNvPicPr>
            <p:nvPr userDrawn="1"/>
          </p:nvPicPr>
          <p:blipFill>
            <a:blip r:embed="rId2" cstate="print"/>
            <a:srcRect t="10736"/>
            <a:stretch>
              <a:fillRect/>
            </a:stretch>
          </p:blipFill>
          <p:spPr bwMode="auto">
            <a:xfrm>
              <a:off x="8316416" y="0"/>
              <a:ext cx="566883" cy="6813376"/>
            </a:xfrm>
            <a:prstGeom prst="rect">
              <a:avLst/>
            </a:prstGeom>
            <a:noFill/>
          </p:spPr>
        </p:pic>
        <p:grpSp>
          <p:nvGrpSpPr>
            <p:cNvPr id="26" name="Groupe 19"/>
            <p:cNvGrpSpPr/>
            <p:nvPr userDrawn="1"/>
          </p:nvGrpSpPr>
          <p:grpSpPr>
            <a:xfrm>
              <a:off x="8892480" y="0"/>
              <a:ext cx="251520" cy="6858000"/>
              <a:chOff x="8892480" y="0"/>
              <a:chExt cx="251520" cy="6858000"/>
            </a:xfrm>
          </p:grpSpPr>
          <p:pic>
            <p:nvPicPr>
              <p:cNvPr id="27" name="Image 26" descr="Fond plaquette 2013-2014.jpg"/>
              <p:cNvPicPr>
                <a:picLocks noChangeAspect="1"/>
              </p:cNvPicPr>
              <p:nvPr userDrawn="1"/>
            </p:nvPicPr>
            <p:blipFill>
              <a:blip r:embed="rId3" cstate="print"/>
              <a:srcRect l="49063" r="49911"/>
              <a:stretch>
                <a:fillRect/>
              </a:stretch>
            </p:blipFill>
            <p:spPr>
              <a:xfrm>
                <a:off x="8964488" y="0"/>
                <a:ext cx="144016" cy="6858000"/>
              </a:xfrm>
              <a:prstGeom prst="rect">
                <a:avLst/>
              </a:prstGeom>
            </p:spPr>
          </p:pic>
          <p:pic>
            <p:nvPicPr>
              <p:cNvPr id="28" name="Image 27" descr="Fond plaquette 2013-2014.jpg"/>
              <p:cNvPicPr>
                <a:picLocks noChangeAspect="1"/>
              </p:cNvPicPr>
              <p:nvPr userDrawn="1"/>
            </p:nvPicPr>
            <p:blipFill>
              <a:blip r:embed="rId3" cstate="print"/>
              <a:srcRect l="49063" r="49911"/>
              <a:stretch>
                <a:fillRect/>
              </a:stretch>
            </p:blipFill>
            <p:spPr>
              <a:xfrm>
                <a:off x="9098281" y="0"/>
                <a:ext cx="45719" cy="6858000"/>
              </a:xfrm>
              <a:prstGeom prst="rect">
                <a:avLst/>
              </a:prstGeom>
            </p:spPr>
          </p:pic>
          <p:pic>
            <p:nvPicPr>
              <p:cNvPr id="29" name="Image 28" descr="Fond plaquette 2013-2014.jpg"/>
              <p:cNvPicPr>
                <a:picLocks noChangeAspect="1"/>
              </p:cNvPicPr>
              <p:nvPr userDrawn="1"/>
            </p:nvPicPr>
            <p:blipFill>
              <a:blip r:embed="rId3" cstate="print"/>
              <a:srcRect r="99585"/>
              <a:stretch>
                <a:fillRect/>
              </a:stretch>
            </p:blipFill>
            <p:spPr>
              <a:xfrm>
                <a:off x="9050219" y="0"/>
                <a:ext cx="58285" cy="6858000"/>
              </a:xfrm>
              <a:prstGeom prst="rect">
                <a:avLst/>
              </a:prstGeom>
            </p:spPr>
          </p:pic>
          <p:pic>
            <p:nvPicPr>
              <p:cNvPr id="30" name="Image 29" descr="Fond plaquette 2013-2014.jpg"/>
              <p:cNvPicPr>
                <a:picLocks noChangeAspect="1"/>
              </p:cNvPicPr>
              <p:nvPr userDrawn="1"/>
            </p:nvPicPr>
            <p:blipFill>
              <a:blip r:embed="rId3" cstate="print"/>
              <a:srcRect l="49063" r="49911"/>
              <a:stretch>
                <a:fillRect/>
              </a:stretch>
            </p:blipFill>
            <p:spPr>
              <a:xfrm>
                <a:off x="8892480" y="0"/>
                <a:ext cx="63624" cy="6858000"/>
              </a:xfrm>
              <a:prstGeom prst="rect">
                <a:avLst/>
              </a:prstGeom>
            </p:spPr>
          </p:pic>
        </p:grpSp>
      </p:grpSp>
      <p:sp>
        <p:nvSpPr>
          <p:cNvPr id="14" name="Titre 1"/>
          <p:cNvSpPr>
            <a:spLocks noGrp="1"/>
          </p:cNvSpPr>
          <p:nvPr>
            <p:ph type="title" hasCustomPrompt="1"/>
          </p:nvPr>
        </p:nvSpPr>
        <p:spPr>
          <a:xfrm>
            <a:off x="467544" y="6846"/>
            <a:ext cx="8352928" cy="1052736"/>
          </a:xfrm>
        </p:spPr>
        <p:txBody>
          <a:bodyPr>
            <a:noAutofit/>
          </a:bodyPr>
          <a:lstStyle>
            <a:lvl1pPr algn="ctr">
              <a:defRPr sz="3000" cap="small" baseline="0">
                <a:solidFill>
                  <a:schemeClr val="bg1">
                    <a:lumMod val="50000"/>
                  </a:schemeClr>
                </a:solidFill>
              </a:defRPr>
            </a:lvl1pPr>
          </a:lstStyle>
          <a:p>
            <a:r>
              <a:rPr lang="fr-FR" dirty="0" smtClean="0"/>
              <a:t>Modifiez le style du titre</a:t>
            </a:r>
            <a:endParaRPr lang="fr-FR" dirty="0"/>
          </a:p>
        </p:txBody>
      </p:sp>
      <p:pic>
        <p:nvPicPr>
          <p:cNvPr id="16" name="Image 15" descr="Fond plaquette 2013-2014.jpg"/>
          <p:cNvPicPr>
            <a:picLocks noChangeAspect="1"/>
          </p:cNvPicPr>
          <p:nvPr userDrawn="1"/>
        </p:nvPicPr>
        <p:blipFill>
          <a:blip r:embed="rId3" cstate="print"/>
          <a:srcRect r="99585"/>
          <a:stretch>
            <a:fillRect/>
          </a:stretch>
        </p:blipFill>
        <p:spPr>
          <a:xfrm>
            <a:off x="107504" y="0"/>
            <a:ext cx="45719" cy="6858000"/>
          </a:xfrm>
          <a:prstGeom prst="rect">
            <a:avLst/>
          </a:prstGeom>
        </p:spPr>
      </p:pic>
      <p:pic>
        <p:nvPicPr>
          <p:cNvPr id="17" name="Image 16" descr="Fond plaquette 2013-2014.jpg"/>
          <p:cNvPicPr>
            <a:picLocks noChangeAspect="1"/>
          </p:cNvPicPr>
          <p:nvPr userDrawn="1"/>
        </p:nvPicPr>
        <p:blipFill>
          <a:blip r:embed="rId3" cstate="print"/>
          <a:srcRect r="99585"/>
          <a:stretch>
            <a:fillRect/>
          </a:stretch>
        </p:blipFill>
        <p:spPr>
          <a:xfrm>
            <a:off x="0" y="0"/>
            <a:ext cx="45719" cy="6858000"/>
          </a:xfrm>
          <a:prstGeom prst="rect">
            <a:avLst/>
          </a:prstGeom>
        </p:spPr>
      </p:pic>
      <p:sp>
        <p:nvSpPr>
          <p:cNvPr id="20" name="Espace réservé du contenu 20"/>
          <p:cNvSpPr>
            <a:spLocks noGrp="1"/>
          </p:cNvSpPr>
          <p:nvPr>
            <p:ph sz="quarter" idx="14" hasCustomPrompt="1"/>
          </p:nvPr>
        </p:nvSpPr>
        <p:spPr>
          <a:xfrm>
            <a:off x="467544" y="1491631"/>
            <a:ext cx="8207375" cy="3240360"/>
          </a:xfrm>
        </p:spPr>
        <p:txBody>
          <a:bodyPr>
            <a:normAutofit/>
          </a:bodyPr>
          <a:lstStyle>
            <a:lvl1pPr algn="ctr">
              <a:buNone/>
              <a:defRPr sz="2500" baseline="0"/>
            </a:lvl1pPr>
          </a:lstStyle>
          <a:p>
            <a:pPr lvl="0"/>
            <a:r>
              <a:rPr lang="fr-FR" dirty="0" smtClean="0"/>
              <a:t>Schéma ou image</a:t>
            </a:r>
            <a:endParaRPr lang="fr-FR" dirty="0"/>
          </a:p>
        </p:txBody>
      </p:sp>
      <p:sp>
        <p:nvSpPr>
          <p:cNvPr id="21" name="Espace réservé de la date 4"/>
          <p:cNvSpPr>
            <a:spLocks noGrp="1"/>
          </p:cNvSpPr>
          <p:nvPr>
            <p:ph type="dt" sz="half" idx="10"/>
          </p:nvPr>
        </p:nvSpPr>
        <p:spPr>
          <a:xfrm>
            <a:off x="601216" y="4726905"/>
            <a:ext cx="2133600" cy="365125"/>
          </a:xfrm>
        </p:spPr>
        <p:txBody>
          <a:bodyPr/>
          <a:lstStyle/>
          <a:p>
            <a:fld id="{3864986D-937F-434E-A1E5-1F30FB0CA4D8}" type="datetime1">
              <a:rPr lang="fr-FR" smtClean="0"/>
              <a:pPr/>
              <a:t>06/05/2020</a:t>
            </a:fld>
            <a:endParaRPr lang="fr-FR" dirty="0"/>
          </a:p>
        </p:txBody>
      </p:sp>
      <p:sp>
        <p:nvSpPr>
          <p:cNvPr id="22" name="Espace réservé du pied de page 5"/>
          <p:cNvSpPr>
            <a:spLocks noGrp="1"/>
          </p:cNvSpPr>
          <p:nvPr>
            <p:ph type="ftr" sz="quarter" idx="11"/>
          </p:nvPr>
        </p:nvSpPr>
        <p:spPr>
          <a:xfrm>
            <a:off x="3268216" y="4726905"/>
            <a:ext cx="2895600" cy="365125"/>
          </a:xfrm>
        </p:spPr>
        <p:txBody>
          <a:bodyPr/>
          <a:lstStyle/>
          <a:p>
            <a:r>
              <a:rPr lang="fr-FR" dirty="0" smtClean="0"/>
              <a:t>Auteur</a:t>
            </a:r>
            <a:endParaRPr lang="fr-FR" dirty="0"/>
          </a:p>
        </p:txBody>
      </p:sp>
      <p:sp>
        <p:nvSpPr>
          <p:cNvPr id="23" name="Espace réservé du numéro de diapositive 6"/>
          <p:cNvSpPr>
            <a:spLocks noGrp="1"/>
          </p:cNvSpPr>
          <p:nvPr>
            <p:ph type="sldNum" sz="quarter" idx="12"/>
          </p:nvPr>
        </p:nvSpPr>
        <p:spPr>
          <a:xfrm>
            <a:off x="6444208" y="4726905"/>
            <a:ext cx="1989584" cy="365125"/>
          </a:xfrm>
        </p:spPr>
        <p:txBody>
          <a:bodyPr/>
          <a:lstStyle/>
          <a:p>
            <a:fld id="{A895C6CF-67BB-4E72-8054-6D34F6217081}" type="slidenum">
              <a:rPr lang="fr-FR" smtClean="0"/>
              <a:pPr/>
              <a:t>‹N°›</a:t>
            </a:fld>
            <a:endParaRPr lang="fr-FR"/>
          </a:p>
        </p:txBody>
      </p:sp>
      <p:cxnSp>
        <p:nvCxnSpPr>
          <p:cNvPr id="33" name="Connecteur droit 32"/>
          <p:cNvCxnSpPr/>
          <p:nvPr userDrawn="1"/>
        </p:nvCxnSpPr>
        <p:spPr>
          <a:xfrm>
            <a:off x="3491880" y="1059582"/>
            <a:ext cx="24482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627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1000"/>
                                        <p:tgtEl>
                                          <p:spTgt spid="20">
                                            <p:txEl>
                                              <p:pRg st="0" end="0"/>
                                            </p:txEl>
                                          </p:spTgt>
                                        </p:tgtEl>
                                      </p:cBhvr>
                                    </p:animEffect>
                                    <p:anim calcmode="lin" valueType="num">
                                      <p:cBhvr>
                                        <p:cTn id="1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P spid="14" grpId="0"/>
      <p:bldP spid="20" grpId="0" build="p">
        <p:tmplLst>
          <p:tmpl lvl="1">
            <p:tnLst>
              <p:par>
                <p:cTn presetID="47"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anim calcmode="lin" valueType="num">
                      <p:cBhvr>
                        <p:cTn dur="1000" fill="hold"/>
                        <p:tgtEl>
                          <p:spTgt spid="20"/>
                        </p:tgtEl>
                        <p:attrNameLst>
                          <p:attrName>ppt_x</p:attrName>
                        </p:attrNameLst>
                      </p:cBhvr>
                      <p:tavLst>
                        <p:tav tm="0">
                          <p:val>
                            <p:strVal val="#ppt_x"/>
                          </p:val>
                        </p:tav>
                        <p:tav tm="100000">
                          <p:val>
                            <p:strVal val="#ppt_x"/>
                          </p:val>
                        </p:tav>
                      </p:tavLst>
                    </p:anim>
                    <p:anim calcmode="lin" valueType="num">
                      <p:cBhvr>
                        <p:cTn dur="1000" fill="hold"/>
                        <p:tgtEl>
                          <p:spTgt spid="2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riante spéciale 16:9 contenu avec titre">
    <p:spTree>
      <p:nvGrpSpPr>
        <p:cNvPr id="1" name=""/>
        <p:cNvGrpSpPr/>
        <p:nvPr/>
      </p:nvGrpSpPr>
      <p:grpSpPr>
        <a:xfrm>
          <a:off x="0" y="0"/>
          <a:ext cx="0" cy="0"/>
          <a:chOff x="0" y="0"/>
          <a:chExt cx="0" cy="0"/>
        </a:xfrm>
      </p:grpSpPr>
      <p:pic>
        <p:nvPicPr>
          <p:cNvPr id="21" name="Picture 5" descr="C:\Users\afr.ACADEMIC\Desktop\Sans titre - 3.jpg"/>
          <p:cNvPicPr>
            <a:picLocks noChangeAspect="1" noChangeArrowheads="1"/>
          </p:cNvPicPr>
          <p:nvPr userDrawn="1"/>
        </p:nvPicPr>
        <p:blipFill>
          <a:blip r:embed="rId2" cstate="print"/>
          <a:srcRect t="10736"/>
          <a:stretch>
            <a:fillRect/>
          </a:stretch>
        </p:blipFill>
        <p:spPr bwMode="auto">
          <a:xfrm>
            <a:off x="8711952" y="33468"/>
            <a:ext cx="432048" cy="5110032"/>
          </a:xfrm>
          <a:prstGeom prst="rect">
            <a:avLst/>
          </a:prstGeom>
          <a:noFill/>
        </p:spPr>
      </p:pic>
      <p:sp>
        <p:nvSpPr>
          <p:cNvPr id="3" name="Espace réservé de la date 2"/>
          <p:cNvSpPr>
            <a:spLocks noGrp="1"/>
          </p:cNvSpPr>
          <p:nvPr>
            <p:ph type="dt" sz="half" idx="10"/>
          </p:nvPr>
        </p:nvSpPr>
        <p:spPr>
          <a:xfrm>
            <a:off x="251520" y="2067694"/>
            <a:ext cx="1450504" cy="273844"/>
          </a:xfrm>
        </p:spPr>
        <p:txBody>
          <a:bodyPr/>
          <a:lstStyle>
            <a:lvl1pPr>
              <a:defRPr/>
            </a:lvl1pPr>
          </a:lstStyle>
          <a:p>
            <a:r>
              <a:rPr lang="fr-FR" dirty="0" smtClean="0"/>
              <a:t>Date</a:t>
            </a:r>
            <a:endParaRPr lang="fr-FR" dirty="0"/>
          </a:p>
        </p:txBody>
      </p:sp>
      <p:sp>
        <p:nvSpPr>
          <p:cNvPr id="4" name="Espace réservé du pied de page 3"/>
          <p:cNvSpPr>
            <a:spLocks noGrp="1"/>
          </p:cNvSpPr>
          <p:nvPr>
            <p:ph type="ftr" sz="quarter" idx="11"/>
          </p:nvPr>
        </p:nvSpPr>
        <p:spPr>
          <a:xfrm>
            <a:off x="251520" y="2931790"/>
            <a:ext cx="1440160" cy="273844"/>
          </a:xfrm>
        </p:spPr>
        <p:txBody>
          <a:bodyPr/>
          <a:lstStyle>
            <a:lvl1pPr algn="l">
              <a:defRPr/>
            </a:lvl1pPr>
          </a:lstStyle>
          <a:p>
            <a:endParaRPr lang="fr-FR" dirty="0"/>
          </a:p>
        </p:txBody>
      </p:sp>
      <p:sp>
        <p:nvSpPr>
          <p:cNvPr id="5" name="Espace réservé du numéro de diapositive 4"/>
          <p:cNvSpPr>
            <a:spLocks noGrp="1"/>
          </p:cNvSpPr>
          <p:nvPr>
            <p:ph type="sldNum" sz="quarter" idx="12"/>
          </p:nvPr>
        </p:nvSpPr>
        <p:spPr>
          <a:xfrm>
            <a:off x="251520" y="4746178"/>
            <a:ext cx="1440160" cy="273844"/>
          </a:xfrm>
        </p:spPr>
        <p:txBody>
          <a:bodyPr/>
          <a:lstStyle>
            <a:lvl1pPr algn="l">
              <a:defRPr/>
            </a:lvl1pPr>
          </a:lstStyle>
          <a:p>
            <a:fld id="{42CD3A70-DD73-43C9-B0B3-8B33D81FF970}" type="slidenum">
              <a:rPr lang="fr-FR" smtClean="0"/>
              <a:pPr/>
              <a:t>‹N°›</a:t>
            </a:fld>
            <a:endParaRPr lang="fr-FR" dirty="0"/>
          </a:p>
        </p:txBody>
      </p:sp>
      <p:sp>
        <p:nvSpPr>
          <p:cNvPr id="28" name="Espace réservé du contenu 2"/>
          <p:cNvSpPr>
            <a:spLocks noGrp="1"/>
          </p:cNvSpPr>
          <p:nvPr>
            <p:ph idx="1"/>
          </p:nvPr>
        </p:nvSpPr>
        <p:spPr>
          <a:xfrm>
            <a:off x="1907704" y="1059582"/>
            <a:ext cx="6912768" cy="3967089"/>
          </a:xfrm>
        </p:spPr>
        <p:txBody>
          <a:bodyPr anchor="ctr" anchorCtr="0">
            <a:normAutofit/>
          </a:bodyPr>
          <a:lstStyle>
            <a:lvl1pPr marL="342900" indent="-342900">
              <a:buFontTx/>
              <a:buBlip>
                <a:blip r:embed="rId3"/>
              </a:buBlip>
              <a:defRPr sz="2400"/>
            </a:lvl1pPr>
            <a:lvl2pPr marL="742950" indent="-285750">
              <a:buFontTx/>
              <a:buBlip>
                <a:blip r:embed="rId4"/>
              </a:buBlip>
              <a:defRPr sz="2000"/>
            </a:lvl2pPr>
            <a:lvl3pPr>
              <a:defRPr sz="1800"/>
            </a:lvl3pPr>
            <a:lvl4pPr>
              <a:defRPr sz="1100"/>
            </a:lvl4pPr>
            <a:lvl5pPr>
              <a:defRPr sz="11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33" name="Espace réservé du texte 32"/>
          <p:cNvSpPr>
            <a:spLocks noGrp="1"/>
          </p:cNvSpPr>
          <p:nvPr>
            <p:ph type="body" sz="quarter" idx="14" hasCustomPrompt="1"/>
          </p:nvPr>
        </p:nvSpPr>
        <p:spPr>
          <a:xfrm>
            <a:off x="251520" y="1491630"/>
            <a:ext cx="1439863" cy="288032"/>
          </a:xfrm>
        </p:spPr>
        <p:txBody>
          <a:bodyPr>
            <a:normAutofit/>
          </a:bodyPr>
          <a:lstStyle>
            <a:lvl1pPr>
              <a:buNone/>
              <a:defRPr sz="1200" cap="none" baseline="0">
                <a:solidFill>
                  <a:schemeClr val="bg1">
                    <a:lumMod val="50000"/>
                  </a:schemeClr>
                </a:solidFill>
              </a:defRPr>
            </a:lvl1pPr>
          </a:lstStyle>
          <a:p>
            <a:pPr lvl="0"/>
            <a:r>
              <a:rPr lang="fr-FR" dirty="0" smtClean="0"/>
              <a:t>Prénom</a:t>
            </a:r>
          </a:p>
        </p:txBody>
      </p:sp>
      <p:cxnSp>
        <p:nvCxnSpPr>
          <p:cNvPr id="34" name="Connecteur droit 33"/>
          <p:cNvCxnSpPr/>
          <p:nvPr userDrawn="1"/>
        </p:nvCxnSpPr>
        <p:spPr>
          <a:xfrm flipV="1">
            <a:off x="1763688" y="1995686"/>
            <a:ext cx="0" cy="200784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e 37"/>
          <p:cNvGrpSpPr/>
          <p:nvPr userDrawn="1"/>
        </p:nvGrpSpPr>
        <p:grpSpPr>
          <a:xfrm>
            <a:off x="0" y="-92546"/>
            <a:ext cx="251520" cy="5236046"/>
            <a:chOff x="8892480" y="0"/>
            <a:chExt cx="251520" cy="6858000"/>
          </a:xfrm>
        </p:grpSpPr>
        <p:pic>
          <p:nvPicPr>
            <p:cNvPr id="39" name="Image 38" descr="Fond plaquette 2013-2014.jpg"/>
            <p:cNvPicPr>
              <a:picLocks noChangeAspect="1"/>
            </p:cNvPicPr>
            <p:nvPr userDrawn="1"/>
          </p:nvPicPr>
          <p:blipFill>
            <a:blip r:embed="rId5" cstate="print"/>
            <a:srcRect l="49063" r="49911"/>
            <a:stretch>
              <a:fillRect/>
            </a:stretch>
          </p:blipFill>
          <p:spPr>
            <a:xfrm>
              <a:off x="8964488" y="0"/>
              <a:ext cx="144016" cy="6858000"/>
            </a:xfrm>
            <a:prstGeom prst="rect">
              <a:avLst/>
            </a:prstGeom>
          </p:spPr>
        </p:pic>
        <p:pic>
          <p:nvPicPr>
            <p:cNvPr id="40" name="Image 39" descr="Fond plaquette 2013-2014.jpg"/>
            <p:cNvPicPr>
              <a:picLocks noChangeAspect="1"/>
            </p:cNvPicPr>
            <p:nvPr userDrawn="1"/>
          </p:nvPicPr>
          <p:blipFill>
            <a:blip r:embed="rId5" cstate="print"/>
            <a:srcRect l="49063" r="49911"/>
            <a:stretch>
              <a:fillRect/>
            </a:stretch>
          </p:blipFill>
          <p:spPr>
            <a:xfrm>
              <a:off x="9098281" y="0"/>
              <a:ext cx="45719" cy="6858000"/>
            </a:xfrm>
            <a:prstGeom prst="rect">
              <a:avLst/>
            </a:prstGeom>
          </p:spPr>
        </p:pic>
        <p:pic>
          <p:nvPicPr>
            <p:cNvPr id="41" name="Image 40" descr="Fond plaquette 2013-2014.jpg"/>
            <p:cNvPicPr>
              <a:picLocks noChangeAspect="1"/>
            </p:cNvPicPr>
            <p:nvPr userDrawn="1"/>
          </p:nvPicPr>
          <p:blipFill>
            <a:blip r:embed="rId5" cstate="print"/>
            <a:srcRect r="99585"/>
            <a:stretch>
              <a:fillRect/>
            </a:stretch>
          </p:blipFill>
          <p:spPr>
            <a:xfrm>
              <a:off x="9050219" y="0"/>
              <a:ext cx="58285" cy="6858000"/>
            </a:xfrm>
            <a:prstGeom prst="rect">
              <a:avLst/>
            </a:prstGeom>
          </p:spPr>
        </p:pic>
        <p:pic>
          <p:nvPicPr>
            <p:cNvPr id="42" name="Image 41" descr="Fond plaquette 2013-2014.jpg"/>
            <p:cNvPicPr>
              <a:picLocks noChangeAspect="1"/>
            </p:cNvPicPr>
            <p:nvPr userDrawn="1"/>
          </p:nvPicPr>
          <p:blipFill>
            <a:blip r:embed="rId5" cstate="print"/>
            <a:srcRect l="49063" r="49911"/>
            <a:stretch>
              <a:fillRect/>
            </a:stretch>
          </p:blipFill>
          <p:spPr>
            <a:xfrm>
              <a:off x="8892480" y="0"/>
              <a:ext cx="63624" cy="6858000"/>
            </a:xfrm>
            <a:prstGeom prst="rect">
              <a:avLst/>
            </a:prstGeom>
          </p:spPr>
        </p:pic>
      </p:grpSp>
      <p:sp>
        <p:nvSpPr>
          <p:cNvPr id="49" name="Titre 1"/>
          <p:cNvSpPr>
            <a:spLocks noGrp="1"/>
          </p:cNvSpPr>
          <p:nvPr>
            <p:ph type="title" hasCustomPrompt="1"/>
          </p:nvPr>
        </p:nvSpPr>
        <p:spPr>
          <a:xfrm>
            <a:off x="1907704" y="6846"/>
            <a:ext cx="6912768" cy="1052736"/>
          </a:xfrm>
        </p:spPr>
        <p:txBody>
          <a:bodyPr>
            <a:noAutofit/>
          </a:bodyPr>
          <a:lstStyle>
            <a:lvl1pPr algn="ctr">
              <a:defRPr sz="3000" cap="small" baseline="0">
                <a:solidFill>
                  <a:schemeClr val="bg1">
                    <a:lumMod val="50000"/>
                  </a:schemeClr>
                </a:solidFill>
              </a:defRPr>
            </a:lvl1pPr>
          </a:lstStyle>
          <a:p>
            <a:r>
              <a:rPr lang="fr-FR" dirty="0" smtClean="0"/>
              <a:t>Modifiez le style du titre</a:t>
            </a:r>
            <a:endParaRPr lang="fr-FR" dirty="0"/>
          </a:p>
        </p:txBody>
      </p:sp>
      <p:sp>
        <p:nvSpPr>
          <p:cNvPr id="51" name="Espace réservé du texte 50"/>
          <p:cNvSpPr>
            <a:spLocks noGrp="1"/>
          </p:cNvSpPr>
          <p:nvPr>
            <p:ph type="body" sz="quarter" idx="15" hasCustomPrompt="1"/>
          </p:nvPr>
        </p:nvSpPr>
        <p:spPr>
          <a:xfrm>
            <a:off x="251520" y="1779662"/>
            <a:ext cx="1441450" cy="288925"/>
          </a:xfrm>
        </p:spPr>
        <p:txBody>
          <a:bodyPr>
            <a:normAutofit/>
          </a:bodyPr>
          <a:lstStyle>
            <a:lvl1pPr>
              <a:buNone/>
              <a:defRPr sz="1200">
                <a:solidFill>
                  <a:schemeClr val="bg1">
                    <a:lumMod val="50000"/>
                  </a:schemeClr>
                </a:solidFill>
              </a:defRPr>
            </a:lvl1pPr>
          </a:lstStyle>
          <a:p>
            <a:pPr lvl="0"/>
            <a:r>
              <a:rPr lang="fr-FR" dirty="0" smtClean="0"/>
              <a:t>NOM</a:t>
            </a:r>
          </a:p>
        </p:txBody>
      </p:sp>
      <p:cxnSp>
        <p:nvCxnSpPr>
          <p:cNvPr id="20" name="Connecteur droit 19"/>
          <p:cNvCxnSpPr/>
          <p:nvPr userDrawn="1"/>
        </p:nvCxnSpPr>
        <p:spPr>
          <a:xfrm>
            <a:off x="3491880" y="1059582"/>
            <a:ext cx="24482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842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lide(fromBottom)">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8">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4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026" name="Picture 2" descr="http://sweetclipart.com/multisite/sweetclipart/files/question_mark_blue.png"/>
          <p:cNvPicPr>
            <a:picLocks noChangeAspect="1" noChangeArrowheads="1"/>
          </p:cNvPicPr>
          <p:nvPr userDrawn="1"/>
        </p:nvPicPr>
        <p:blipFill>
          <a:blip r:embed="rId2" cstate="print">
            <a:lum bright="70000" contrast="-70000"/>
          </a:blip>
          <a:srcRect/>
          <a:stretch>
            <a:fillRect/>
          </a:stretch>
        </p:blipFill>
        <p:spPr bwMode="auto">
          <a:xfrm>
            <a:off x="3491880" y="267494"/>
            <a:ext cx="2448272" cy="4269137"/>
          </a:xfrm>
          <a:prstGeom prst="rect">
            <a:avLst/>
          </a:prstGeom>
          <a:noFill/>
        </p:spPr>
      </p:pic>
      <p:sp>
        <p:nvSpPr>
          <p:cNvPr id="2" name="Titre 1"/>
          <p:cNvSpPr>
            <a:spLocks noGrp="1"/>
          </p:cNvSpPr>
          <p:nvPr>
            <p:ph type="ctrTitle"/>
          </p:nvPr>
        </p:nvSpPr>
        <p:spPr>
          <a:xfrm>
            <a:off x="1475656" y="1597819"/>
            <a:ext cx="6982544" cy="1102519"/>
          </a:xfrm>
        </p:spPr>
        <p:txBody>
          <a:bodyPr>
            <a:normAutofit/>
          </a:bodyPr>
          <a:lstStyle>
            <a:lvl1pPr algn="ctr">
              <a:defRPr sz="5400" cap="small" baseline="0"/>
            </a:lvl1pPr>
          </a:lstStyle>
          <a:p>
            <a:r>
              <a:rPr lang="fr-FR" dirty="0" smtClean="0"/>
              <a:t>Modifiez le style du titre</a:t>
            </a:r>
            <a:endParaRPr lang="fr-FR" dirty="0"/>
          </a:p>
        </p:txBody>
      </p:sp>
      <p:sp>
        <p:nvSpPr>
          <p:cNvPr id="3" name="Sous-titre 2"/>
          <p:cNvSpPr>
            <a:spLocks noGrp="1"/>
          </p:cNvSpPr>
          <p:nvPr>
            <p:ph type="subTitle" idx="1"/>
          </p:nvPr>
        </p:nvSpPr>
        <p:spPr>
          <a:xfrm>
            <a:off x="1475656" y="2914650"/>
            <a:ext cx="6984776"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4" name="Espace réservé de la date 3"/>
          <p:cNvSpPr>
            <a:spLocks noGrp="1"/>
          </p:cNvSpPr>
          <p:nvPr>
            <p:ph type="dt" sz="half" idx="10"/>
          </p:nvPr>
        </p:nvSpPr>
        <p:spPr/>
        <p:txBody>
          <a:bodyPr/>
          <a:lstStyle/>
          <a:p>
            <a:fld id="{0F0C6259-E91E-4C9B-9C57-BCCFC914ACCC}" type="datetimeFigureOut">
              <a:rPr lang="fr-FR" smtClean="0"/>
              <a:pPr/>
              <a:t>06/05/2020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CD3A70-DD73-43C9-B0B3-8B33D81FF970}" type="slidenum">
              <a:rPr lang="fr-FR" smtClean="0"/>
              <a:pPr/>
              <a:t>‹N°›</a:t>
            </a:fld>
            <a:endParaRPr lang="fr-FR"/>
          </a:p>
        </p:txBody>
      </p:sp>
      <p:grpSp>
        <p:nvGrpSpPr>
          <p:cNvPr id="7" name="Groupe 21"/>
          <p:cNvGrpSpPr/>
          <p:nvPr userDrawn="1"/>
        </p:nvGrpSpPr>
        <p:grpSpPr>
          <a:xfrm>
            <a:off x="0" y="-92546"/>
            <a:ext cx="251520" cy="5236046"/>
            <a:chOff x="8892480" y="0"/>
            <a:chExt cx="251520" cy="6858000"/>
          </a:xfrm>
        </p:grpSpPr>
        <p:pic>
          <p:nvPicPr>
            <p:cNvPr id="23" name="Image 22" descr="Fond plaquette 2013-2014.jpg"/>
            <p:cNvPicPr>
              <a:picLocks noChangeAspect="1"/>
            </p:cNvPicPr>
            <p:nvPr userDrawn="1"/>
          </p:nvPicPr>
          <p:blipFill>
            <a:blip r:embed="rId3" cstate="print"/>
            <a:srcRect l="49063" r="49911"/>
            <a:stretch>
              <a:fillRect/>
            </a:stretch>
          </p:blipFill>
          <p:spPr>
            <a:xfrm>
              <a:off x="8964488" y="0"/>
              <a:ext cx="144016" cy="6858000"/>
            </a:xfrm>
            <a:prstGeom prst="rect">
              <a:avLst/>
            </a:prstGeom>
          </p:spPr>
        </p:pic>
        <p:pic>
          <p:nvPicPr>
            <p:cNvPr id="24" name="Image 23" descr="Fond plaquette 2013-2014.jpg"/>
            <p:cNvPicPr>
              <a:picLocks noChangeAspect="1"/>
            </p:cNvPicPr>
            <p:nvPr userDrawn="1"/>
          </p:nvPicPr>
          <p:blipFill>
            <a:blip r:embed="rId3" cstate="print"/>
            <a:srcRect l="49063" r="49911"/>
            <a:stretch>
              <a:fillRect/>
            </a:stretch>
          </p:blipFill>
          <p:spPr>
            <a:xfrm>
              <a:off x="9098281" y="0"/>
              <a:ext cx="45719" cy="6858000"/>
            </a:xfrm>
            <a:prstGeom prst="rect">
              <a:avLst/>
            </a:prstGeom>
          </p:spPr>
        </p:pic>
        <p:pic>
          <p:nvPicPr>
            <p:cNvPr id="25" name="Image 24" descr="Fond plaquette 2013-2014.jpg"/>
            <p:cNvPicPr>
              <a:picLocks noChangeAspect="1"/>
            </p:cNvPicPr>
            <p:nvPr userDrawn="1"/>
          </p:nvPicPr>
          <p:blipFill>
            <a:blip r:embed="rId3" cstate="print"/>
            <a:srcRect r="99585"/>
            <a:stretch>
              <a:fillRect/>
            </a:stretch>
          </p:blipFill>
          <p:spPr>
            <a:xfrm>
              <a:off x="9050219" y="0"/>
              <a:ext cx="58285" cy="6858000"/>
            </a:xfrm>
            <a:prstGeom prst="rect">
              <a:avLst/>
            </a:prstGeom>
          </p:spPr>
        </p:pic>
        <p:pic>
          <p:nvPicPr>
            <p:cNvPr id="26" name="Image 25" descr="Fond plaquette 2013-2014.jpg"/>
            <p:cNvPicPr>
              <a:picLocks noChangeAspect="1"/>
            </p:cNvPicPr>
            <p:nvPr userDrawn="1"/>
          </p:nvPicPr>
          <p:blipFill>
            <a:blip r:embed="rId3" cstate="print"/>
            <a:srcRect l="49063" r="49911"/>
            <a:stretch>
              <a:fillRect/>
            </a:stretch>
          </p:blipFill>
          <p:spPr>
            <a:xfrm>
              <a:off x="8892480" y="0"/>
              <a:ext cx="63624" cy="6858000"/>
            </a:xfrm>
            <a:prstGeom prst="rect">
              <a:avLst/>
            </a:prstGeom>
          </p:spPr>
        </p:pic>
      </p:grpSp>
      <p:pic>
        <p:nvPicPr>
          <p:cNvPr id="27" name="Image 26" descr="LOGO EISTI BD.jpg"/>
          <p:cNvPicPr>
            <a:picLocks noChangeAspect="1"/>
          </p:cNvPicPr>
          <p:nvPr userDrawn="1"/>
        </p:nvPicPr>
        <p:blipFill>
          <a:blip r:embed="rId4" cstate="print"/>
          <a:stretch>
            <a:fillRect/>
          </a:stretch>
        </p:blipFill>
        <p:spPr>
          <a:xfrm>
            <a:off x="8477889" y="116633"/>
            <a:ext cx="558607" cy="864096"/>
          </a:xfrm>
          <a:prstGeom prst="rect">
            <a:avLst/>
          </a:prstGeom>
        </p:spPr>
      </p:pic>
      <p:sp>
        <p:nvSpPr>
          <p:cNvPr id="28" name="Ellipse 27"/>
          <p:cNvSpPr/>
          <p:nvPr userDrawn="1"/>
        </p:nvSpPr>
        <p:spPr>
          <a:xfrm>
            <a:off x="423271" y="3147814"/>
            <a:ext cx="648072" cy="648072"/>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userDrawn="1"/>
        </p:nvSpPr>
        <p:spPr>
          <a:xfrm>
            <a:off x="999335" y="2787774"/>
            <a:ext cx="360040" cy="360040"/>
          </a:xfrm>
          <a:prstGeom prst="ellips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userDrawn="1"/>
        </p:nvSpPr>
        <p:spPr>
          <a:xfrm>
            <a:off x="207247" y="3795886"/>
            <a:ext cx="144016" cy="144016"/>
          </a:xfrm>
          <a:prstGeom prst="ellipse">
            <a:avLst/>
          </a:prstGeom>
          <a:solidFill>
            <a:srgbClr val="3A4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userDrawn="1"/>
        </p:nvSpPr>
        <p:spPr>
          <a:xfrm>
            <a:off x="755576" y="4155926"/>
            <a:ext cx="288032" cy="288032"/>
          </a:xfrm>
          <a:prstGeom prst="ellipse">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00102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290">
                                          <p:stCondLst>
                                            <p:cond delay="0"/>
                                          </p:stCondLst>
                                        </p:cTn>
                                        <p:tgtEl>
                                          <p:spTgt spid="28"/>
                                        </p:tgtEl>
                                      </p:cBhvr>
                                    </p:animEffect>
                                    <p:anim calcmode="lin" valueType="num">
                                      <p:cBhvr>
                                        <p:cTn id="8"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13" dur="13">
                                          <p:stCondLst>
                                            <p:cond delay="325"/>
                                          </p:stCondLst>
                                        </p:cTn>
                                        <p:tgtEl>
                                          <p:spTgt spid="28"/>
                                        </p:tgtEl>
                                      </p:cBhvr>
                                      <p:to x="100000" y="60000"/>
                                    </p:animScale>
                                    <p:animScale>
                                      <p:cBhvr>
                                        <p:cTn id="14" dur="83" decel="50000">
                                          <p:stCondLst>
                                            <p:cond delay="338"/>
                                          </p:stCondLst>
                                        </p:cTn>
                                        <p:tgtEl>
                                          <p:spTgt spid="28"/>
                                        </p:tgtEl>
                                      </p:cBhvr>
                                      <p:to x="100000" y="100000"/>
                                    </p:animScale>
                                    <p:animScale>
                                      <p:cBhvr>
                                        <p:cTn id="15" dur="13">
                                          <p:stCondLst>
                                            <p:cond delay="656"/>
                                          </p:stCondLst>
                                        </p:cTn>
                                        <p:tgtEl>
                                          <p:spTgt spid="28"/>
                                        </p:tgtEl>
                                      </p:cBhvr>
                                      <p:to x="100000" y="80000"/>
                                    </p:animScale>
                                    <p:animScale>
                                      <p:cBhvr>
                                        <p:cTn id="16" dur="83" decel="50000">
                                          <p:stCondLst>
                                            <p:cond delay="669"/>
                                          </p:stCondLst>
                                        </p:cTn>
                                        <p:tgtEl>
                                          <p:spTgt spid="28"/>
                                        </p:tgtEl>
                                      </p:cBhvr>
                                      <p:to x="100000" y="100000"/>
                                    </p:animScale>
                                    <p:animScale>
                                      <p:cBhvr>
                                        <p:cTn id="17" dur="13">
                                          <p:stCondLst>
                                            <p:cond delay="821"/>
                                          </p:stCondLst>
                                        </p:cTn>
                                        <p:tgtEl>
                                          <p:spTgt spid="28"/>
                                        </p:tgtEl>
                                      </p:cBhvr>
                                      <p:to x="100000" y="90000"/>
                                    </p:animScale>
                                    <p:animScale>
                                      <p:cBhvr>
                                        <p:cTn id="18" dur="83" decel="50000">
                                          <p:stCondLst>
                                            <p:cond delay="834"/>
                                          </p:stCondLst>
                                        </p:cTn>
                                        <p:tgtEl>
                                          <p:spTgt spid="28"/>
                                        </p:tgtEl>
                                      </p:cBhvr>
                                      <p:to x="100000" y="100000"/>
                                    </p:animScale>
                                    <p:animScale>
                                      <p:cBhvr>
                                        <p:cTn id="19" dur="13">
                                          <p:stCondLst>
                                            <p:cond delay="904"/>
                                          </p:stCondLst>
                                        </p:cTn>
                                        <p:tgtEl>
                                          <p:spTgt spid="28"/>
                                        </p:tgtEl>
                                      </p:cBhvr>
                                      <p:to x="100000" y="95000"/>
                                    </p:animScale>
                                    <p:animScale>
                                      <p:cBhvr>
                                        <p:cTn id="20" dur="83" decel="50000">
                                          <p:stCondLst>
                                            <p:cond delay="917"/>
                                          </p:stCondLst>
                                        </p:cTn>
                                        <p:tgtEl>
                                          <p:spTgt spid="28"/>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145">
                                          <p:stCondLst>
                                            <p:cond delay="0"/>
                                          </p:stCondLst>
                                        </p:cTn>
                                        <p:tgtEl>
                                          <p:spTgt spid="29"/>
                                        </p:tgtEl>
                                      </p:cBhvr>
                                    </p:animEffect>
                                    <p:anim calcmode="lin" valueType="num">
                                      <p:cBhvr>
                                        <p:cTn id="25" dur="456"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29"/>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29"/>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29"/>
                                        </p:tgtEl>
                                        <p:attrNameLst>
                                          <p:attrName>ppt_y</p:attrName>
                                        </p:attrNameLst>
                                      </p:cBhvr>
                                      <p:tavLst>
                                        <p:tav tm="0" fmla="#ppt_y-sin(pi*$)/81">
                                          <p:val>
                                            <p:fltVal val="0"/>
                                          </p:val>
                                        </p:tav>
                                        <p:tav tm="100000">
                                          <p:val>
                                            <p:fltVal val="1"/>
                                          </p:val>
                                        </p:tav>
                                      </p:tavLst>
                                    </p:anim>
                                    <p:animScale>
                                      <p:cBhvr>
                                        <p:cTn id="30" dur="7">
                                          <p:stCondLst>
                                            <p:cond delay="163"/>
                                          </p:stCondLst>
                                        </p:cTn>
                                        <p:tgtEl>
                                          <p:spTgt spid="29"/>
                                        </p:tgtEl>
                                      </p:cBhvr>
                                      <p:to x="100000" y="60000"/>
                                    </p:animScale>
                                    <p:animScale>
                                      <p:cBhvr>
                                        <p:cTn id="31" dur="42" decel="50000">
                                          <p:stCondLst>
                                            <p:cond delay="169"/>
                                          </p:stCondLst>
                                        </p:cTn>
                                        <p:tgtEl>
                                          <p:spTgt spid="29"/>
                                        </p:tgtEl>
                                      </p:cBhvr>
                                      <p:to x="100000" y="100000"/>
                                    </p:animScale>
                                    <p:animScale>
                                      <p:cBhvr>
                                        <p:cTn id="32" dur="7">
                                          <p:stCondLst>
                                            <p:cond delay="328"/>
                                          </p:stCondLst>
                                        </p:cTn>
                                        <p:tgtEl>
                                          <p:spTgt spid="29"/>
                                        </p:tgtEl>
                                      </p:cBhvr>
                                      <p:to x="100000" y="80000"/>
                                    </p:animScale>
                                    <p:animScale>
                                      <p:cBhvr>
                                        <p:cTn id="33" dur="42" decel="50000">
                                          <p:stCondLst>
                                            <p:cond delay="335"/>
                                          </p:stCondLst>
                                        </p:cTn>
                                        <p:tgtEl>
                                          <p:spTgt spid="29"/>
                                        </p:tgtEl>
                                      </p:cBhvr>
                                      <p:to x="100000" y="100000"/>
                                    </p:animScale>
                                    <p:animScale>
                                      <p:cBhvr>
                                        <p:cTn id="34" dur="7">
                                          <p:stCondLst>
                                            <p:cond delay="411"/>
                                          </p:stCondLst>
                                        </p:cTn>
                                        <p:tgtEl>
                                          <p:spTgt spid="29"/>
                                        </p:tgtEl>
                                      </p:cBhvr>
                                      <p:to x="100000" y="90000"/>
                                    </p:animScale>
                                    <p:animScale>
                                      <p:cBhvr>
                                        <p:cTn id="35" dur="42" decel="50000">
                                          <p:stCondLst>
                                            <p:cond delay="417"/>
                                          </p:stCondLst>
                                        </p:cTn>
                                        <p:tgtEl>
                                          <p:spTgt spid="29"/>
                                        </p:tgtEl>
                                      </p:cBhvr>
                                      <p:to x="100000" y="100000"/>
                                    </p:animScale>
                                    <p:animScale>
                                      <p:cBhvr>
                                        <p:cTn id="36" dur="7">
                                          <p:stCondLst>
                                            <p:cond delay="452"/>
                                          </p:stCondLst>
                                        </p:cTn>
                                        <p:tgtEl>
                                          <p:spTgt spid="29"/>
                                        </p:tgtEl>
                                      </p:cBhvr>
                                      <p:to x="100000" y="95000"/>
                                    </p:animScale>
                                    <p:animScale>
                                      <p:cBhvr>
                                        <p:cTn id="37" dur="42" decel="50000">
                                          <p:stCondLst>
                                            <p:cond delay="459"/>
                                          </p:stCondLst>
                                        </p:cTn>
                                        <p:tgtEl>
                                          <p:spTgt spid="29"/>
                                        </p:tgtEl>
                                      </p:cBhvr>
                                      <p:to x="100000" y="100000"/>
                                    </p:animScale>
                                  </p:childTnLst>
                                </p:cTn>
                              </p:par>
                            </p:childTnLst>
                          </p:cTn>
                        </p:par>
                        <p:par>
                          <p:cTn id="38" fill="hold">
                            <p:stCondLst>
                              <p:cond delay="1501"/>
                            </p:stCondLst>
                            <p:childTnLst>
                              <p:par>
                                <p:cTn id="39" presetID="26"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145">
                                          <p:stCondLst>
                                            <p:cond delay="0"/>
                                          </p:stCondLst>
                                        </p:cTn>
                                        <p:tgtEl>
                                          <p:spTgt spid="30"/>
                                        </p:tgtEl>
                                      </p:cBhvr>
                                    </p:animEffect>
                                    <p:anim calcmode="lin" valueType="num">
                                      <p:cBhvr>
                                        <p:cTn id="42" dur="456"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30"/>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30"/>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30"/>
                                        </p:tgtEl>
                                        <p:attrNameLst>
                                          <p:attrName>ppt_y</p:attrName>
                                        </p:attrNameLst>
                                      </p:cBhvr>
                                      <p:tavLst>
                                        <p:tav tm="0" fmla="#ppt_y-sin(pi*$)/81">
                                          <p:val>
                                            <p:fltVal val="0"/>
                                          </p:val>
                                        </p:tav>
                                        <p:tav tm="100000">
                                          <p:val>
                                            <p:fltVal val="1"/>
                                          </p:val>
                                        </p:tav>
                                      </p:tavLst>
                                    </p:anim>
                                    <p:animScale>
                                      <p:cBhvr>
                                        <p:cTn id="47" dur="7">
                                          <p:stCondLst>
                                            <p:cond delay="163"/>
                                          </p:stCondLst>
                                        </p:cTn>
                                        <p:tgtEl>
                                          <p:spTgt spid="30"/>
                                        </p:tgtEl>
                                      </p:cBhvr>
                                      <p:to x="100000" y="60000"/>
                                    </p:animScale>
                                    <p:animScale>
                                      <p:cBhvr>
                                        <p:cTn id="48" dur="42" decel="50000">
                                          <p:stCondLst>
                                            <p:cond delay="169"/>
                                          </p:stCondLst>
                                        </p:cTn>
                                        <p:tgtEl>
                                          <p:spTgt spid="30"/>
                                        </p:tgtEl>
                                      </p:cBhvr>
                                      <p:to x="100000" y="100000"/>
                                    </p:animScale>
                                    <p:animScale>
                                      <p:cBhvr>
                                        <p:cTn id="49" dur="7">
                                          <p:stCondLst>
                                            <p:cond delay="328"/>
                                          </p:stCondLst>
                                        </p:cTn>
                                        <p:tgtEl>
                                          <p:spTgt spid="30"/>
                                        </p:tgtEl>
                                      </p:cBhvr>
                                      <p:to x="100000" y="80000"/>
                                    </p:animScale>
                                    <p:animScale>
                                      <p:cBhvr>
                                        <p:cTn id="50" dur="42" decel="50000">
                                          <p:stCondLst>
                                            <p:cond delay="335"/>
                                          </p:stCondLst>
                                        </p:cTn>
                                        <p:tgtEl>
                                          <p:spTgt spid="30"/>
                                        </p:tgtEl>
                                      </p:cBhvr>
                                      <p:to x="100000" y="100000"/>
                                    </p:animScale>
                                    <p:animScale>
                                      <p:cBhvr>
                                        <p:cTn id="51" dur="7">
                                          <p:stCondLst>
                                            <p:cond delay="411"/>
                                          </p:stCondLst>
                                        </p:cTn>
                                        <p:tgtEl>
                                          <p:spTgt spid="30"/>
                                        </p:tgtEl>
                                      </p:cBhvr>
                                      <p:to x="100000" y="90000"/>
                                    </p:animScale>
                                    <p:animScale>
                                      <p:cBhvr>
                                        <p:cTn id="52" dur="42" decel="50000">
                                          <p:stCondLst>
                                            <p:cond delay="417"/>
                                          </p:stCondLst>
                                        </p:cTn>
                                        <p:tgtEl>
                                          <p:spTgt spid="30"/>
                                        </p:tgtEl>
                                      </p:cBhvr>
                                      <p:to x="100000" y="100000"/>
                                    </p:animScale>
                                    <p:animScale>
                                      <p:cBhvr>
                                        <p:cTn id="53" dur="7">
                                          <p:stCondLst>
                                            <p:cond delay="452"/>
                                          </p:stCondLst>
                                        </p:cTn>
                                        <p:tgtEl>
                                          <p:spTgt spid="30"/>
                                        </p:tgtEl>
                                      </p:cBhvr>
                                      <p:to x="100000" y="95000"/>
                                    </p:animScale>
                                    <p:animScale>
                                      <p:cBhvr>
                                        <p:cTn id="54" dur="42" decel="50000">
                                          <p:stCondLst>
                                            <p:cond delay="459"/>
                                          </p:stCondLst>
                                        </p:cTn>
                                        <p:tgtEl>
                                          <p:spTgt spid="30"/>
                                        </p:tgtEl>
                                      </p:cBhvr>
                                      <p:to x="100000" y="100000"/>
                                    </p:animScale>
                                  </p:childTnLst>
                                </p:cTn>
                              </p:par>
                            </p:childTnLst>
                          </p:cTn>
                        </p:par>
                        <p:par>
                          <p:cTn id="55" fill="hold">
                            <p:stCondLst>
                              <p:cond delay="2002"/>
                            </p:stCondLst>
                            <p:childTnLst>
                              <p:par>
                                <p:cTn id="56" presetID="26"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289">
                                          <p:stCondLst>
                                            <p:cond delay="0"/>
                                          </p:stCondLst>
                                        </p:cTn>
                                        <p:tgtEl>
                                          <p:spTgt spid="17"/>
                                        </p:tgtEl>
                                      </p:cBhvr>
                                    </p:animEffect>
                                    <p:anim calcmode="lin" valueType="num">
                                      <p:cBhvr>
                                        <p:cTn id="59" dur="910"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0" dur="331"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1" dur="331" tmFilter="0, 0; 0.125,0.2665; 0.25,0.4; 0.375,0.465; 0.5,0.5;  0.625,0.535; 0.75,0.6; 0.875,0.7335; 1,1">
                                          <p:stCondLst>
                                            <p:cond delay="331"/>
                                          </p:stCondLst>
                                        </p:cTn>
                                        <p:tgtEl>
                                          <p:spTgt spid="17"/>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1"/>
                                          </p:stCondLst>
                                        </p:cTn>
                                        <p:tgtEl>
                                          <p:spTgt spid="17"/>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6"/>
                                          </p:stCondLst>
                                        </p:cTn>
                                        <p:tgtEl>
                                          <p:spTgt spid="17"/>
                                        </p:tgtEl>
                                        <p:attrNameLst>
                                          <p:attrName>ppt_y</p:attrName>
                                        </p:attrNameLst>
                                      </p:cBhvr>
                                      <p:tavLst>
                                        <p:tav tm="0" fmla="#ppt_y-sin(pi*$)/81">
                                          <p:val>
                                            <p:fltVal val="0"/>
                                          </p:val>
                                        </p:tav>
                                        <p:tav tm="100000">
                                          <p:val>
                                            <p:fltVal val="1"/>
                                          </p:val>
                                        </p:tav>
                                      </p:tavLst>
                                    </p:anim>
                                    <p:animScale>
                                      <p:cBhvr>
                                        <p:cTn id="64" dur="14">
                                          <p:stCondLst>
                                            <p:cond delay="325"/>
                                          </p:stCondLst>
                                        </p:cTn>
                                        <p:tgtEl>
                                          <p:spTgt spid="17"/>
                                        </p:tgtEl>
                                      </p:cBhvr>
                                      <p:to x="100000" y="60000"/>
                                    </p:animScale>
                                    <p:animScale>
                                      <p:cBhvr>
                                        <p:cTn id="65" dur="84" decel="50000">
                                          <p:stCondLst>
                                            <p:cond delay="337"/>
                                          </p:stCondLst>
                                        </p:cTn>
                                        <p:tgtEl>
                                          <p:spTgt spid="17"/>
                                        </p:tgtEl>
                                      </p:cBhvr>
                                      <p:to x="100000" y="100000"/>
                                    </p:animScale>
                                    <p:animScale>
                                      <p:cBhvr>
                                        <p:cTn id="66" dur="14">
                                          <p:stCondLst>
                                            <p:cond delay="655"/>
                                          </p:stCondLst>
                                        </p:cTn>
                                        <p:tgtEl>
                                          <p:spTgt spid="17"/>
                                        </p:tgtEl>
                                      </p:cBhvr>
                                      <p:to x="100000" y="80000"/>
                                    </p:animScale>
                                    <p:animScale>
                                      <p:cBhvr>
                                        <p:cTn id="67" dur="84" decel="50000">
                                          <p:stCondLst>
                                            <p:cond delay="669"/>
                                          </p:stCondLst>
                                        </p:cTn>
                                        <p:tgtEl>
                                          <p:spTgt spid="17"/>
                                        </p:tgtEl>
                                      </p:cBhvr>
                                      <p:to x="100000" y="100000"/>
                                    </p:animScale>
                                    <p:animScale>
                                      <p:cBhvr>
                                        <p:cTn id="68" dur="14">
                                          <p:stCondLst>
                                            <p:cond delay="820"/>
                                          </p:stCondLst>
                                        </p:cTn>
                                        <p:tgtEl>
                                          <p:spTgt spid="17"/>
                                        </p:tgtEl>
                                      </p:cBhvr>
                                      <p:to x="100000" y="90000"/>
                                    </p:animScale>
                                    <p:animScale>
                                      <p:cBhvr>
                                        <p:cTn id="69" dur="84" decel="50000">
                                          <p:stCondLst>
                                            <p:cond delay="832"/>
                                          </p:stCondLst>
                                        </p:cTn>
                                        <p:tgtEl>
                                          <p:spTgt spid="17"/>
                                        </p:tgtEl>
                                      </p:cBhvr>
                                      <p:to x="100000" y="100000"/>
                                    </p:animScale>
                                    <p:animScale>
                                      <p:cBhvr>
                                        <p:cTn id="70" dur="14">
                                          <p:stCondLst>
                                            <p:cond delay="902"/>
                                          </p:stCondLst>
                                        </p:cTn>
                                        <p:tgtEl>
                                          <p:spTgt spid="17"/>
                                        </p:tgtEl>
                                      </p:cBhvr>
                                      <p:to x="100000" y="95000"/>
                                    </p:animScale>
                                    <p:animScale>
                                      <p:cBhvr>
                                        <p:cTn id="71" dur="84" decel="50000">
                                          <p:stCondLst>
                                            <p:cond delay="916"/>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P spid="17" grpId="0" animBg="1"/>
      <p:bldP spid="17"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 ou conclusion">
    <p:spTree>
      <p:nvGrpSpPr>
        <p:cNvPr id="1" name=""/>
        <p:cNvGrpSpPr/>
        <p:nvPr/>
      </p:nvGrpSpPr>
      <p:grpSpPr>
        <a:xfrm>
          <a:off x="0" y="0"/>
          <a:ext cx="0" cy="0"/>
          <a:chOff x="0" y="0"/>
          <a:chExt cx="0" cy="0"/>
        </a:xfrm>
      </p:grpSpPr>
      <p:sp>
        <p:nvSpPr>
          <p:cNvPr id="6" name="Ellipse 5"/>
          <p:cNvSpPr/>
          <p:nvPr userDrawn="1"/>
        </p:nvSpPr>
        <p:spPr>
          <a:xfrm>
            <a:off x="4716016" y="3651870"/>
            <a:ext cx="648072" cy="648072"/>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userDrawn="1"/>
        </p:nvSpPr>
        <p:spPr>
          <a:xfrm>
            <a:off x="3059832" y="4011910"/>
            <a:ext cx="288032" cy="288032"/>
          </a:xfrm>
          <a:prstGeom prst="ellipse">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userDrawn="1"/>
        </p:nvSpPr>
        <p:spPr>
          <a:xfrm>
            <a:off x="5796136" y="3003798"/>
            <a:ext cx="1296144" cy="1296144"/>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userDrawn="1"/>
        </p:nvSpPr>
        <p:spPr>
          <a:xfrm>
            <a:off x="3707904" y="3939902"/>
            <a:ext cx="360040" cy="36004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userDrawn="1"/>
        </p:nvSpPr>
        <p:spPr>
          <a:xfrm>
            <a:off x="2627784" y="4155926"/>
            <a:ext cx="144016" cy="144016"/>
          </a:xfrm>
          <a:prstGeom prst="ellipse">
            <a:avLst/>
          </a:prstGeom>
          <a:solidFill>
            <a:srgbClr val="3A4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p:cNvSpPr>
            <a:spLocks noGrp="1"/>
          </p:cNvSpPr>
          <p:nvPr>
            <p:ph type="body" sz="quarter" idx="10" hasCustomPrompt="1"/>
          </p:nvPr>
        </p:nvSpPr>
        <p:spPr>
          <a:xfrm>
            <a:off x="0" y="1635646"/>
            <a:ext cx="9144000" cy="1081087"/>
          </a:xfrm>
        </p:spPr>
        <p:txBody>
          <a:bodyPr anchor="ctr" anchorCtr="0"/>
          <a:lstStyle>
            <a:lvl1pPr algn="ctr">
              <a:buNone/>
              <a:defRPr/>
            </a:lvl1pPr>
          </a:lstStyle>
          <a:p>
            <a:pPr lvl="0"/>
            <a:r>
              <a:rPr lang="fr-FR" dirty="0" smtClean="0"/>
              <a:t>Conclusion ou mot d’au revoir</a:t>
            </a:r>
            <a:endParaRPr lang="fr-FR" dirty="0"/>
          </a:p>
        </p:txBody>
      </p:sp>
      <p:pic>
        <p:nvPicPr>
          <p:cNvPr id="13" name="Image 12" descr="LOGO EISTI BD.jpg"/>
          <p:cNvPicPr>
            <a:picLocks noChangeAspect="1"/>
          </p:cNvPicPr>
          <p:nvPr userDrawn="1"/>
        </p:nvPicPr>
        <p:blipFill>
          <a:blip r:embed="rId5" cstate="print"/>
          <a:stretch>
            <a:fillRect/>
          </a:stretch>
        </p:blipFill>
        <p:spPr>
          <a:xfrm>
            <a:off x="8477889" y="116633"/>
            <a:ext cx="558607" cy="864096"/>
          </a:xfrm>
          <a:prstGeom prst="rect">
            <a:avLst/>
          </a:prstGeom>
        </p:spPr>
      </p:pic>
      <p:grpSp>
        <p:nvGrpSpPr>
          <p:cNvPr id="14" name="Groupe 21"/>
          <p:cNvGrpSpPr/>
          <p:nvPr userDrawn="1"/>
        </p:nvGrpSpPr>
        <p:grpSpPr>
          <a:xfrm>
            <a:off x="0" y="0"/>
            <a:ext cx="251520" cy="5143500"/>
            <a:chOff x="8892480" y="0"/>
            <a:chExt cx="251520" cy="6858000"/>
          </a:xfrm>
        </p:grpSpPr>
        <p:pic>
          <p:nvPicPr>
            <p:cNvPr id="15" name="Image 14" descr="Fond plaquette 2013-2014.jpg"/>
            <p:cNvPicPr>
              <a:picLocks noChangeAspect="1"/>
            </p:cNvPicPr>
            <p:nvPr userDrawn="1"/>
          </p:nvPicPr>
          <p:blipFill>
            <a:blip r:embed="rId6" cstate="print"/>
            <a:srcRect l="49063" r="49911"/>
            <a:stretch>
              <a:fillRect/>
            </a:stretch>
          </p:blipFill>
          <p:spPr>
            <a:xfrm>
              <a:off x="8964488" y="0"/>
              <a:ext cx="144016" cy="6858000"/>
            </a:xfrm>
            <a:prstGeom prst="rect">
              <a:avLst/>
            </a:prstGeom>
          </p:spPr>
        </p:pic>
        <p:pic>
          <p:nvPicPr>
            <p:cNvPr id="16" name="Image 15" descr="Fond plaquette 2013-2014.jpg"/>
            <p:cNvPicPr>
              <a:picLocks noChangeAspect="1"/>
            </p:cNvPicPr>
            <p:nvPr userDrawn="1"/>
          </p:nvPicPr>
          <p:blipFill>
            <a:blip r:embed="rId6" cstate="print"/>
            <a:srcRect l="49063" r="49911"/>
            <a:stretch>
              <a:fillRect/>
            </a:stretch>
          </p:blipFill>
          <p:spPr>
            <a:xfrm>
              <a:off x="9098281" y="0"/>
              <a:ext cx="45719" cy="6858000"/>
            </a:xfrm>
            <a:prstGeom prst="rect">
              <a:avLst/>
            </a:prstGeom>
          </p:spPr>
        </p:pic>
        <p:pic>
          <p:nvPicPr>
            <p:cNvPr id="17" name="Image 16" descr="Fond plaquette 2013-2014.jpg"/>
            <p:cNvPicPr>
              <a:picLocks noChangeAspect="1"/>
            </p:cNvPicPr>
            <p:nvPr userDrawn="1"/>
          </p:nvPicPr>
          <p:blipFill>
            <a:blip r:embed="rId6" cstate="print"/>
            <a:srcRect r="99585"/>
            <a:stretch>
              <a:fillRect/>
            </a:stretch>
          </p:blipFill>
          <p:spPr>
            <a:xfrm>
              <a:off x="9050219" y="0"/>
              <a:ext cx="58285" cy="6858000"/>
            </a:xfrm>
            <a:prstGeom prst="rect">
              <a:avLst/>
            </a:prstGeom>
          </p:spPr>
        </p:pic>
        <p:pic>
          <p:nvPicPr>
            <p:cNvPr id="18" name="Image 17" descr="Fond plaquette 2013-2014.jpg"/>
            <p:cNvPicPr>
              <a:picLocks noChangeAspect="1"/>
            </p:cNvPicPr>
            <p:nvPr userDrawn="1"/>
          </p:nvPicPr>
          <p:blipFill>
            <a:blip r:embed="rId6" cstate="print"/>
            <a:srcRect l="49063" r="49911"/>
            <a:stretch>
              <a:fillRect/>
            </a:stretch>
          </p:blipFill>
          <p:spPr>
            <a:xfrm>
              <a:off x="8892480" y="0"/>
              <a:ext cx="63624" cy="6858000"/>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45">
                                          <p:stCondLst>
                                            <p:cond delay="0"/>
                                          </p:stCondLst>
                                        </p:cTn>
                                        <p:tgtEl>
                                          <p:spTgt spid="8"/>
                                        </p:tgtEl>
                                      </p:cBhvr>
                                    </p:animEffect>
                                    <p:anim calcmode="lin" valueType="num">
                                      <p:cBhvr>
                                        <p:cTn id="8" dur="455"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13" dur="6">
                                          <p:stCondLst>
                                            <p:cond delay="162"/>
                                          </p:stCondLst>
                                        </p:cTn>
                                        <p:tgtEl>
                                          <p:spTgt spid="8"/>
                                        </p:tgtEl>
                                      </p:cBhvr>
                                      <p:to x="100000" y="60000"/>
                                    </p:animScale>
                                    <p:animScale>
                                      <p:cBhvr>
                                        <p:cTn id="14" dur="41" decel="50000">
                                          <p:stCondLst>
                                            <p:cond delay="169"/>
                                          </p:stCondLst>
                                        </p:cTn>
                                        <p:tgtEl>
                                          <p:spTgt spid="8"/>
                                        </p:tgtEl>
                                      </p:cBhvr>
                                      <p:to x="100000" y="100000"/>
                                    </p:animScale>
                                    <p:animScale>
                                      <p:cBhvr>
                                        <p:cTn id="15" dur="6">
                                          <p:stCondLst>
                                            <p:cond delay="328"/>
                                          </p:stCondLst>
                                        </p:cTn>
                                        <p:tgtEl>
                                          <p:spTgt spid="8"/>
                                        </p:tgtEl>
                                      </p:cBhvr>
                                      <p:to x="100000" y="80000"/>
                                    </p:animScale>
                                    <p:animScale>
                                      <p:cBhvr>
                                        <p:cTn id="16" dur="41" decel="50000">
                                          <p:stCondLst>
                                            <p:cond delay="334"/>
                                          </p:stCondLst>
                                        </p:cTn>
                                        <p:tgtEl>
                                          <p:spTgt spid="8"/>
                                        </p:tgtEl>
                                      </p:cBhvr>
                                      <p:to x="100000" y="100000"/>
                                    </p:animScale>
                                    <p:animScale>
                                      <p:cBhvr>
                                        <p:cTn id="17" dur="6">
                                          <p:stCondLst>
                                            <p:cond delay="410"/>
                                          </p:stCondLst>
                                        </p:cTn>
                                        <p:tgtEl>
                                          <p:spTgt spid="8"/>
                                        </p:tgtEl>
                                      </p:cBhvr>
                                      <p:to x="100000" y="90000"/>
                                    </p:animScale>
                                    <p:animScale>
                                      <p:cBhvr>
                                        <p:cTn id="18" dur="41" decel="50000">
                                          <p:stCondLst>
                                            <p:cond delay="417"/>
                                          </p:stCondLst>
                                        </p:cTn>
                                        <p:tgtEl>
                                          <p:spTgt spid="8"/>
                                        </p:tgtEl>
                                      </p:cBhvr>
                                      <p:to x="100000" y="100000"/>
                                    </p:animScale>
                                    <p:animScale>
                                      <p:cBhvr>
                                        <p:cTn id="19" dur="6">
                                          <p:stCondLst>
                                            <p:cond delay="452"/>
                                          </p:stCondLst>
                                        </p:cTn>
                                        <p:tgtEl>
                                          <p:spTgt spid="8"/>
                                        </p:tgtEl>
                                      </p:cBhvr>
                                      <p:to x="100000" y="95000"/>
                                    </p:animScale>
                                    <p:animScale>
                                      <p:cBhvr>
                                        <p:cTn id="20" dur="41" decel="50000">
                                          <p:stCondLst>
                                            <p:cond delay="458"/>
                                          </p:stCondLst>
                                        </p:cTn>
                                        <p:tgtEl>
                                          <p:spTgt spid="8"/>
                                        </p:tgtEl>
                                      </p:cBhvr>
                                      <p:to x="100000" y="100000"/>
                                    </p:animScale>
                                  </p:childTnLst>
                                </p:cTn>
                              </p:par>
                            </p:childTnLst>
                          </p:cTn>
                        </p:par>
                        <p:par>
                          <p:cTn id="21" fill="hold">
                            <p:stCondLst>
                              <p:cond delay="499"/>
                            </p:stCondLst>
                            <p:childTnLst>
                              <p:par>
                                <p:cTn id="22" presetID="26"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145">
                                          <p:stCondLst>
                                            <p:cond delay="0"/>
                                          </p:stCondLst>
                                        </p:cTn>
                                        <p:tgtEl>
                                          <p:spTgt spid="9"/>
                                        </p:tgtEl>
                                      </p:cBhvr>
                                    </p:animEffect>
                                    <p:anim calcmode="lin" valueType="num">
                                      <p:cBhvr>
                                        <p:cTn id="25" dur="455"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3"/>
                                          </p:stCondLst>
                                        </p:cTn>
                                        <p:tgtEl>
                                          <p:spTgt spid="9"/>
                                        </p:tgtEl>
                                        <p:attrNameLst>
                                          <p:attrName>ppt_y</p:attrName>
                                        </p:attrNameLst>
                                      </p:cBhvr>
                                      <p:tavLst>
                                        <p:tav tm="0" fmla="#ppt_y-sin(pi*$)/81">
                                          <p:val>
                                            <p:fltVal val="0"/>
                                          </p:val>
                                        </p:tav>
                                        <p:tav tm="100000">
                                          <p:val>
                                            <p:fltVal val="1"/>
                                          </p:val>
                                        </p:tav>
                                      </p:tavLst>
                                    </p:anim>
                                    <p:animScale>
                                      <p:cBhvr>
                                        <p:cTn id="30" dur="7">
                                          <p:stCondLst>
                                            <p:cond delay="163"/>
                                          </p:stCondLst>
                                        </p:cTn>
                                        <p:tgtEl>
                                          <p:spTgt spid="9"/>
                                        </p:tgtEl>
                                      </p:cBhvr>
                                      <p:to x="100000" y="60000"/>
                                    </p:animScale>
                                    <p:animScale>
                                      <p:cBhvr>
                                        <p:cTn id="31" dur="42" decel="50000">
                                          <p:stCondLst>
                                            <p:cond delay="169"/>
                                          </p:stCondLst>
                                        </p:cTn>
                                        <p:tgtEl>
                                          <p:spTgt spid="9"/>
                                        </p:tgtEl>
                                      </p:cBhvr>
                                      <p:to x="100000" y="100000"/>
                                    </p:animScale>
                                    <p:animScale>
                                      <p:cBhvr>
                                        <p:cTn id="32" dur="7">
                                          <p:stCondLst>
                                            <p:cond delay="328"/>
                                          </p:stCondLst>
                                        </p:cTn>
                                        <p:tgtEl>
                                          <p:spTgt spid="9"/>
                                        </p:tgtEl>
                                      </p:cBhvr>
                                      <p:to x="100000" y="80000"/>
                                    </p:animScale>
                                    <p:animScale>
                                      <p:cBhvr>
                                        <p:cTn id="33" dur="42" decel="50000">
                                          <p:stCondLst>
                                            <p:cond delay="335"/>
                                          </p:stCondLst>
                                        </p:cTn>
                                        <p:tgtEl>
                                          <p:spTgt spid="9"/>
                                        </p:tgtEl>
                                      </p:cBhvr>
                                      <p:to x="100000" y="100000"/>
                                    </p:animScale>
                                    <p:animScale>
                                      <p:cBhvr>
                                        <p:cTn id="34" dur="7">
                                          <p:stCondLst>
                                            <p:cond delay="410"/>
                                          </p:stCondLst>
                                        </p:cTn>
                                        <p:tgtEl>
                                          <p:spTgt spid="9"/>
                                        </p:tgtEl>
                                      </p:cBhvr>
                                      <p:to x="100000" y="90000"/>
                                    </p:animScale>
                                    <p:animScale>
                                      <p:cBhvr>
                                        <p:cTn id="35" dur="42" decel="50000">
                                          <p:stCondLst>
                                            <p:cond delay="416"/>
                                          </p:stCondLst>
                                        </p:cTn>
                                        <p:tgtEl>
                                          <p:spTgt spid="9"/>
                                        </p:tgtEl>
                                      </p:cBhvr>
                                      <p:to x="100000" y="100000"/>
                                    </p:animScale>
                                    <p:animScale>
                                      <p:cBhvr>
                                        <p:cTn id="36" dur="7">
                                          <p:stCondLst>
                                            <p:cond delay="451"/>
                                          </p:stCondLst>
                                        </p:cTn>
                                        <p:tgtEl>
                                          <p:spTgt spid="9"/>
                                        </p:tgtEl>
                                      </p:cBhvr>
                                      <p:to x="100000" y="95000"/>
                                    </p:animScale>
                                    <p:animScale>
                                      <p:cBhvr>
                                        <p:cTn id="37" dur="42" decel="50000">
                                          <p:stCondLst>
                                            <p:cond delay="458"/>
                                          </p:stCondLst>
                                        </p:cTn>
                                        <p:tgtEl>
                                          <p:spTgt spid="9"/>
                                        </p:tgtEl>
                                      </p:cBhvr>
                                      <p:to x="100000" y="100000"/>
                                    </p:animScale>
                                  </p:childTnLst>
                                </p:cTn>
                              </p:par>
                            </p:childTnLst>
                          </p:cTn>
                        </p:par>
                        <p:par>
                          <p:cTn id="38" fill="hold">
                            <p:stCondLst>
                              <p:cond delay="999"/>
                            </p:stCondLst>
                            <p:childTnLst>
                              <p:par>
                                <p:cTn id="39" presetID="26"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145">
                                          <p:stCondLst>
                                            <p:cond delay="0"/>
                                          </p:stCondLst>
                                        </p:cTn>
                                        <p:tgtEl>
                                          <p:spTgt spid="6"/>
                                        </p:tgtEl>
                                      </p:cBhvr>
                                    </p:animEffect>
                                    <p:anim calcmode="lin" valueType="num">
                                      <p:cBhvr>
                                        <p:cTn id="42" dur="45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3"/>
                                          </p:stCondLst>
                                        </p:cTn>
                                        <p:tgtEl>
                                          <p:spTgt spid="6"/>
                                        </p:tgtEl>
                                        <p:attrNameLst>
                                          <p:attrName>ppt_y</p:attrName>
                                        </p:attrNameLst>
                                      </p:cBhvr>
                                      <p:tavLst>
                                        <p:tav tm="0" fmla="#ppt_y-sin(pi*$)/81">
                                          <p:val>
                                            <p:fltVal val="0"/>
                                          </p:val>
                                        </p:tav>
                                        <p:tav tm="100000">
                                          <p:val>
                                            <p:fltVal val="1"/>
                                          </p:val>
                                        </p:tav>
                                      </p:tavLst>
                                    </p:anim>
                                    <p:animScale>
                                      <p:cBhvr>
                                        <p:cTn id="47" dur="7">
                                          <p:stCondLst>
                                            <p:cond delay="163"/>
                                          </p:stCondLst>
                                        </p:cTn>
                                        <p:tgtEl>
                                          <p:spTgt spid="6"/>
                                        </p:tgtEl>
                                      </p:cBhvr>
                                      <p:to x="100000" y="60000"/>
                                    </p:animScale>
                                    <p:animScale>
                                      <p:cBhvr>
                                        <p:cTn id="48" dur="42" decel="50000">
                                          <p:stCondLst>
                                            <p:cond delay="169"/>
                                          </p:stCondLst>
                                        </p:cTn>
                                        <p:tgtEl>
                                          <p:spTgt spid="6"/>
                                        </p:tgtEl>
                                      </p:cBhvr>
                                      <p:to x="100000" y="100000"/>
                                    </p:animScale>
                                    <p:animScale>
                                      <p:cBhvr>
                                        <p:cTn id="49" dur="7">
                                          <p:stCondLst>
                                            <p:cond delay="328"/>
                                          </p:stCondLst>
                                        </p:cTn>
                                        <p:tgtEl>
                                          <p:spTgt spid="6"/>
                                        </p:tgtEl>
                                      </p:cBhvr>
                                      <p:to x="100000" y="80000"/>
                                    </p:animScale>
                                    <p:animScale>
                                      <p:cBhvr>
                                        <p:cTn id="50" dur="42" decel="50000">
                                          <p:stCondLst>
                                            <p:cond delay="335"/>
                                          </p:stCondLst>
                                        </p:cTn>
                                        <p:tgtEl>
                                          <p:spTgt spid="6"/>
                                        </p:tgtEl>
                                      </p:cBhvr>
                                      <p:to x="100000" y="100000"/>
                                    </p:animScale>
                                    <p:animScale>
                                      <p:cBhvr>
                                        <p:cTn id="51" dur="7">
                                          <p:stCondLst>
                                            <p:cond delay="410"/>
                                          </p:stCondLst>
                                        </p:cTn>
                                        <p:tgtEl>
                                          <p:spTgt spid="6"/>
                                        </p:tgtEl>
                                      </p:cBhvr>
                                      <p:to x="100000" y="90000"/>
                                    </p:animScale>
                                    <p:animScale>
                                      <p:cBhvr>
                                        <p:cTn id="52" dur="42" decel="50000">
                                          <p:stCondLst>
                                            <p:cond delay="416"/>
                                          </p:stCondLst>
                                        </p:cTn>
                                        <p:tgtEl>
                                          <p:spTgt spid="6"/>
                                        </p:tgtEl>
                                      </p:cBhvr>
                                      <p:to x="100000" y="100000"/>
                                    </p:animScale>
                                    <p:animScale>
                                      <p:cBhvr>
                                        <p:cTn id="53" dur="7">
                                          <p:stCondLst>
                                            <p:cond delay="451"/>
                                          </p:stCondLst>
                                        </p:cTn>
                                        <p:tgtEl>
                                          <p:spTgt spid="6"/>
                                        </p:tgtEl>
                                      </p:cBhvr>
                                      <p:to x="100000" y="95000"/>
                                    </p:animScale>
                                    <p:animScale>
                                      <p:cBhvr>
                                        <p:cTn id="54" dur="42" decel="50000">
                                          <p:stCondLst>
                                            <p:cond delay="458"/>
                                          </p:stCondLst>
                                        </p:cTn>
                                        <p:tgtEl>
                                          <p:spTgt spid="6"/>
                                        </p:tgtEl>
                                      </p:cBhvr>
                                      <p:to x="100000" y="100000"/>
                                    </p:animScale>
                                  </p:childTnLst>
                                </p:cTn>
                              </p:par>
                            </p:childTnLst>
                          </p:cTn>
                        </p:par>
                        <p:par>
                          <p:cTn id="55" fill="hold">
                            <p:stCondLst>
                              <p:cond delay="1499"/>
                            </p:stCondLst>
                            <p:childTnLst>
                              <p:par>
                                <p:cTn id="56" presetID="26"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145">
                                          <p:stCondLst>
                                            <p:cond delay="0"/>
                                          </p:stCondLst>
                                        </p:cTn>
                                        <p:tgtEl>
                                          <p:spTgt spid="10"/>
                                        </p:tgtEl>
                                      </p:cBhvr>
                                    </p:animEffect>
                                    <p:anim calcmode="lin" valueType="num">
                                      <p:cBhvr>
                                        <p:cTn id="59" dur="455"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0"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1"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62"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63"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64" dur="6">
                                          <p:stCondLst>
                                            <p:cond delay="162"/>
                                          </p:stCondLst>
                                        </p:cTn>
                                        <p:tgtEl>
                                          <p:spTgt spid="10"/>
                                        </p:tgtEl>
                                      </p:cBhvr>
                                      <p:to x="100000" y="60000"/>
                                    </p:animScale>
                                    <p:animScale>
                                      <p:cBhvr>
                                        <p:cTn id="65" dur="41" decel="50000">
                                          <p:stCondLst>
                                            <p:cond delay="169"/>
                                          </p:stCondLst>
                                        </p:cTn>
                                        <p:tgtEl>
                                          <p:spTgt spid="10"/>
                                        </p:tgtEl>
                                      </p:cBhvr>
                                      <p:to x="100000" y="100000"/>
                                    </p:animScale>
                                    <p:animScale>
                                      <p:cBhvr>
                                        <p:cTn id="66" dur="6">
                                          <p:stCondLst>
                                            <p:cond delay="328"/>
                                          </p:stCondLst>
                                        </p:cTn>
                                        <p:tgtEl>
                                          <p:spTgt spid="10"/>
                                        </p:tgtEl>
                                      </p:cBhvr>
                                      <p:to x="100000" y="80000"/>
                                    </p:animScale>
                                    <p:animScale>
                                      <p:cBhvr>
                                        <p:cTn id="67" dur="41" decel="50000">
                                          <p:stCondLst>
                                            <p:cond delay="334"/>
                                          </p:stCondLst>
                                        </p:cTn>
                                        <p:tgtEl>
                                          <p:spTgt spid="10"/>
                                        </p:tgtEl>
                                      </p:cBhvr>
                                      <p:to x="100000" y="100000"/>
                                    </p:animScale>
                                    <p:animScale>
                                      <p:cBhvr>
                                        <p:cTn id="68" dur="6">
                                          <p:stCondLst>
                                            <p:cond delay="410"/>
                                          </p:stCondLst>
                                        </p:cTn>
                                        <p:tgtEl>
                                          <p:spTgt spid="10"/>
                                        </p:tgtEl>
                                      </p:cBhvr>
                                      <p:to x="100000" y="90000"/>
                                    </p:animScale>
                                    <p:animScale>
                                      <p:cBhvr>
                                        <p:cTn id="69" dur="41" decel="50000">
                                          <p:stCondLst>
                                            <p:cond delay="417"/>
                                          </p:stCondLst>
                                        </p:cTn>
                                        <p:tgtEl>
                                          <p:spTgt spid="10"/>
                                        </p:tgtEl>
                                      </p:cBhvr>
                                      <p:to x="100000" y="100000"/>
                                    </p:animScale>
                                    <p:animScale>
                                      <p:cBhvr>
                                        <p:cTn id="70" dur="6">
                                          <p:stCondLst>
                                            <p:cond delay="452"/>
                                          </p:stCondLst>
                                        </p:cTn>
                                        <p:tgtEl>
                                          <p:spTgt spid="10"/>
                                        </p:tgtEl>
                                      </p:cBhvr>
                                      <p:to x="100000" y="95000"/>
                                    </p:animScale>
                                    <p:animScale>
                                      <p:cBhvr>
                                        <p:cTn id="71" dur="41" decel="50000">
                                          <p:stCondLst>
                                            <p:cond delay="458"/>
                                          </p:stCondLst>
                                        </p:cTn>
                                        <p:tgtEl>
                                          <p:spTgt spid="10"/>
                                        </p:tgtEl>
                                      </p:cBhvr>
                                      <p:to x="100000" y="100000"/>
                                    </p:animScale>
                                  </p:childTnLst>
                                </p:cTn>
                              </p:par>
                            </p:childTnLst>
                          </p:cTn>
                        </p:par>
                        <p:par>
                          <p:cTn id="72" fill="hold">
                            <p:stCondLst>
                              <p:cond delay="1998"/>
                            </p:stCondLst>
                            <p:childTnLst>
                              <p:par>
                                <p:cTn id="73" presetID="26" presetClass="entr" presetSubtype="0"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145">
                                          <p:stCondLst>
                                            <p:cond delay="0"/>
                                          </p:stCondLst>
                                        </p:cTn>
                                        <p:tgtEl>
                                          <p:spTgt spid="7"/>
                                        </p:tgtEl>
                                      </p:cBhvr>
                                    </p:animEffect>
                                    <p:anim calcmode="lin" valueType="num">
                                      <p:cBhvr>
                                        <p:cTn id="76" dur="455"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7"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8"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79"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80" dur="41" tmFilter="0, 0; 0.125,0.2665; 0.25,0.4; 0.375,0.465; 0.5,0.5;  0.625,0.535; 0.75,0.6; 0.875,0.7335; 1,1">
                                          <p:stCondLst>
                                            <p:cond delay="413"/>
                                          </p:stCondLst>
                                        </p:cTn>
                                        <p:tgtEl>
                                          <p:spTgt spid="7"/>
                                        </p:tgtEl>
                                        <p:attrNameLst>
                                          <p:attrName>ppt_y</p:attrName>
                                        </p:attrNameLst>
                                      </p:cBhvr>
                                      <p:tavLst>
                                        <p:tav tm="0" fmla="#ppt_y-sin(pi*$)/81">
                                          <p:val>
                                            <p:fltVal val="0"/>
                                          </p:val>
                                        </p:tav>
                                        <p:tav tm="100000">
                                          <p:val>
                                            <p:fltVal val="1"/>
                                          </p:val>
                                        </p:tav>
                                      </p:tavLst>
                                    </p:anim>
                                    <p:animScale>
                                      <p:cBhvr>
                                        <p:cTn id="81" dur="7">
                                          <p:stCondLst>
                                            <p:cond delay="163"/>
                                          </p:stCondLst>
                                        </p:cTn>
                                        <p:tgtEl>
                                          <p:spTgt spid="7"/>
                                        </p:tgtEl>
                                      </p:cBhvr>
                                      <p:to x="100000" y="60000"/>
                                    </p:animScale>
                                    <p:animScale>
                                      <p:cBhvr>
                                        <p:cTn id="82" dur="42" decel="50000">
                                          <p:stCondLst>
                                            <p:cond delay="169"/>
                                          </p:stCondLst>
                                        </p:cTn>
                                        <p:tgtEl>
                                          <p:spTgt spid="7"/>
                                        </p:tgtEl>
                                      </p:cBhvr>
                                      <p:to x="100000" y="100000"/>
                                    </p:animScale>
                                    <p:animScale>
                                      <p:cBhvr>
                                        <p:cTn id="83" dur="7">
                                          <p:stCondLst>
                                            <p:cond delay="328"/>
                                          </p:stCondLst>
                                        </p:cTn>
                                        <p:tgtEl>
                                          <p:spTgt spid="7"/>
                                        </p:tgtEl>
                                      </p:cBhvr>
                                      <p:to x="100000" y="80000"/>
                                    </p:animScale>
                                    <p:animScale>
                                      <p:cBhvr>
                                        <p:cTn id="84" dur="42" decel="50000">
                                          <p:stCondLst>
                                            <p:cond delay="335"/>
                                          </p:stCondLst>
                                        </p:cTn>
                                        <p:tgtEl>
                                          <p:spTgt spid="7"/>
                                        </p:tgtEl>
                                      </p:cBhvr>
                                      <p:to x="100000" y="100000"/>
                                    </p:animScale>
                                    <p:animScale>
                                      <p:cBhvr>
                                        <p:cTn id="85" dur="7">
                                          <p:stCondLst>
                                            <p:cond delay="410"/>
                                          </p:stCondLst>
                                        </p:cTn>
                                        <p:tgtEl>
                                          <p:spTgt spid="7"/>
                                        </p:tgtEl>
                                      </p:cBhvr>
                                      <p:to x="100000" y="90000"/>
                                    </p:animScale>
                                    <p:animScale>
                                      <p:cBhvr>
                                        <p:cTn id="86" dur="42" decel="50000">
                                          <p:stCondLst>
                                            <p:cond delay="416"/>
                                          </p:stCondLst>
                                        </p:cTn>
                                        <p:tgtEl>
                                          <p:spTgt spid="7"/>
                                        </p:tgtEl>
                                      </p:cBhvr>
                                      <p:to x="100000" y="100000"/>
                                    </p:animScale>
                                    <p:animScale>
                                      <p:cBhvr>
                                        <p:cTn id="87" dur="7">
                                          <p:stCondLst>
                                            <p:cond delay="451"/>
                                          </p:stCondLst>
                                        </p:cTn>
                                        <p:tgtEl>
                                          <p:spTgt spid="7"/>
                                        </p:tgtEl>
                                      </p:cBhvr>
                                      <p:to x="100000" y="95000"/>
                                    </p:animScale>
                                    <p:animScale>
                                      <p:cBhvr>
                                        <p:cTn id="88" dur="42" decel="50000">
                                          <p:stCondLst>
                                            <p:cond delay="458"/>
                                          </p:stCondLst>
                                        </p:cTn>
                                        <p:tgtEl>
                                          <p:spTgt spid="7"/>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4.44444E-6 -1.48148E-6 L -0.00209 0.77161 " pathEditMode="relative" rAng="0" ptsTypes="AA">
                                      <p:cBhvr>
                                        <p:cTn id="96" dur="2000" fill="hold"/>
                                        <p:tgtEl>
                                          <p:spTgt spid="13"/>
                                        </p:tgtEl>
                                        <p:attrNameLst>
                                          <p:attrName>ppt_x</p:attrName>
                                          <p:attrName>ppt_y</p:attrName>
                                        </p:attrNameLst>
                                      </p:cBhvr>
                                      <p:rCtr x="-100" y="38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build="p">
        <p:tmplLst>
          <p:tmpl lvl="1">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partie">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1597819"/>
            <a:ext cx="6982544" cy="1102519"/>
          </a:xfrm>
        </p:spPr>
        <p:txBody>
          <a:bodyPr>
            <a:normAutofit/>
          </a:bodyPr>
          <a:lstStyle>
            <a:lvl1pPr algn="ctr">
              <a:defRPr sz="5400" cap="small" baseline="0"/>
            </a:lvl1pPr>
          </a:lstStyle>
          <a:p>
            <a:r>
              <a:rPr lang="fr-FR" dirty="0" smtClean="0"/>
              <a:t>Modifiez le style du titre</a:t>
            </a:r>
            <a:endParaRPr lang="fr-FR" dirty="0"/>
          </a:p>
        </p:txBody>
      </p:sp>
      <p:sp>
        <p:nvSpPr>
          <p:cNvPr id="3" name="Sous-titre 2"/>
          <p:cNvSpPr>
            <a:spLocks noGrp="1"/>
          </p:cNvSpPr>
          <p:nvPr>
            <p:ph type="subTitle" idx="1"/>
          </p:nvPr>
        </p:nvSpPr>
        <p:spPr>
          <a:xfrm>
            <a:off x="1475656" y="2914650"/>
            <a:ext cx="6984776"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4" name="Espace réservé de la date 3"/>
          <p:cNvSpPr>
            <a:spLocks noGrp="1"/>
          </p:cNvSpPr>
          <p:nvPr>
            <p:ph type="dt" sz="half" idx="10"/>
          </p:nvPr>
        </p:nvSpPr>
        <p:spPr/>
        <p:txBody>
          <a:bodyPr/>
          <a:lstStyle/>
          <a:p>
            <a:fld id="{0F0C6259-E91E-4C9B-9C57-BCCFC914ACCC}" type="datetimeFigureOut">
              <a:rPr lang="fr-FR" smtClean="0"/>
              <a:pPr/>
              <a:t>06/05/2020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CD3A70-DD73-43C9-B0B3-8B33D81FF970}" type="slidenum">
              <a:rPr lang="fr-FR" smtClean="0"/>
              <a:pPr/>
              <a:t>‹N°›</a:t>
            </a:fld>
            <a:endParaRPr lang="fr-FR"/>
          </a:p>
        </p:txBody>
      </p:sp>
      <p:grpSp>
        <p:nvGrpSpPr>
          <p:cNvPr id="22" name="Groupe 21"/>
          <p:cNvGrpSpPr/>
          <p:nvPr userDrawn="1"/>
        </p:nvGrpSpPr>
        <p:grpSpPr>
          <a:xfrm>
            <a:off x="0" y="-92546"/>
            <a:ext cx="251520" cy="5236046"/>
            <a:chOff x="8892480" y="0"/>
            <a:chExt cx="251520" cy="6858000"/>
          </a:xfrm>
        </p:grpSpPr>
        <p:pic>
          <p:nvPicPr>
            <p:cNvPr id="23" name="Image 22" descr="Fond plaquette 2013-2014.jpg"/>
            <p:cNvPicPr>
              <a:picLocks noChangeAspect="1"/>
            </p:cNvPicPr>
            <p:nvPr userDrawn="1"/>
          </p:nvPicPr>
          <p:blipFill>
            <a:blip r:embed="rId2" cstate="print"/>
            <a:srcRect l="49063" r="49911"/>
            <a:stretch>
              <a:fillRect/>
            </a:stretch>
          </p:blipFill>
          <p:spPr>
            <a:xfrm>
              <a:off x="8964488" y="0"/>
              <a:ext cx="144016" cy="6858000"/>
            </a:xfrm>
            <a:prstGeom prst="rect">
              <a:avLst/>
            </a:prstGeom>
          </p:spPr>
        </p:pic>
        <p:pic>
          <p:nvPicPr>
            <p:cNvPr id="24" name="Image 23" descr="Fond plaquette 2013-2014.jpg"/>
            <p:cNvPicPr>
              <a:picLocks noChangeAspect="1"/>
            </p:cNvPicPr>
            <p:nvPr userDrawn="1"/>
          </p:nvPicPr>
          <p:blipFill>
            <a:blip r:embed="rId2" cstate="print"/>
            <a:srcRect l="49063" r="49911"/>
            <a:stretch>
              <a:fillRect/>
            </a:stretch>
          </p:blipFill>
          <p:spPr>
            <a:xfrm>
              <a:off x="9098281" y="0"/>
              <a:ext cx="45719" cy="6858000"/>
            </a:xfrm>
            <a:prstGeom prst="rect">
              <a:avLst/>
            </a:prstGeom>
          </p:spPr>
        </p:pic>
        <p:pic>
          <p:nvPicPr>
            <p:cNvPr id="25" name="Image 24" descr="Fond plaquette 2013-2014.jpg"/>
            <p:cNvPicPr>
              <a:picLocks noChangeAspect="1"/>
            </p:cNvPicPr>
            <p:nvPr userDrawn="1"/>
          </p:nvPicPr>
          <p:blipFill>
            <a:blip r:embed="rId2" cstate="print"/>
            <a:srcRect r="99585"/>
            <a:stretch>
              <a:fillRect/>
            </a:stretch>
          </p:blipFill>
          <p:spPr>
            <a:xfrm>
              <a:off x="9050219" y="0"/>
              <a:ext cx="58285" cy="6858000"/>
            </a:xfrm>
            <a:prstGeom prst="rect">
              <a:avLst/>
            </a:prstGeom>
          </p:spPr>
        </p:pic>
        <p:pic>
          <p:nvPicPr>
            <p:cNvPr id="26" name="Image 25" descr="Fond plaquette 2013-2014.jpg"/>
            <p:cNvPicPr>
              <a:picLocks noChangeAspect="1"/>
            </p:cNvPicPr>
            <p:nvPr userDrawn="1"/>
          </p:nvPicPr>
          <p:blipFill>
            <a:blip r:embed="rId2" cstate="print"/>
            <a:srcRect l="49063" r="49911"/>
            <a:stretch>
              <a:fillRect/>
            </a:stretch>
          </p:blipFill>
          <p:spPr>
            <a:xfrm>
              <a:off x="8892480" y="0"/>
              <a:ext cx="63624" cy="6858000"/>
            </a:xfrm>
            <a:prstGeom prst="rect">
              <a:avLst/>
            </a:prstGeom>
          </p:spPr>
        </p:pic>
      </p:grpSp>
      <p:pic>
        <p:nvPicPr>
          <p:cNvPr id="27" name="Image 26" descr="LOGO EISTI BD.jpg"/>
          <p:cNvPicPr>
            <a:picLocks noChangeAspect="1"/>
          </p:cNvPicPr>
          <p:nvPr userDrawn="1"/>
        </p:nvPicPr>
        <p:blipFill>
          <a:blip r:embed="rId3" cstate="print"/>
          <a:stretch>
            <a:fillRect/>
          </a:stretch>
        </p:blipFill>
        <p:spPr>
          <a:xfrm>
            <a:off x="8477889" y="116633"/>
            <a:ext cx="558607" cy="864096"/>
          </a:xfrm>
          <a:prstGeom prst="rect">
            <a:avLst/>
          </a:prstGeom>
        </p:spPr>
      </p:pic>
      <p:sp>
        <p:nvSpPr>
          <p:cNvPr id="28" name="Ellipse 27"/>
          <p:cNvSpPr/>
          <p:nvPr userDrawn="1"/>
        </p:nvSpPr>
        <p:spPr>
          <a:xfrm>
            <a:off x="423271" y="3147814"/>
            <a:ext cx="648072" cy="648072"/>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userDrawn="1"/>
        </p:nvSpPr>
        <p:spPr>
          <a:xfrm>
            <a:off x="999335" y="2787774"/>
            <a:ext cx="360040" cy="360040"/>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userDrawn="1"/>
        </p:nvSpPr>
        <p:spPr>
          <a:xfrm>
            <a:off x="207247" y="3795886"/>
            <a:ext cx="144016" cy="144016"/>
          </a:xfrm>
          <a:prstGeom prst="ellipse">
            <a:avLst/>
          </a:prstGeom>
          <a:solidFill>
            <a:srgbClr val="3A4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userDrawn="1"/>
        </p:nvSpPr>
        <p:spPr>
          <a:xfrm>
            <a:off x="755576" y="4155926"/>
            <a:ext cx="288032" cy="288032"/>
          </a:xfrm>
          <a:prstGeom prst="ellipse">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00102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290">
                                          <p:stCondLst>
                                            <p:cond delay="0"/>
                                          </p:stCondLst>
                                        </p:cTn>
                                        <p:tgtEl>
                                          <p:spTgt spid="28"/>
                                        </p:tgtEl>
                                      </p:cBhvr>
                                    </p:animEffect>
                                    <p:anim calcmode="lin" valueType="num">
                                      <p:cBhvr>
                                        <p:cTn id="8"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13" dur="13">
                                          <p:stCondLst>
                                            <p:cond delay="325"/>
                                          </p:stCondLst>
                                        </p:cTn>
                                        <p:tgtEl>
                                          <p:spTgt spid="28"/>
                                        </p:tgtEl>
                                      </p:cBhvr>
                                      <p:to x="100000" y="60000"/>
                                    </p:animScale>
                                    <p:animScale>
                                      <p:cBhvr>
                                        <p:cTn id="14" dur="83" decel="50000">
                                          <p:stCondLst>
                                            <p:cond delay="338"/>
                                          </p:stCondLst>
                                        </p:cTn>
                                        <p:tgtEl>
                                          <p:spTgt spid="28"/>
                                        </p:tgtEl>
                                      </p:cBhvr>
                                      <p:to x="100000" y="100000"/>
                                    </p:animScale>
                                    <p:animScale>
                                      <p:cBhvr>
                                        <p:cTn id="15" dur="13">
                                          <p:stCondLst>
                                            <p:cond delay="656"/>
                                          </p:stCondLst>
                                        </p:cTn>
                                        <p:tgtEl>
                                          <p:spTgt spid="28"/>
                                        </p:tgtEl>
                                      </p:cBhvr>
                                      <p:to x="100000" y="80000"/>
                                    </p:animScale>
                                    <p:animScale>
                                      <p:cBhvr>
                                        <p:cTn id="16" dur="83" decel="50000">
                                          <p:stCondLst>
                                            <p:cond delay="669"/>
                                          </p:stCondLst>
                                        </p:cTn>
                                        <p:tgtEl>
                                          <p:spTgt spid="28"/>
                                        </p:tgtEl>
                                      </p:cBhvr>
                                      <p:to x="100000" y="100000"/>
                                    </p:animScale>
                                    <p:animScale>
                                      <p:cBhvr>
                                        <p:cTn id="17" dur="13">
                                          <p:stCondLst>
                                            <p:cond delay="821"/>
                                          </p:stCondLst>
                                        </p:cTn>
                                        <p:tgtEl>
                                          <p:spTgt spid="28"/>
                                        </p:tgtEl>
                                      </p:cBhvr>
                                      <p:to x="100000" y="90000"/>
                                    </p:animScale>
                                    <p:animScale>
                                      <p:cBhvr>
                                        <p:cTn id="18" dur="83" decel="50000">
                                          <p:stCondLst>
                                            <p:cond delay="834"/>
                                          </p:stCondLst>
                                        </p:cTn>
                                        <p:tgtEl>
                                          <p:spTgt spid="28"/>
                                        </p:tgtEl>
                                      </p:cBhvr>
                                      <p:to x="100000" y="100000"/>
                                    </p:animScale>
                                    <p:animScale>
                                      <p:cBhvr>
                                        <p:cTn id="19" dur="13">
                                          <p:stCondLst>
                                            <p:cond delay="904"/>
                                          </p:stCondLst>
                                        </p:cTn>
                                        <p:tgtEl>
                                          <p:spTgt spid="28"/>
                                        </p:tgtEl>
                                      </p:cBhvr>
                                      <p:to x="100000" y="95000"/>
                                    </p:animScale>
                                    <p:animScale>
                                      <p:cBhvr>
                                        <p:cTn id="20" dur="83" decel="50000">
                                          <p:stCondLst>
                                            <p:cond delay="917"/>
                                          </p:stCondLst>
                                        </p:cTn>
                                        <p:tgtEl>
                                          <p:spTgt spid="28"/>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145">
                                          <p:stCondLst>
                                            <p:cond delay="0"/>
                                          </p:stCondLst>
                                        </p:cTn>
                                        <p:tgtEl>
                                          <p:spTgt spid="29"/>
                                        </p:tgtEl>
                                      </p:cBhvr>
                                    </p:animEffect>
                                    <p:anim calcmode="lin" valueType="num">
                                      <p:cBhvr>
                                        <p:cTn id="25" dur="456"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29"/>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29"/>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29"/>
                                        </p:tgtEl>
                                        <p:attrNameLst>
                                          <p:attrName>ppt_y</p:attrName>
                                        </p:attrNameLst>
                                      </p:cBhvr>
                                      <p:tavLst>
                                        <p:tav tm="0" fmla="#ppt_y-sin(pi*$)/81">
                                          <p:val>
                                            <p:fltVal val="0"/>
                                          </p:val>
                                        </p:tav>
                                        <p:tav tm="100000">
                                          <p:val>
                                            <p:fltVal val="1"/>
                                          </p:val>
                                        </p:tav>
                                      </p:tavLst>
                                    </p:anim>
                                    <p:animScale>
                                      <p:cBhvr>
                                        <p:cTn id="30" dur="7">
                                          <p:stCondLst>
                                            <p:cond delay="163"/>
                                          </p:stCondLst>
                                        </p:cTn>
                                        <p:tgtEl>
                                          <p:spTgt spid="29"/>
                                        </p:tgtEl>
                                      </p:cBhvr>
                                      <p:to x="100000" y="60000"/>
                                    </p:animScale>
                                    <p:animScale>
                                      <p:cBhvr>
                                        <p:cTn id="31" dur="42" decel="50000">
                                          <p:stCondLst>
                                            <p:cond delay="169"/>
                                          </p:stCondLst>
                                        </p:cTn>
                                        <p:tgtEl>
                                          <p:spTgt spid="29"/>
                                        </p:tgtEl>
                                      </p:cBhvr>
                                      <p:to x="100000" y="100000"/>
                                    </p:animScale>
                                    <p:animScale>
                                      <p:cBhvr>
                                        <p:cTn id="32" dur="7">
                                          <p:stCondLst>
                                            <p:cond delay="328"/>
                                          </p:stCondLst>
                                        </p:cTn>
                                        <p:tgtEl>
                                          <p:spTgt spid="29"/>
                                        </p:tgtEl>
                                      </p:cBhvr>
                                      <p:to x="100000" y="80000"/>
                                    </p:animScale>
                                    <p:animScale>
                                      <p:cBhvr>
                                        <p:cTn id="33" dur="42" decel="50000">
                                          <p:stCondLst>
                                            <p:cond delay="335"/>
                                          </p:stCondLst>
                                        </p:cTn>
                                        <p:tgtEl>
                                          <p:spTgt spid="29"/>
                                        </p:tgtEl>
                                      </p:cBhvr>
                                      <p:to x="100000" y="100000"/>
                                    </p:animScale>
                                    <p:animScale>
                                      <p:cBhvr>
                                        <p:cTn id="34" dur="7">
                                          <p:stCondLst>
                                            <p:cond delay="411"/>
                                          </p:stCondLst>
                                        </p:cTn>
                                        <p:tgtEl>
                                          <p:spTgt spid="29"/>
                                        </p:tgtEl>
                                      </p:cBhvr>
                                      <p:to x="100000" y="90000"/>
                                    </p:animScale>
                                    <p:animScale>
                                      <p:cBhvr>
                                        <p:cTn id="35" dur="42" decel="50000">
                                          <p:stCondLst>
                                            <p:cond delay="417"/>
                                          </p:stCondLst>
                                        </p:cTn>
                                        <p:tgtEl>
                                          <p:spTgt spid="29"/>
                                        </p:tgtEl>
                                      </p:cBhvr>
                                      <p:to x="100000" y="100000"/>
                                    </p:animScale>
                                    <p:animScale>
                                      <p:cBhvr>
                                        <p:cTn id="36" dur="7">
                                          <p:stCondLst>
                                            <p:cond delay="452"/>
                                          </p:stCondLst>
                                        </p:cTn>
                                        <p:tgtEl>
                                          <p:spTgt spid="29"/>
                                        </p:tgtEl>
                                      </p:cBhvr>
                                      <p:to x="100000" y="95000"/>
                                    </p:animScale>
                                    <p:animScale>
                                      <p:cBhvr>
                                        <p:cTn id="37" dur="42" decel="50000">
                                          <p:stCondLst>
                                            <p:cond delay="459"/>
                                          </p:stCondLst>
                                        </p:cTn>
                                        <p:tgtEl>
                                          <p:spTgt spid="29"/>
                                        </p:tgtEl>
                                      </p:cBhvr>
                                      <p:to x="100000" y="100000"/>
                                    </p:animScale>
                                  </p:childTnLst>
                                </p:cTn>
                              </p:par>
                            </p:childTnLst>
                          </p:cTn>
                        </p:par>
                        <p:par>
                          <p:cTn id="38" fill="hold">
                            <p:stCondLst>
                              <p:cond delay="1501"/>
                            </p:stCondLst>
                            <p:childTnLst>
                              <p:par>
                                <p:cTn id="39" presetID="26"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145">
                                          <p:stCondLst>
                                            <p:cond delay="0"/>
                                          </p:stCondLst>
                                        </p:cTn>
                                        <p:tgtEl>
                                          <p:spTgt spid="30"/>
                                        </p:tgtEl>
                                      </p:cBhvr>
                                    </p:animEffect>
                                    <p:anim calcmode="lin" valueType="num">
                                      <p:cBhvr>
                                        <p:cTn id="42" dur="456"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30"/>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30"/>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30"/>
                                        </p:tgtEl>
                                        <p:attrNameLst>
                                          <p:attrName>ppt_y</p:attrName>
                                        </p:attrNameLst>
                                      </p:cBhvr>
                                      <p:tavLst>
                                        <p:tav tm="0" fmla="#ppt_y-sin(pi*$)/81">
                                          <p:val>
                                            <p:fltVal val="0"/>
                                          </p:val>
                                        </p:tav>
                                        <p:tav tm="100000">
                                          <p:val>
                                            <p:fltVal val="1"/>
                                          </p:val>
                                        </p:tav>
                                      </p:tavLst>
                                    </p:anim>
                                    <p:animScale>
                                      <p:cBhvr>
                                        <p:cTn id="47" dur="7">
                                          <p:stCondLst>
                                            <p:cond delay="163"/>
                                          </p:stCondLst>
                                        </p:cTn>
                                        <p:tgtEl>
                                          <p:spTgt spid="30"/>
                                        </p:tgtEl>
                                      </p:cBhvr>
                                      <p:to x="100000" y="60000"/>
                                    </p:animScale>
                                    <p:animScale>
                                      <p:cBhvr>
                                        <p:cTn id="48" dur="42" decel="50000">
                                          <p:stCondLst>
                                            <p:cond delay="169"/>
                                          </p:stCondLst>
                                        </p:cTn>
                                        <p:tgtEl>
                                          <p:spTgt spid="30"/>
                                        </p:tgtEl>
                                      </p:cBhvr>
                                      <p:to x="100000" y="100000"/>
                                    </p:animScale>
                                    <p:animScale>
                                      <p:cBhvr>
                                        <p:cTn id="49" dur="7">
                                          <p:stCondLst>
                                            <p:cond delay="328"/>
                                          </p:stCondLst>
                                        </p:cTn>
                                        <p:tgtEl>
                                          <p:spTgt spid="30"/>
                                        </p:tgtEl>
                                      </p:cBhvr>
                                      <p:to x="100000" y="80000"/>
                                    </p:animScale>
                                    <p:animScale>
                                      <p:cBhvr>
                                        <p:cTn id="50" dur="42" decel="50000">
                                          <p:stCondLst>
                                            <p:cond delay="335"/>
                                          </p:stCondLst>
                                        </p:cTn>
                                        <p:tgtEl>
                                          <p:spTgt spid="30"/>
                                        </p:tgtEl>
                                      </p:cBhvr>
                                      <p:to x="100000" y="100000"/>
                                    </p:animScale>
                                    <p:animScale>
                                      <p:cBhvr>
                                        <p:cTn id="51" dur="7">
                                          <p:stCondLst>
                                            <p:cond delay="411"/>
                                          </p:stCondLst>
                                        </p:cTn>
                                        <p:tgtEl>
                                          <p:spTgt spid="30"/>
                                        </p:tgtEl>
                                      </p:cBhvr>
                                      <p:to x="100000" y="90000"/>
                                    </p:animScale>
                                    <p:animScale>
                                      <p:cBhvr>
                                        <p:cTn id="52" dur="42" decel="50000">
                                          <p:stCondLst>
                                            <p:cond delay="417"/>
                                          </p:stCondLst>
                                        </p:cTn>
                                        <p:tgtEl>
                                          <p:spTgt spid="30"/>
                                        </p:tgtEl>
                                      </p:cBhvr>
                                      <p:to x="100000" y="100000"/>
                                    </p:animScale>
                                    <p:animScale>
                                      <p:cBhvr>
                                        <p:cTn id="53" dur="7">
                                          <p:stCondLst>
                                            <p:cond delay="452"/>
                                          </p:stCondLst>
                                        </p:cTn>
                                        <p:tgtEl>
                                          <p:spTgt spid="30"/>
                                        </p:tgtEl>
                                      </p:cBhvr>
                                      <p:to x="100000" y="95000"/>
                                    </p:animScale>
                                    <p:animScale>
                                      <p:cBhvr>
                                        <p:cTn id="54" dur="42" decel="50000">
                                          <p:stCondLst>
                                            <p:cond delay="459"/>
                                          </p:stCondLst>
                                        </p:cTn>
                                        <p:tgtEl>
                                          <p:spTgt spid="30"/>
                                        </p:tgtEl>
                                      </p:cBhvr>
                                      <p:to x="100000" y="100000"/>
                                    </p:animScale>
                                  </p:childTnLst>
                                </p:cTn>
                              </p:par>
                            </p:childTnLst>
                          </p:cTn>
                        </p:par>
                        <p:par>
                          <p:cTn id="55" fill="hold">
                            <p:stCondLst>
                              <p:cond delay="2002"/>
                            </p:stCondLst>
                            <p:childTnLst>
                              <p:par>
                                <p:cTn id="56" presetID="26"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289">
                                          <p:stCondLst>
                                            <p:cond delay="0"/>
                                          </p:stCondLst>
                                        </p:cTn>
                                        <p:tgtEl>
                                          <p:spTgt spid="17"/>
                                        </p:tgtEl>
                                      </p:cBhvr>
                                    </p:animEffect>
                                    <p:anim calcmode="lin" valueType="num">
                                      <p:cBhvr>
                                        <p:cTn id="59" dur="910"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0" dur="331"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1" dur="331" tmFilter="0, 0; 0.125,0.2665; 0.25,0.4; 0.375,0.465; 0.5,0.5;  0.625,0.535; 0.75,0.6; 0.875,0.7335; 1,1">
                                          <p:stCondLst>
                                            <p:cond delay="331"/>
                                          </p:stCondLst>
                                        </p:cTn>
                                        <p:tgtEl>
                                          <p:spTgt spid="17"/>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1"/>
                                          </p:stCondLst>
                                        </p:cTn>
                                        <p:tgtEl>
                                          <p:spTgt spid="17"/>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6"/>
                                          </p:stCondLst>
                                        </p:cTn>
                                        <p:tgtEl>
                                          <p:spTgt spid="17"/>
                                        </p:tgtEl>
                                        <p:attrNameLst>
                                          <p:attrName>ppt_y</p:attrName>
                                        </p:attrNameLst>
                                      </p:cBhvr>
                                      <p:tavLst>
                                        <p:tav tm="0" fmla="#ppt_y-sin(pi*$)/81">
                                          <p:val>
                                            <p:fltVal val="0"/>
                                          </p:val>
                                        </p:tav>
                                        <p:tav tm="100000">
                                          <p:val>
                                            <p:fltVal val="1"/>
                                          </p:val>
                                        </p:tav>
                                      </p:tavLst>
                                    </p:anim>
                                    <p:animScale>
                                      <p:cBhvr>
                                        <p:cTn id="64" dur="14">
                                          <p:stCondLst>
                                            <p:cond delay="325"/>
                                          </p:stCondLst>
                                        </p:cTn>
                                        <p:tgtEl>
                                          <p:spTgt spid="17"/>
                                        </p:tgtEl>
                                      </p:cBhvr>
                                      <p:to x="100000" y="60000"/>
                                    </p:animScale>
                                    <p:animScale>
                                      <p:cBhvr>
                                        <p:cTn id="65" dur="84" decel="50000">
                                          <p:stCondLst>
                                            <p:cond delay="337"/>
                                          </p:stCondLst>
                                        </p:cTn>
                                        <p:tgtEl>
                                          <p:spTgt spid="17"/>
                                        </p:tgtEl>
                                      </p:cBhvr>
                                      <p:to x="100000" y="100000"/>
                                    </p:animScale>
                                    <p:animScale>
                                      <p:cBhvr>
                                        <p:cTn id="66" dur="14">
                                          <p:stCondLst>
                                            <p:cond delay="655"/>
                                          </p:stCondLst>
                                        </p:cTn>
                                        <p:tgtEl>
                                          <p:spTgt spid="17"/>
                                        </p:tgtEl>
                                      </p:cBhvr>
                                      <p:to x="100000" y="80000"/>
                                    </p:animScale>
                                    <p:animScale>
                                      <p:cBhvr>
                                        <p:cTn id="67" dur="84" decel="50000">
                                          <p:stCondLst>
                                            <p:cond delay="669"/>
                                          </p:stCondLst>
                                        </p:cTn>
                                        <p:tgtEl>
                                          <p:spTgt spid="17"/>
                                        </p:tgtEl>
                                      </p:cBhvr>
                                      <p:to x="100000" y="100000"/>
                                    </p:animScale>
                                    <p:animScale>
                                      <p:cBhvr>
                                        <p:cTn id="68" dur="14">
                                          <p:stCondLst>
                                            <p:cond delay="820"/>
                                          </p:stCondLst>
                                        </p:cTn>
                                        <p:tgtEl>
                                          <p:spTgt spid="17"/>
                                        </p:tgtEl>
                                      </p:cBhvr>
                                      <p:to x="100000" y="90000"/>
                                    </p:animScale>
                                    <p:animScale>
                                      <p:cBhvr>
                                        <p:cTn id="69" dur="84" decel="50000">
                                          <p:stCondLst>
                                            <p:cond delay="832"/>
                                          </p:stCondLst>
                                        </p:cTn>
                                        <p:tgtEl>
                                          <p:spTgt spid="17"/>
                                        </p:tgtEl>
                                      </p:cBhvr>
                                      <p:to x="100000" y="100000"/>
                                    </p:animScale>
                                    <p:animScale>
                                      <p:cBhvr>
                                        <p:cTn id="70" dur="14">
                                          <p:stCondLst>
                                            <p:cond delay="902"/>
                                          </p:stCondLst>
                                        </p:cTn>
                                        <p:tgtEl>
                                          <p:spTgt spid="17"/>
                                        </p:tgtEl>
                                      </p:cBhvr>
                                      <p:to x="100000" y="95000"/>
                                    </p:animScale>
                                    <p:animScale>
                                      <p:cBhvr>
                                        <p:cTn id="71" dur="84" decel="50000">
                                          <p:stCondLst>
                                            <p:cond delay="916"/>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30" grpId="0" animBg="1"/>
      <p:bldP spid="30" grpId="1" animBg="1"/>
      <p:bldP spid="17" grpId="0" animBg="1"/>
      <p:bldP spid="17"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descr="Fond plaquette 2013-2014.jpg"/>
          <p:cNvPicPr>
            <a:picLocks noChangeAspect="1"/>
          </p:cNvPicPr>
          <p:nvPr userDrawn="1"/>
        </p:nvPicPr>
        <p:blipFill>
          <a:blip r:embed="rId2" cstate="print"/>
          <a:srcRect r="99585"/>
          <a:stretch>
            <a:fillRect/>
          </a:stretch>
        </p:blipFill>
        <p:spPr>
          <a:xfrm>
            <a:off x="107504" y="-1714500"/>
            <a:ext cx="45719" cy="6858000"/>
          </a:xfrm>
          <a:prstGeom prst="rect">
            <a:avLst/>
          </a:prstGeom>
        </p:spPr>
      </p:pic>
      <p:pic>
        <p:nvPicPr>
          <p:cNvPr id="8" name="Image 7" descr="Fond plaquette 2013-2014.jpg"/>
          <p:cNvPicPr>
            <a:picLocks noChangeAspect="1"/>
          </p:cNvPicPr>
          <p:nvPr userDrawn="1"/>
        </p:nvPicPr>
        <p:blipFill>
          <a:blip r:embed="rId2" cstate="print"/>
          <a:srcRect r="99585"/>
          <a:stretch>
            <a:fillRect/>
          </a:stretch>
        </p:blipFill>
        <p:spPr>
          <a:xfrm>
            <a:off x="0" y="-1714500"/>
            <a:ext cx="45719" cy="6858000"/>
          </a:xfrm>
          <a:prstGeom prst="rect">
            <a:avLst/>
          </a:prstGeom>
        </p:spPr>
      </p:pic>
      <p:grpSp>
        <p:nvGrpSpPr>
          <p:cNvPr id="10" name="Groupe 9"/>
          <p:cNvGrpSpPr/>
          <p:nvPr userDrawn="1"/>
        </p:nvGrpSpPr>
        <p:grpSpPr>
          <a:xfrm>
            <a:off x="8523312" y="0"/>
            <a:ext cx="620688" cy="5143500"/>
            <a:chOff x="8316416" y="0"/>
            <a:chExt cx="827584" cy="6858000"/>
          </a:xfrm>
        </p:grpSpPr>
        <p:pic>
          <p:nvPicPr>
            <p:cNvPr id="11" name="Picture 5" descr="C:\Users\afr.ACADEMIC\Desktop\Sans titre - 3.jpg"/>
            <p:cNvPicPr>
              <a:picLocks noChangeAspect="1" noChangeArrowheads="1"/>
            </p:cNvPicPr>
            <p:nvPr userDrawn="1"/>
          </p:nvPicPr>
          <p:blipFill>
            <a:blip r:embed="rId3" cstate="print"/>
            <a:srcRect t="10736"/>
            <a:stretch>
              <a:fillRect/>
            </a:stretch>
          </p:blipFill>
          <p:spPr bwMode="auto">
            <a:xfrm>
              <a:off x="8316416" y="0"/>
              <a:ext cx="566883" cy="6813376"/>
            </a:xfrm>
            <a:prstGeom prst="rect">
              <a:avLst/>
            </a:prstGeom>
            <a:noFill/>
          </p:spPr>
        </p:pic>
        <p:grpSp>
          <p:nvGrpSpPr>
            <p:cNvPr id="12" name="Groupe 19"/>
            <p:cNvGrpSpPr/>
            <p:nvPr userDrawn="1"/>
          </p:nvGrpSpPr>
          <p:grpSpPr>
            <a:xfrm>
              <a:off x="8892480" y="0"/>
              <a:ext cx="251520" cy="6858000"/>
              <a:chOff x="8892480" y="0"/>
              <a:chExt cx="251520" cy="6858000"/>
            </a:xfrm>
          </p:grpSpPr>
          <p:pic>
            <p:nvPicPr>
              <p:cNvPr id="13" name="Image 12" descr="Fond plaquette 2013-2014.jpg"/>
              <p:cNvPicPr>
                <a:picLocks noChangeAspect="1"/>
              </p:cNvPicPr>
              <p:nvPr userDrawn="1"/>
            </p:nvPicPr>
            <p:blipFill>
              <a:blip r:embed="rId2" cstate="print"/>
              <a:srcRect l="49063" r="49911"/>
              <a:stretch>
                <a:fillRect/>
              </a:stretch>
            </p:blipFill>
            <p:spPr>
              <a:xfrm>
                <a:off x="8964488" y="0"/>
                <a:ext cx="144016" cy="6858000"/>
              </a:xfrm>
              <a:prstGeom prst="rect">
                <a:avLst/>
              </a:prstGeom>
            </p:spPr>
          </p:pic>
          <p:pic>
            <p:nvPicPr>
              <p:cNvPr id="14" name="Image 13" descr="Fond plaquette 2013-2014.jpg"/>
              <p:cNvPicPr>
                <a:picLocks noChangeAspect="1"/>
              </p:cNvPicPr>
              <p:nvPr userDrawn="1"/>
            </p:nvPicPr>
            <p:blipFill>
              <a:blip r:embed="rId2" cstate="print"/>
              <a:srcRect l="49063" r="49911"/>
              <a:stretch>
                <a:fillRect/>
              </a:stretch>
            </p:blipFill>
            <p:spPr>
              <a:xfrm>
                <a:off x="9098281" y="0"/>
                <a:ext cx="45719" cy="6858000"/>
              </a:xfrm>
              <a:prstGeom prst="rect">
                <a:avLst/>
              </a:prstGeom>
            </p:spPr>
          </p:pic>
          <p:pic>
            <p:nvPicPr>
              <p:cNvPr id="15" name="Image 14" descr="Fond plaquette 2013-2014.jpg"/>
              <p:cNvPicPr>
                <a:picLocks noChangeAspect="1"/>
              </p:cNvPicPr>
              <p:nvPr userDrawn="1"/>
            </p:nvPicPr>
            <p:blipFill>
              <a:blip r:embed="rId2" cstate="print"/>
              <a:srcRect r="99585"/>
              <a:stretch>
                <a:fillRect/>
              </a:stretch>
            </p:blipFill>
            <p:spPr>
              <a:xfrm>
                <a:off x="9050219" y="0"/>
                <a:ext cx="58285" cy="6858000"/>
              </a:xfrm>
              <a:prstGeom prst="rect">
                <a:avLst/>
              </a:prstGeom>
            </p:spPr>
          </p:pic>
          <p:pic>
            <p:nvPicPr>
              <p:cNvPr id="16" name="Image 15" descr="Fond plaquette 2013-2014.jpg"/>
              <p:cNvPicPr>
                <a:picLocks noChangeAspect="1"/>
              </p:cNvPicPr>
              <p:nvPr userDrawn="1"/>
            </p:nvPicPr>
            <p:blipFill>
              <a:blip r:embed="rId2" cstate="print"/>
              <a:srcRect l="49063" r="49911"/>
              <a:stretch>
                <a:fillRect/>
              </a:stretch>
            </p:blipFill>
            <p:spPr>
              <a:xfrm>
                <a:off x="8892480" y="0"/>
                <a:ext cx="63624" cy="6858000"/>
              </a:xfrm>
              <a:prstGeom prst="rect">
                <a:avLst/>
              </a:prstGeom>
            </p:spPr>
          </p:pic>
        </p:grpSp>
      </p:grpSp>
      <p:sp>
        <p:nvSpPr>
          <p:cNvPr id="17" name="Titre 1"/>
          <p:cNvSpPr>
            <a:spLocks noGrp="1"/>
          </p:cNvSpPr>
          <p:nvPr>
            <p:ph type="title" hasCustomPrompt="1"/>
          </p:nvPr>
        </p:nvSpPr>
        <p:spPr>
          <a:xfrm>
            <a:off x="467544" y="6846"/>
            <a:ext cx="8291264" cy="1052736"/>
          </a:xfrm>
        </p:spPr>
        <p:txBody>
          <a:bodyPr>
            <a:noAutofit/>
          </a:bodyPr>
          <a:lstStyle>
            <a:lvl1pPr algn="ctr">
              <a:defRPr sz="3000" cap="small" baseline="0">
                <a:solidFill>
                  <a:schemeClr val="bg1">
                    <a:lumMod val="50000"/>
                  </a:schemeClr>
                </a:solidFill>
              </a:defRPr>
            </a:lvl1pPr>
          </a:lstStyle>
          <a:p>
            <a:r>
              <a:rPr lang="fr-FR" dirty="0" smtClean="0"/>
              <a:t>Modifiez le style du titre</a:t>
            </a:r>
            <a:endParaRPr lang="fr-FR" dirty="0"/>
          </a:p>
        </p:txBody>
      </p:sp>
      <p:sp>
        <p:nvSpPr>
          <p:cNvPr id="18" name="Espace réservé de la date 4"/>
          <p:cNvSpPr>
            <a:spLocks noGrp="1"/>
          </p:cNvSpPr>
          <p:nvPr>
            <p:ph type="dt" sz="half" idx="10"/>
          </p:nvPr>
        </p:nvSpPr>
        <p:spPr>
          <a:xfrm>
            <a:off x="457200" y="4726905"/>
            <a:ext cx="2133600" cy="365125"/>
          </a:xfrm>
        </p:spPr>
        <p:txBody>
          <a:bodyPr/>
          <a:lstStyle/>
          <a:p>
            <a:fld id="{8ED31603-BF4F-46E1-AF51-F3F69EFB4D6D}" type="datetime1">
              <a:rPr lang="fr-FR" smtClean="0"/>
              <a:pPr/>
              <a:t>06/05/2020</a:t>
            </a:fld>
            <a:endParaRPr lang="fr-FR" dirty="0"/>
          </a:p>
        </p:txBody>
      </p:sp>
      <p:sp>
        <p:nvSpPr>
          <p:cNvPr id="19" name="Espace réservé du pied de page 5"/>
          <p:cNvSpPr>
            <a:spLocks noGrp="1"/>
          </p:cNvSpPr>
          <p:nvPr>
            <p:ph type="ftr" sz="quarter" idx="11"/>
          </p:nvPr>
        </p:nvSpPr>
        <p:spPr>
          <a:xfrm>
            <a:off x="3124200" y="4726905"/>
            <a:ext cx="2895600" cy="365125"/>
          </a:xfrm>
        </p:spPr>
        <p:txBody>
          <a:bodyPr/>
          <a:lstStyle/>
          <a:p>
            <a:r>
              <a:rPr lang="fr-FR" dirty="0" smtClean="0"/>
              <a:t>Auteur</a:t>
            </a:r>
            <a:endParaRPr lang="fr-FR" dirty="0"/>
          </a:p>
        </p:txBody>
      </p:sp>
      <p:sp>
        <p:nvSpPr>
          <p:cNvPr id="20" name="Espace réservé du numéro de diapositive 6"/>
          <p:cNvSpPr>
            <a:spLocks noGrp="1"/>
          </p:cNvSpPr>
          <p:nvPr>
            <p:ph type="sldNum" sz="quarter" idx="12"/>
          </p:nvPr>
        </p:nvSpPr>
        <p:spPr>
          <a:xfrm>
            <a:off x="6300192" y="4726905"/>
            <a:ext cx="1989584" cy="365125"/>
          </a:xfrm>
        </p:spPr>
        <p:txBody>
          <a:bodyPr/>
          <a:lstStyle/>
          <a:p>
            <a:fld id="{A895C6CF-67BB-4E72-8054-6D34F6217081}" type="slidenum">
              <a:rPr lang="fr-FR" smtClean="0"/>
              <a:pPr/>
              <a:t>‹N°›</a:t>
            </a:fld>
            <a:endParaRPr lang="fr-FR"/>
          </a:p>
        </p:txBody>
      </p:sp>
      <p:cxnSp>
        <p:nvCxnSpPr>
          <p:cNvPr id="22" name="Connecteur droit 21"/>
          <p:cNvCxnSpPr/>
          <p:nvPr userDrawn="1"/>
        </p:nvCxnSpPr>
        <p:spPr>
          <a:xfrm>
            <a:off x="3491880" y="1059582"/>
            <a:ext cx="244827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Espace réservé du contenu 2"/>
          <p:cNvSpPr>
            <a:spLocks noGrp="1"/>
          </p:cNvSpPr>
          <p:nvPr>
            <p:ph idx="1"/>
          </p:nvPr>
        </p:nvSpPr>
        <p:spPr>
          <a:xfrm>
            <a:off x="467544" y="1059582"/>
            <a:ext cx="8280920" cy="3672408"/>
          </a:xfrm>
        </p:spPr>
        <p:txBody>
          <a:bodyPr anchor="ctr" anchorCtr="0"/>
          <a:lstStyle>
            <a:lvl1pPr marL="342900" indent="-342900">
              <a:buFontTx/>
              <a:buBlip>
                <a:blip r:embed="rId4"/>
              </a:buBlip>
              <a:defRPr sz="2500"/>
            </a:lvl1pPr>
            <a:lvl2pPr marL="742950" indent="-285750">
              <a:buFontTx/>
              <a:buBlip>
                <a:blip r:embed="rId5"/>
              </a:buBlip>
              <a:defRPr sz="2000"/>
            </a:lvl2pPr>
            <a:lvl3pPr>
              <a:defRPr sz="1800"/>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547347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build="p">
        <p:tmplLst>
          <p:tmpl lvl="1">
            <p:tnLst>
              <p:par>
                <p:cTn presetID="1"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sans titre">
    <p:spTree>
      <p:nvGrpSpPr>
        <p:cNvPr id="1" name=""/>
        <p:cNvGrpSpPr/>
        <p:nvPr/>
      </p:nvGrpSpPr>
      <p:grpSpPr>
        <a:xfrm>
          <a:off x="0" y="0"/>
          <a:ext cx="0" cy="0"/>
          <a:chOff x="0" y="0"/>
          <a:chExt cx="0" cy="0"/>
        </a:xfrm>
      </p:grpSpPr>
      <p:pic>
        <p:nvPicPr>
          <p:cNvPr id="7" name="Image 6" descr="Fond plaquette 2013-2014.jpg"/>
          <p:cNvPicPr>
            <a:picLocks noChangeAspect="1"/>
          </p:cNvPicPr>
          <p:nvPr userDrawn="1"/>
        </p:nvPicPr>
        <p:blipFill>
          <a:blip r:embed="rId2" cstate="print"/>
          <a:srcRect r="99585"/>
          <a:stretch>
            <a:fillRect/>
          </a:stretch>
        </p:blipFill>
        <p:spPr>
          <a:xfrm>
            <a:off x="107504" y="0"/>
            <a:ext cx="45719" cy="6858000"/>
          </a:xfrm>
          <a:prstGeom prst="rect">
            <a:avLst/>
          </a:prstGeom>
        </p:spPr>
      </p:pic>
      <p:pic>
        <p:nvPicPr>
          <p:cNvPr id="8" name="Image 7" descr="Fond plaquette 2013-2014.jpg"/>
          <p:cNvPicPr>
            <a:picLocks noChangeAspect="1"/>
          </p:cNvPicPr>
          <p:nvPr userDrawn="1"/>
        </p:nvPicPr>
        <p:blipFill>
          <a:blip r:embed="rId2" cstate="print"/>
          <a:srcRect r="99585"/>
          <a:stretch>
            <a:fillRect/>
          </a:stretch>
        </p:blipFill>
        <p:spPr>
          <a:xfrm>
            <a:off x="0" y="0"/>
            <a:ext cx="45719" cy="6858000"/>
          </a:xfrm>
          <a:prstGeom prst="rect">
            <a:avLst/>
          </a:prstGeom>
        </p:spPr>
      </p:pic>
      <p:grpSp>
        <p:nvGrpSpPr>
          <p:cNvPr id="10" name="Groupe 24"/>
          <p:cNvGrpSpPr/>
          <p:nvPr userDrawn="1"/>
        </p:nvGrpSpPr>
        <p:grpSpPr>
          <a:xfrm>
            <a:off x="8470350" y="0"/>
            <a:ext cx="620688" cy="5143500"/>
            <a:chOff x="8316416" y="0"/>
            <a:chExt cx="827584" cy="6858000"/>
          </a:xfrm>
        </p:grpSpPr>
        <p:pic>
          <p:nvPicPr>
            <p:cNvPr id="11" name="Picture 5" descr="C:\Users\afr.ACADEMIC\Desktop\Sans titre - 3.jpg"/>
            <p:cNvPicPr>
              <a:picLocks noChangeAspect="1" noChangeArrowheads="1"/>
            </p:cNvPicPr>
            <p:nvPr userDrawn="1"/>
          </p:nvPicPr>
          <p:blipFill>
            <a:blip r:embed="rId3" cstate="print"/>
            <a:srcRect t="10736"/>
            <a:stretch>
              <a:fillRect/>
            </a:stretch>
          </p:blipFill>
          <p:spPr bwMode="auto">
            <a:xfrm>
              <a:off x="8316416" y="0"/>
              <a:ext cx="566883" cy="6813376"/>
            </a:xfrm>
            <a:prstGeom prst="rect">
              <a:avLst/>
            </a:prstGeom>
            <a:noFill/>
          </p:spPr>
        </p:pic>
        <p:grpSp>
          <p:nvGrpSpPr>
            <p:cNvPr id="12" name="Groupe 19"/>
            <p:cNvGrpSpPr/>
            <p:nvPr userDrawn="1"/>
          </p:nvGrpSpPr>
          <p:grpSpPr>
            <a:xfrm>
              <a:off x="8892480" y="0"/>
              <a:ext cx="251520" cy="6858000"/>
              <a:chOff x="8892480" y="0"/>
              <a:chExt cx="251520" cy="6858000"/>
            </a:xfrm>
          </p:grpSpPr>
          <p:pic>
            <p:nvPicPr>
              <p:cNvPr id="13" name="Image 12" descr="Fond plaquette 2013-2014.jpg"/>
              <p:cNvPicPr>
                <a:picLocks noChangeAspect="1"/>
              </p:cNvPicPr>
              <p:nvPr userDrawn="1"/>
            </p:nvPicPr>
            <p:blipFill>
              <a:blip r:embed="rId2" cstate="print"/>
              <a:srcRect l="49063" r="49911"/>
              <a:stretch>
                <a:fillRect/>
              </a:stretch>
            </p:blipFill>
            <p:spPr>
              <a:xfrm>
                <a:off x="8964488" y="0"/>
                <a:ext cx="144016" cy="6858000"/>
              </a:xfrm>
              <a:prstGeom prst="rect">
                <a:avLst/>
              </a:prstGeom>
            </p:spPr>
          </p:pic>
          <p:pic>
            <p:nvPicPr>
              <p:cNvPr id="14" name="Image 13" descr="Fond plaquette 2013-2014.jpg"/>
              <p:cNvPicPr>
                <a:picLocks noChangeAspect="1"/>
              </p:cNvPicPr>
              <p:nvPr userDrawn="1"/>
            </p:nvPicPr>
            <p:blipFill>
              <a:blip r:embed="rId2" cstate="print"/>
              <a:srcRect l="49063" r="49911"/>
              <a:stretch>
                <a:fillRect/>
              </a:stretch>
            </p:blipFill>
            <p:spPr>
              <a:xfrm>
                <a:off x="9098281" y="0"/>
                <a:ext cx="45719" cy="6858000"/>
              </a:xfrm>
              <a:prstGeom prst="rect">
                <a:avLst/>
              </a:prstGeom>
            </p:spPr>
          </p:pic>
          <p:pic>
            <p:nvPicPr>
              <p:cNvPr id="15" name="Image 14" descr="Fond plaquette 2013-2014.jpg"/>
              <p:cNvPicPr>
                <a:picLocks noChangeAspect="1"/>
              </p:cNvPicPr>
              <p:nvPr userDrawn="1"/>
            </p:nvPicPr>
            <p:blipFill>
              <a:blip r:embed="rId2" cstate="print"/>
              <a:srcRect r="99585"/>
              <a:stretch>
                <a:fillRect/>
              </a:stretch>
            </p:blipFill>
            <p:spPr>
              <a:xfrm>
                <a:off x="9050219" y="0"/>
                <a:ext cx="58285" cy="6858000"/>
              </a:xfrm>
              <a:prstGeom prst="rect">
                <a:avLst/>
              </a:prstGeom>
            </p:spPr>
          </p:pic>
          <p:pic>
            <p:nvPicPr>
              <p:cNvPr id="16" name="Image 15" descr="Fond plaquette 2013-2014.jpg"/>
              <p:cNvPicPr>
                <a:picLocks noChangeAspect="1"/>
              </p:cNvPicPr>
              <p:nvPr userDrawn="1"/>
            </p:nvPicPr>
            <p:blipFill>
              <a:blip r:embed="rId2" cstate="print"/>
              <a:srcRect l="49063" r="49911"/>
              <a:stretch>
                <a:fillRect/>
              </a:stretch>
            </p:blipFill>
            <p:spPr>
              <a:xfrm>
                <a:off x="8892480" y="0"/>
                <a:ext cx="63624" cy="6858000"/>
              </a:xfrm>
              <a:prstGeom prst="rect">
                <a:avLst/>
              </a:prstGeom>
            </p:spPr>
          </p:pic>
        </p:grpSp>
      </p:grpSp>
      <p:sp>
        <p:nvSpPr>
          <p:cNvPr id="17" name="Espace réservé de la date 4"/>
          <p:cNvSpPr>
            <a:spLocks noGrp="1"/>
          </p:cNvSpPr>
          <p:nvPr>
            <p:ph type="dt" sz="half" idx="10"/>
          </p:nvPr>
        </p:nvSpPr>
        <p:spPr>
          <a:xfrm>
            <a:off x="529208" y="4731990"/>
            <a:ext cx="2133600" cy="365125"/>
          </a:xfrm>
        </p:spPr>
        <p:txBody>
          <a:bodyPr/>
          <a:lstStyle/>
          <a:p>
            <a:fld id="{4CA23926-9F5E-49A4-B485-5789A180912F}" type="datetime1">
              <a:rPr lang="fr-FR" smtClean="0"/>
              <a:pPr/>
              <a:t>06/05/2020</a:t>
            </a:fld>
            <a:endParaRPr lang="fr-FR" dirty="0"/>
          </a:p>
        </p:txBody>
      </p:sp>
      <p:sp>
        <p:nvSpPr>
          <p:cNvPr id="18" name="Espace réservé du pied de page 5"/>
          <p:cNvSpPr>
            <a:spLocks noGrp="1"/>
          </p:cNvSpPr>
          <p:nvPr>
            <p:ph type="ftr" sz="quarter" idx="11"/>
          </p:nvPr>
        </p:nvSpPr>
        <p:spPr>
          <a:xfrm>
            <a:off x="3196208" y="4731990"/>
            <a:ext cx="2895600" cy="365125"/>
          </a:xfrm>
        </p:spPr>
        <p:txBody>
          <a:bodyPr/>
          <a:lstStyle/>
          <a:p>
            <a:r>
              <a:rPr lang="fr-FR" dirty="0" smtClean="0"/>
              <a:t>Auteur</a:t>
            </a:r>
            <a:endParaRPr lang="fr-FR" dirty="0"/>
          </a:p>
        </p:txBody>
      </p:sp>
      <p:sp>
        <p:nvSpPr>
          <p:cNvPr id="19" name="Espace réservé du numéro de diapositive 6"/>
          <p:cNvSpPr>
            <a:spLocks noGrp="1"/>
          </p:cNvSpPr>
          <p:nvPr>
            <p:ph type="sldNum" sz="quarter" idx="12"/>
          </p:nvPr>
        </p:nvSpPr>
        <p:spPr>
          <a:xfrm>
            <a:off x="6372200" y="4731990"/>
            <a:ext cx="1989584" cy="365125"/>
          </a:xfrm>
        </p:spPr>
        <p:txBody>
          <a:bodyPr/>
          <a:lstStyle/>
          <a:p>
            <a:fld id="{A895C6CF-67BB-4E72-8054-6D34F6217081}" type="slidenum">
              <a:rPr lang="fr-FR" smtClean="0"/>
              <a:pPr/>
              <a:t>‹N°›</a:t>
            </a:fld>
            <a:endParaRPr lang="fr-FR"/>
          </a:p>
        </p:txBody>
      </p:sp>
      <p:sp>
        <p:nvSpPr>
          <p:cNvPr id="20" name="Espace réservé du contenu 2"/>
          <p:cNvSpPr>
            <a:spLocks noGrp="1"/>
          </p:cNvSpPr>
          <p:nvPr>
            <p:ph idx="1"/>
          </p:nvPr>
        </p:nvSpPr>
        <p:spPr>
          <a:xfrm>
            <a:off x="467544" y="555526"/>
            <a:ext cx="8301608" cy="4104457"/>
          </a:xfrm>
        </p:spPr>
        <p:txBody>
          <a:bodyPr anchor="ctr" anchorCtr="0"/>
          <a:lstStyle>
            <a:lvl1pPr marL="342900" indent="-342900">
              <a:buFontTx/>
              <a:buBlip>
                <a:blip r:embed="rId4"/>
              </a:buBlip>
              <a:defRPr sz="2500"/>
            </a:lvl1pPr>
            <a:lvl2pPr marL="742950" indent="-285750">
              <a:buFontTx/>
              <a:buBlip>
                <a:blip r:embed="rId5"/>
              </a:buBlip>
              <a:defRPr sz="2000"/>
            </a:lvl2pPr>
            <a:lvl3pPr>
              <a:defRPr sz="1800"/>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273433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1"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 à suivre">
    <p:spTree>
      <p:nvGrpSpPr>
        <p:cNvPr id="1" name=""/>
        <p:cNvGrpSpPr/>
        <p:nvPr/>
      </p:nvGrpSpPr>
      <p:grpSpPr>
        <a:xfrm>
          <a:off x="0" y="0"/>
          <a:ext cx="0" cy="0"/>
          <a:chOff x="0" y="0"/>
          <a:chExt cx="0" cy="0"/>
        </a:xfrm>
      </p:grpSpPr>
      <p:grpSp>
        <p:nvGrpSpPr>
          <p:cNvPr id="8" name="Groupe 24"/>
          <p:cNvGrpSpPr/>
          <p:nvPr userDrawn="1"/>
        </p:nvGrpSpPr>
        <p:grpSpPr>
          <a:xfrm>
            <a:off x="8522486" y="-6846"/>
            <a:ext cx="621514" cy="5150346"/>
            <a:chOff x="8316416" y="0"/>
            <a:chExt cx="827584" cy="6858000"/>
          </a:xfrm>
        </p:grpSpPr>
        <p:pic>
          <p:nvPicPr>
            <p:cNvPr id="9" name="Picture 5" descr="C:\Users\afr.ACADEMIC\Desktop\Sans titre - 3.jpg"/>
            <p:cNvPicPr>
              <a:picLocks noChangeAspect="1" noChangeArrowheads="1"/>
            </p:cNvPicPr>
            <p:nvPr userDrawn="1"/>
          </p:nvPicPr>
          <p:blipFill>
            <a:blip r:embed="rId2" cstate="print"/>
            <a:srcRect t="10736"/>
            <a:stretch>
              <a:fillRect/>
            </a:stretch>
          </p:blipFill>
          <p:spPr bwMode="auto">
            <a:xfrm>
              <a:off x="8316416" y="0"/>
              <a:ext cx="566883" cy="6813376"/>
            </a:xfrm>
            <a:prstGeom prst="rect">
              <a:avLst/>
            </a:prstGeom>
            <a:noFill/>
          </p:spPr>
        </p:pic>
        <p:grpSp>
          <p:nvGrpSpPr>
            <p:cNvPr id="10" name="Groupe 19"/>
            <p:cNvGrpSpPr/>
            <p:nvPr userDrawn="1"/>
          </p:nvGrpSpPr>
          <p:grpSpPr>
            <a:xfrm>
              <a:off x="8892480" y="0"/>
              <a:ext cx="251520" cy="6858000"/>
              <a:chOff x="8892480" y="0"/>
              <a:chExt cx="251520" cy="6858000"/>
            </a:xfrm>
          </p:grpSpPr>
          <p:pic>
            <p:nvPicPr>
              <p:cNvPr id="11" name="Image 10" descr="Fond plaquette 2013-2014.jpg"/>
              <p:cNvPicPr>
                <a:picLocks noChangeAspect="1"/>
              </p:cNvPicPr>
              <p:nvPr userDrawn="1"/>
            </p:nvPicPr>
            <p:blipFill>
              <a:blip r:embed="rId3" cstate="print"/>
              <a:srcRect l="49063" r="49911"/>
              <a:stretch>
                <a:fillRect/>
              </a:stretch>
            </p:blipFill>
            <p:spPr>
              <a:xfrm>
                <a:off x="8964488" y="0"/>
                <a:ext cx="144016" cy="6858000"/>
              </a:xfrm>
              <a:prstGeom prst="rect">
                <a:avLst/>
              </a:prstGeom>
            </p:spPr>
          </p:pic>
          <p:pic>
            <p:nvPicPr>
              <p:cNvPr id="12" name="Image 11" descr="Fond plaquette 2013-2014.jpg"/>
              <p:cNvPicPr>
                <a:picLocks noChangeAspect="1"/>
              </p:cNvPicPr>
              <p:nvPr userDrawn="1"/>
            </p:nvPicPr>
            <p:blipFill>
              <a:blip r:embed="rId3" cstate="print"/>
              <a:srcRect l="49063" r="49911"/>
              <a:stretch>
                <a:fillRect/>
              </a:stretch>
            </p:blipFill>
            <p:spPr>
              <a:xfrm>
                <a:off x="9098281" y="0"/>
                <a:ext cx="45719" cy="6858000"/>
              </a:xfrm>
              <a:prstGeom prst="rect">
                <a:avLst/>
              </a:prstGeom>
            </p:spPr>
          </p:pic>
          <p:pic>
            <p:nvPicPr>
              <p:cNvPr id="13" name="Image 12" descr="Fond plaquette 2013-2014.jpg"/>
              <p:cNvPicPr>
                <a:picLocks noChangeAspect="1"/>
              </p:cNvPicPr>
              <p:nvPr userDrawn="1"/>
            </p:nvPicPr>
            <p:blipFill>
              <a:blip r:embed="rId3" cstate="print"/>
              <a:srcRect r="99585"/>
              <a:stretch>
                <a:fillRect/>
              </a:stretch>
            </p:blipFill>
            <p:spPr>
              <a:xfrm>
                <a:off x="9050219" y="0"/>
                <a:ext cx="58285" cy="6858000"/>
              </a:xfrm>
              <a:prstGeom prst="rect">
                <a:avLst/>
              </a:prstGeom>
            </p:spPr>
          </p:pic>
          <p:pic>
            <p:nvPicPr>
              <p:cNvPr id="14" name="Image 13" descr="Fond plaquette 2013-2014.jpg"/>
              <p:cNvPicPr>
                <a:picLocks noChangeAspect="1"/>
              </p:cNvPicPr>
              <p:nvPr userDrawn="1"/>
            </p:nvPicPr>
            <p:blipFill>
              <a:blip r:embed="rId3" cstate="print"/>
              <a:srcRect l="49063" r="49911"/>
              <a:stretch>
                <a:fillRect/>
              </a:stretch>
            </p:blipFill>
            <p:spPr>
              <a:xfrm>
                <a:off x="8892480" y="0"/>
                <a:ext cx="63624" cy="6858000"/>
              </a:xfrm>
              <a:prstGeom prst="rect">
                <a:avLst/>
              </a:prstGeom>
            </p:spPr>
          </p:pic>
        </p:grpSp>
      </p:grpSp>
      <p:sp>
        <p:nvSpPr>
          <p:cNvPr id="15" name="Titre 1"/>
          <p:cNvSpPr>
            <a:spLocks noGrp="1"/>
          </p:cNvSpPr>
          <p:nvPr>
            <p:ph type="title" hasCustomPrompt="1"/>
          </p:nvPr>
        </p:nvSpPr>
        <p:spPr>
          <a:xfrm>
            <a:off x="467544" y="6846"/>
            <a:ext cx="8208912" cy="1052736"/>
          </a:xfrm>
        </p:spPr>
        <p:txBody>
          <a:bodyPr>
            <a:noAutofit/>
          </a:bodyPr>
          <a:lstStyle>
            <a:lvl1pPr algn="ctr">
              <a:defRPr sz="3000" cap="small" baseline="0">
                <a:solidFill>
                  <a:schemeClr val="bg1">
                    <a:lumMod val="50000"/>
                  </a:schemeClr>
                </a:solidFill>
              </a:defRPr>
            </a:lvl1pPr>
          </a:lstStyle>
          <a:p>
            <a:r>
              <a:rPr lang="fr-FR" dirty="0" smtClean="0"/>
              <a:t>Modifiez le style du titre</a:t>
            </a:r>
            <a:endParaRPr lang="fr-FR" dirty="0"/>
          </a:p>
        </p:txBody>
      </p:sp>
      <p:pic>
        <p:nvPicPr>
          <p:cNvPr id="17" name="Image 16" descr="Fond plaquette 2013-2014.jpg"/>
          <p:cNvPicPr>
            <a:picLocks noChangeAspect="1"/>
          </p:cNvPicPr>
          <p:nvPr userDrawn="1"/>
        </p:nvPicPr>
        <p:blipFill>
          <a:blip r:embed="rId3" cstate="print"/>
          <a:srcRect r="99585"/>
          <a:stretch>
            <a:fillRect/>
          </a:stretch>
        </p:blipFill>
        <p:spPr>
          <a:xfrm>
            <a:off x="107504" y="0"/>
            <a:ext cx="45719" cy="6858000"/>
          </a:xfrm>
          <a:prstGeom prst="rect">
            <a:avLst/>
          </a:prstGeom>
        </p:spPr>
      </p:pic>
      <p:pic>
        <p:nvPicPr>
          <p:cNvPr id="18" name="Image 17" descr="Fond plaquette 2013-2014.jpg"/>
          <p:cNvPicPr>
            <a:picLocks noChangeAspect="1"/>
          </p:cNvPicPr>
          <p:nvPr userDrawn="1"/>
        </p:nvPicPr>
        <p:blipFill>
          <a:blip r:embed="rId3" cstate="print"/>
          <a:srcRect r="99585"/>
          <a:stretch>
            <a:fillRect/>
          </a:stretch>
        </p:blipFill>
        <p:spPr>
          <a:xfrm>
            <a:off x="0" y="0"/>
            <a:ext cx="45719" cy="6858000"/>
          </a:xfrm>
          <a:prstGeom prst="rect">
            <a:avLst/>
          </a:prstGeom>
        </p:spPr>
      </p:pic>
      <p:sp>
        <p:nvSpPr>
          <p:cNvPr id="20" name="Espace réservé du contenu 2"/>
          <p:cNvSpPr>
            <a:spLocks noGrp="1"/>
          </p:cNvSpPr>
          <p:nvPr>
            <p:ph idx="1"/>
          </p:nvPr>
        </p:nvSpPr>
        <p:spPr>
          <a:xfrm>
            <a:off x="467544" y="1059582"/>
            <a:ext cx="8229600" cy="3600401"/>
          </a:xfrm>
        </p:spPr>
        <p:txBody>
          <a:bodyPr anchor="ctr" anchorCtr="0"/>
          <a:lstStyle>
            <a:lvl1pPr marL="342900" indent="-342900">
              <a:buFontTx/>
              <a:buBlip>
                <a:blip r:embed="rId4"/>
              </a:buBlip>
              <a:defRPr sz="2500"/>
            </a:lvl1pPr>
            <a:lvl2pPr marL="742950" indent="-285750">
              <a:buFontTx/>
              <a:buBlip>
                <a:blip r:embed="rId5"/>
              </a:buBlip>
              <a:defRPr sz="2000"/>
            </a:lvl2pPr>
            <a:lvl3pPr>
              <a:defRPr sz="1800"/>
            </a:lvl3pPr>
          </a:lstStyle>
          <a:p>
            <a:pPr lvl="0"/>
            <a:r>
              <a:rPr lang="fr-FR" dirty="0" smtClean="0"/>
              <a:t>Modifiez les styles du texte du masque</a:t>
            </a:r>
          </a:p>
          <a:p>
            <a:pPr lvl="1"/>
            <a:r>
              <a:rPr lang="fr-FR" dirty="0" smtClean="0"/>
              <a:t>Deuxième niveau</a:t>
            </a:r>
          </a:p>
          <a:p>
            <a:pPr lvl="2"/>
            <a:r>
              <a:rPr lang="fr-FR" dirty="0" smtClean="0"/>
              <a:t>Troisième niveau</a:t>
            </a:r>
          </a:p>
        </p:txBody>
      </p:sp>
      <p:grpSp>
        <p:nvGrpSpPr>
          <p:cNvPr id="27" name="Groupe 26"/>
          <p:cNvGrpSpPr/>
          <p:nvPr userDrawn="1"/>
        </p:nvGrpSpPr>
        <p:grpSpPr>
          <a:xfrm>
            <a:off x="7668344" y="4443958"/>
            <a:ext cx="720080" cy="144016"/>
            <a:chOff x="7524328" y="5949280"/>
            <a:chExt cx="720080" cy="144016"/>
          </a:xfrm>
        </p:grpSpPr>
        <p:sp>
          <p:nvSpPr>
            <p:cNvPr id="21" name="Ellipse 20"/>
            <p:cNvSpPr/>
            <p:nvPr userDrawn="1"/>
          </p:nvSpPr>
          <p:spPr>
            <a:xfrm>
              <a:off x="8100392" y="5949280"/>
              <a:ext cx="144016" cy="144016"/>
            </a:xfrm>
            <a:prstGeom prst="ellipse">
              <a:avLst/>
            </a:prstGeom>
            <a:solidFill>
              <a:srgbClr val="3A4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userDrawn="1"/>
          </p:nvSpPr>
          <p:spPr>
            <a:xfrm>
              <a:off x="7812360" y="5949280"/>
              <a:ext cx="144016" cy="144016"/>
            </a:xfrm>
            <a:prstGeom prst="ellipse">
              <a:avLst/>
            </a:prstGeom>
            <a:solidFill>
              <a:srgbClr val="3A4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userDrawn="1"/>
          </p:nvSpPr>
          <p:spPr>
            <a:xfrm>
              <a:off x="7524328" y="5949280"/>
              <a:ext cx="144016" cy="144016"/>
            </a:xfrm>
            <a:prstGeom prst="ellipse">
              <a:avLst/>
            </a:prstGeom>
            <a:solidFill>
              <a:srgbClr val="3A4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4" name="Espace réservé de la date 4"/>
          <p:cNvSpPr>
            <a:spLocks noGrp="1"/>
          </p:cNvSpPr>
          <p:nvPr>
            <p:ph type="dt" sz="half" idx="10"/>
          </p:nvPr>
        </p:nvSpPr>
        <p:spPr>
          <a:xfrm>
            <a:off x="601216" y="4659982"/>
            <a:ext cx="2133600" cy="365125"/>
          </a:xfrm>
        </p:spPr>
        <p:txBody>
          <a:bodyPr/>
          <a:lstStyle/>
          <a:p>
            <a:fld id="{5497A4D0-1E0F-4622-938F-4FE673CA83B8}" type="datetime1">
              <a:rPr lang="fr-FR" smtClean="0"/>
              <a:pPr/>
              <a:t>06/05/2020</a:t>
            </a:fld>
            <a:endParaRPr lang="fr-FR" dirty="0"/>
          </a:p>
        </p:txBody>
      </p:sp>
      <p:sp>
        <p:nvSpPr>
          <p:cNvPr id="25" name="Espace réservé du pied de page 5"/>
          <p:cNvSpPr>
            <a:spLocks noGrp="1"/>
          </p:cNvSpPr>
          <p:nvPr>
            <p:ph type="ftr" sz="quarter" idx="11"/>
          </p:nvPr>
        </p:nvSpPr>
        <p:spPr>
          <a:xfrm>
            <a:off x="3268216" y="4659982"/>
            <a:ext cx="2895600" cy="365125"/>
          </a:xfrm>
        </p:spPr>
        <p:txBody>
          <a:bodyPr/>
          <a:lstStyle/>
          <a:p>
            <a:r>
              <a:rPr lang="fr-FR" dirty="0" smtClean="0"/>
              <a:t>Auteur</a:t>
            </a:r>
            <a:endParaRPr lang="fr-FR" dirty="0"/>
          </a:p>
        </p:txBody>
      </p:sp>
      <p:sp>
        <p:nvSpPr>
          <p:cNvPr id="26" name="Espace réservé du numéro de diapositive 6"/>
          <p:cNvSpPr>
            <a:spLocks noGrp="1"/>
          </p:cNvSpPr>
          <p:nvPr>
            <p:ph type="sldNum" sz="quarter" idx="12"/>
          </p:nvPr>
        </p:nvSpPr>
        <p:spPr>
          <a:xfrm>
            <a:off x="6444208" y="4659982"/>
            <a:ext cx="1989584" cy="365125"/>
          </a:xfrm>
        </p:spPr>
        <p:txBody>
          <a:bodyPr/>
          <a:lstStyle/>
          <a:p>
            <a:fld id="{A895C6CF-67BB-4E72-8054-6D34F6217081}" type="slidenum">
              <a:rPr lang="fr-FR" smtClean="0"/>
              <a:pPr/>
              <a:t>‹N°›</a:t>
            </a:fld>
            <a:endParaRPr lang="fr-FR"/>
          </a:p>
        </p:txBody>
      </p:sp>
      <p:cxnSp>
        <p:nvCxnSpPr>
          <p:cNvPr id="30" name="Connecteur droit 29"/>
          <p:cNvCxnSpPr/>
          <p:nvPr userDrawn="1"/>
        </p:nvCxnSpPr>
        <p:spPr>
          <a:xfrm>
            <a:off x="3491880" y="1059582"/>
            <a:ext cx="24482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432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build="p">
        <p:tmplLst>
          <p:tmpl lvl="1">
            <p:tnLst>
              <p:par>
                <p:cTn presetID="1"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ite et à suivre">
    <p:spTree>
      <p:nvGrpSpPr>
        <p:cNvPr id="1" name=""/>
        <p:cNvGrpSpPr/>
        <p:nvPr/>
      </p:nvGrpSpPr>
      <p:grpSpPr>
        <a:xfrm>
          <a:off x="0" y="0"/>
          <a:ext cx="0" cy="0"/>
          <a:chOff x="0" y="0"/>
          <a:chExt cx="0" cy="0"/>
        </a:xfrm>
      </p:grpSpPr>
      <p:sp>
        <p:nvSpPr>
          <p:cNvPr id="22" name="Espace réservé du contenu 2"/>
          <p:cNvSpPr>
            <a:spLocks noGrp="1"/>
          </p:cNvSpPr>
          <p:nvPr>
            <p:ph idx="1"/>
          </p:nvPr>
        </p:nvSpPr>
        <p:spPr>
          <a:xfrm>
            <a:off x="467544" y="915566"/>
            <a:ext cx="7560840" cy="3672408"/>
          </a:xfrm>
        </p:spPr>
        <p:txBody>
          <a:bodyPr anchor="ctr" anchorCtr="0"/>
          <a:lstStyle>
            <a:lvl1pPr marL="342900" indent="-342900">
              <a:buFontTx/>
              <a:buBlip>
                <a:blip r:embed="rId2"/>
              </a:buBlip>
              <a:defRPr sz="2500"/>
            </a:lvl1pPr>
            <a:lvl2pPr marL="742950" indent="-285750">
              <a:buFontTx/>
              <a:buBlip>
                <a:blip r:embed="rId3"/>
              </a:buBlip>
              <a:defRPr sz="2000"/>
            </a:lvl2pPr>
            <a:lvl3pPr>
              <a:defRPr sz="1800"/>
            </a:lvl3pPr>
          </a:lstStyle>
          <a:p>
            <a:pPr lvl="0"/>
            <a:r>
              <a:rPr lang="fr-FR" dirty="0" smtClean="0"/>
              <a:t>Modifiez les styles du texte du masque</a:t>
            </a:r>
          </a:p>
          <a:p>
            <a:pPr lvl="1"/>
            <a:r>
              <a:rPr lang="fr-FR" dirty="0" smtClean="0"/>
              <a:t>Deuxième niveau</a:t>
            </a:r>
          </a:p>
          <a:p>
            <a:pPr lvl="2"/>
            <a:r>
              <a:rPr lang="fr-FR" dirty="0" smtClean="0"/>
              <a:t>Troisième niveau</a:t>
            </a:r>
          </a:p>
        </p:txBody>
      </p:sp>
      <p:grpSp>
        <p:nvGrpSpPr>
          <p:cNvPr id="27" name="Groupe 26"/>
          <p:cNvGrpSpPr/>
          <p:nvPr userDrawn="1"/>
        </p:nvGrpSpPr>
        <p:grpSpPr>
          <a:xfrm>
            <a:off x="8523312" y="0"/>
            <a:ext cx="620688" cy="5143500"/>
            <a:chOff x="8316416" y="0"/>
            <a:chExt cx="827584" cy="6858000"/>
          </a:xfrm>
        </p:grpSpPr>
        <p:pic>
          <p:nvPicPr>
            <p:cNvPr id="28" name="Picture 5" descr="C:\Users\afr.ACADEMIC\Desktop\Sans titre - 3.jpg"/>
            <p:cNvPicPr>
              <a:picLocks noChangeAspect="1" noChangeArrowheads="1"/>
            </p:cNvPicPr>
            <p:nvPr userDrawn="1"/>
          </p:nvPicPr>
          <p:blipFill>
            <a:blip r:embed="rId4" cstate="print"/>
            <a:srcRect t="10736"/>
            <a:stretch>
              <a:fillRect/>
            </a:stretch>
          </p:blipFill>
          <p:spPr bwMode="auto">
            <a:xfrm>
              <a:off x="8316416" y="0"/>
              <a:ext cx="566883" cy="6813376"/>
            </a:xfrm>
            <a:prstGeom prst="rect">
              <a:avLst/>
            </a:prstGeom>
            <a:noFill/>
          </p:spPr>
        </p:pic>
        <p:grpSp>
          <p:nvGrpSpPr>
            <p:cNvPr id="29" name="Groupe 19"/>
            <p:cNvGrpSpPr/>
            <p:nvPr userDrawn="1"/>
          </p:nvGrpSpPr>
          <p:grpSpPr>
            <a:xfrm>
              <a:off x="8892480" y="0"/>
              <a:ext cx="251520" cy="6858000"/>
              <a:chOff x="8892480" y="0"/>
              <a:chExt cx="251520" cy="6858000"/>
            </a:xfrm>
          </p:grpSpPr>
          <p:pic>
            <p:nvPicPr>
              <p:cNvPr id="30" name="Image 29" descr="Fond plaquette 2013-2014.jpg"/>
              <p:cNvPicPr>
                <a:picLocks noChangeAspect="1"/>
              </p:cNvPicPr>
              <p:nvPr userDrawn="1"/>
            </p:nvPicPr>
            <p:blipFill>
              <a:blip r:embed="rId5" cstate="print"/>
              <a:srcRect l="49063" r="49911"/>
              <a:stretch>
                <a:fillRect/>
              </a:stretch>
            </p:blipFill>
            <p:spPr>
              <a:xfrm>
                <a:off x="8964488" y="0"/>
                <a:ext cx="144016" cy="6858000"/>
              </a:xfrm>
              <a:prstGeom prst="rect">
                <a:avLst/>
              </a:prstGeom>
            </p:spPr>
          </p:pic>
          <p:pic>
            <p:nvPicPr>
              <p:cNvPr id="31" name="Image 30" descr="Fond plaquette 2013-2014.jpg"/>
              <p:cNvPicPr>
                <a:picLocks noChangeAspect="1"/>
              </p:cNvPicPr>
              <p:nvPr userDrawn="1"/>
            </p:nvPicPr>
            <p:blipFill>
              <a:blip r:embed="rId5" cstate="print"/>
              <a:srcRect l="49063" r="49911"/>
              <a:stretch>
                <a:fillRect/>
              </a:stretch>
            </p:blipFill>
            <p:spPr>
              <a:xfrm>
                <a:off x="9098281" y="0"/>
                <a:ext cx="45719" cy="6858000"/>
              </a:xfrm>
              <a:prstGeom prst="rect">
                <a:avLst/>
              </a:prstGeom>
            </p:spPr>
          </p:pic>
          <p:pic>
            <p:nvPicPr>
              <p:cNvPr id="32" name="Image 31" descr="Fond plaquette 2013-2014.jpg"/>
              <p:cNvPicPr>
                <a:picLocks noChangeAspect="1"/>
              </p:cNvPicPr>
              <p:nvPr userDrawn="1"/>
            </p:nvPicPr>
            <p:blipFill>
              <a:blip r:embed="rId5" cstate="print"/>
              <a:srcRect r="99585"/>
              <a:stretch>
                <a:fillRect/>
              </a:stretch>
            </p:blipFill>
            <p:spPr>
              <a:xfrm>
                <a:off x="9050219" y="0"/>
                <a:ext cx="58285" cy="6858000"/>
              </a:xfrm>
              <a:prstGeom prst="rect">
                <a:avLst/>
              </a:prstGeom>
            </p:spPr>
          </p:pic>
          <p:pic>
            <p:nvPicPr>
              <p:cNvPr id="33" name="Image 32" descr="Fond plaquette 2013-2014.jpg"/>
              <p:cNvPicPr>
                <a:picLocks noChangeAspect="1"/>
              </p:cNvPicPr>
              <p:nvPr userDrawn="1"/>
            </p:nvPicPr>
            <p:blipFill>
              <a:blip r:embed="rId5" cstate="print"/>
              <a:srcRect l="49063" r="49911"/>
              <a:stretch>
                <a:fillRect/>
              </a:stretch>
            </p:blipFill>
            <p:spPr>
              <a:xfrm>
                <a:off x="8892480" y="0"/>
                <a:ext cx="63624" cy="6858000"/>
              </a:xfrm>
              <a:prstGeom prst="rect">
                <a:avLst/>
              </a:prstGeom>
            </p:spPr>
          </p:pic>
        </p:grpSp>
      </p:grpSp>
      <p:grpSp>
        <p:nvGrpSpPr>
          <p:cNvPr id="26" name="Groupe 25"/>
          <p:cNvGrpSpPr/>
          <p:nvPr userDrawn="1"/>
        </p:nvGrpSpPr>
        <p:grpSpPr>
          <a:xfrm>
            <a:off x="4211960" y="267494"/>
            <a:ext cx="720080" cy="144016"/>
            <a:chOff x="4211960" y="836712"/>
            <a:chExt cx="720080" cy="144016"/>
          </a:xfrm>
        </p:grpSpPr>
        <p:sp>
          <p:nvSpPr>
            <p:cNvPr id="6" name="Ellipse 5"/>
            <p:cNvSpPr/>
            <p:nvPr userDrawn="1"/>
          </p:nvSpPr>
          <p:spPr>
            <a:xfrm>
              <a:off x="4788024" y="836712"/>
              <a:ext cx="144016" cy="144016"/>
            </a:xfrm>
            <a:prstGeom prst="ellipse">
              <a:avLst/>
            </a:prstGeom>
            <a:solidFill>
              <a:srgbClr val="3A4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p:cNvSpPr/>
            <p:nvPr userDrawn="1"/>
          </p:nvSpPr>
          <p:spPr>
            <a:xfrm>
              <a:off x="4499992" y="836712"/>
              <a:ext cx="144016" cy="144016"/>
            </a:xfrm>
            <a:prstGeom prst="ellipse">
              <a:avLst/>
            </a:prstGeom>
            <a:solidFill>
              <a:srgbClr val="3A4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p:cNvSpPr/>
            <p:nvPr userDrawn="1"/>
          </p:nvSpPr>
          <p:spPr>
            <a:xfrm>
              <a:off x="4211960" y="836712"/>
              <a:ext cx="144016" cy="144016"/>
            </a:xfrm>
            <a:prstGeom prst="ellipse">
              <a:avLst/>
            </a:prstGeom>
            <a:solidFill>
              <a:srgbClr val="3A4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9" name="Image 8" descr="Fond plaquette 2013-2014.jpg"/>
          <p:cNvPicPr>
            <a:picLocks noChangeAspect="1"/>
          </p:cNvPicPr>
          <p:nvPr userDrawn="1"/>
        </p:nvPicPr>
        <p:blipFill>
          <a:blip r:embed="rId5" cstate="print"/>
          <a:srcRect r="99585"/>
          <a:stretch>
            <a:fillRect/>
          </a:stretch>
        </p:blipFill>
        <p:spPr>
          <a:xfrm>
            <a:off x="107506" y="0"/>
            <a:ext cx="45719" cy="6858000"/>
          </a:xfrm>
          <a:prstGeom prst="rect">
            <a:avLst/>
          </a:prstGeom>
        </p:spPr>
      </p:pic>
      <p:pic>
        <p:nvPicPr>
          <p:cNvPr id="10" name="Image 9" descr="Fond plaquette 2013-2014.jpg"/>
          <p:cNvPicPr>
            <a:picLocks noChangeAspect="1"/>
          </p:cNvPicPr>
          <p:nvPr userDrawn="1"/>
        </p:nvPicPr>
        <p:blipFill>
          <a:blip r:embed="rId5" cstate="print"/>
          <a:srcRect r="99585"/>
          <a:stretch>
            <a:fillRect/>
          </a:stretch>
        </p:blipFill>
        <p:spPr>
          <a:xfrm>
            <a:off x="2" y="0"/>
            <a:ext cx="45719" cy="6858000"/>
          </a:xfrm>
          <a:prstGeom prst="rect">
            <a:avLst/>
          </a:prstGeom>
        </p:spPr>
      </p:pic>
      <p:sp>
        <p:nvSpPr>
          <p:cNvPr id="19" name="Espace réservé de la date 4"/>
          <p:cNvSpPr>
            <a:spLocks noGrp="1"/>
          </p:cNvSpPr>
          <p:nvPr>
            <p:ph type="dt" sz="half" idx="10"/>
          </p:nvPr>
        </p:nvSpPr>
        <p:spPr>
          <a:xfrm>
            <a:off x="529208" y="4731990"/>
            <a:ext cx="2133600" cy="365125"/>
          </a:xfrm>
        </p:spPr>
        <p:txBody>
          <a:bodyPr/>
          <a:lstStyle/>
          <a:p>
            <a:fld id="{5497A4D0-1E0F-4622-938F-4FE673CA83B8}" type="datetime1">
              <a:rPr lang="fr-FR" smtClean="0"/>
              <a:pPr/>
              <a:t>06/05/2020</a:t>
            </a:fld>
            <a:endParaRPr lang="fr-FR" dirty="0"/>
          </a:p>
        </p:txBody>
      </p:sp>
      <p:sp>
        <p:nvSpPr>
          <p:cNvPr id="20" name="Espace réservé du pied de page 5"/>
          <p:cNvSpPr>
            <a:spLocks noGrp="1"/>
          </p:cNvSpPr>
          <p:nvPr>
            <p:ph type="ftr" sz="quarter" idx="11"/>
          </p:nvPr>
        </p:nvSpPr>
        <p:spPr>
          <a:xfrm>
            <a:off x="3196208" y="4731990"/>
            <a:ext cx="2895600" cy="365125"/>
          </a:xfrm>
        </p:spPr>
        <p:txBody>
          <a:bodyPr/>
          <a:lstStyle/>
          <a:p>
            <a:r>
              <a:rPr lang="fr-FR" dirty="0" smtClean="0"/>
              <a:t>Auteur</a:t>
            </a:r>
            <a:endParaRPr lang="fr-FR" dirty="0"/>
          </a:p>
        </p:txBody>
      </p:sp>
      <p:sp>
        <p:nvSpPr>
          <p:cNvPr id="21" name="Espace réservé du numéro de diapositive 6"/>
          <p:cNvSpPr>
            <a:spLocks noGrp="1"/>
          </p:cNvSpPr>
          <p:nvPr>
            <p:ph type="sldNum" sz="quarter" idx="12"/>
          </p:nvPr>
        </p:nvSpPr>
        <p:spPr>
          <a:xfrm>
            <a:off x="6372200" y="4731990"/>
            <a:ext cx="1989584" cy="365125"/>
          </a:xfrm>
        </p:spPr>
        <p:txBody>
          <a:bodyPr/>
          <a:lstStyle/>
          <a:p>
            <a:fld id="{A895C6CF-67BB-4E72-8054-6D34F6217081}" type="slidenum">
              <a:rPr lang="fr-FR" smtClean="0"/>
              <a:pPr/>
              <a:t>‹N°›</a:t>
            </a:fld>
            <a:endParaRPr lang="fr-FR" dirty="0"/>
          </a:p>
        </p:txBody>
      </p:sp>
      <p:grpSp>
        <p:nvGrpSpPr>
          <p:cNvPr id="35" name="Groupe 34"/>
          <p:cNvGrpSpPr/>
          <p:nvPr userDrawn="1"/>
        </p:nvGrpSpPr>
        <p:grpSpPr>
          <a:xfrm>
            <a:off x="8100392" y="4227934"/>
            <a:ext cx="720080" cy="144016"/>
            <a:chOff x="7740352" y="4443958"/>
            <a:chExt cx="720080" cy="144016"/>
          </a:xfrm>
        </p:grpSpPr>
        <p:sp>
          <p:nvSpPr>
            <p:cNvPr id="23" name="Ellipse 22"/>
            <p:cNvSpPr/>
            <p:nvPr userDrawn="1"/>
          </p:nvSpPr>
          <p:spPr>
            <a:xfrm>
              <a:off x="8316416" y="4443958"/>
              <a:ext cx="144016" cy="144016"/>
            </a:xfrm>
            <a:prstGeom prst="ellipse">
              <a:avLst/>
            </a:prstGeom>
            <a:solidFill>
              <a:srgbClr val="3A4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Ellipse 23"/>
            <p:cNvSpPr/>
            <p:nvPr userDrawn="1"/>
          </p:nvSpPr>
          <p:spPr>
            <a:xfrm>
              <a:off x="8028384" y="4443958"/>
              <a:ext cx="144016" cy="144016"/>
            </a:xfrm>
            <a:prstGeom prst="ellipse">
              <a:avLst/>
            </a:prstGeom>
            <a:solidFill>
              <a:srgbClr val="3A4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Ellipse 24"/>
            <p:cNvSpPr/>
            <p:nvPr userDrawn="1"/>
          </p:nvSpPr>
          <p:spPr>
            <a:xfrm>
              <a:off x="7740352" y="4443958"/>
              <a:ext cx="144016" cy="144016"/>
            </a:xfrm>
            <a:prstGeom prst="ellipse">
              <a:avLst/>
            </a:prstGeom>
            <a:solidFill>
              <a:srgbClr val="3A4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suite">
    <p:spTree>
      <p:nvGrpSpPr>
        <p:cNvPr id="1" name=""/>
        <p:cNvGrpSpPr/>
        <p:nvPr/>
      </p:nvGrpSpPr>
      <p:grpSpPr>
        <a:xfrm>
          <a:off x="0" y="0"/>
          <a:ext cx="0" cy="0"/>
          <a:chOff x="0" y="0"/>
          <a:chExt cx="0" cy="0"/>
        </a:xfrm>
      </p:grpSpPr>
      <p:sp>
        <p:nvSpPr>
          <p:cNvPr id="10" name="Ellipse 9"/>
          <p:cNvSpPr/>
          <p:nvPr userDrawn="1"/>
        </p:nvSpPr>
        <p:spPr>
          <a:xfrm>
            <a:off x="4788024" y="411510"/>
            <a:ext cx="144016" cy="144016"/>
          </a:xfrm>
          <a:prstGeom prst="ellipse">
            <a:avLst/>
          </a:prstGeom>
          <a:solidFill>
            <a:srgbClr val="3A4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userDrawn="1"/>
        </p:nvSpPr>
        <p:spPr>
          <a:xfrm>
            <a:off x="4499992" y="411510"/>
            <a:ext cx="144016" cy="144016"/>
          </a:xfrm>
          <a:prstGeom prst="ellipse">
            <a:avLst/>
          </a:prstGeom>
          <a:solidFill>
            <a:srgbClr val="3A4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userDrawn="1"/>
        </p:nvSpPr>
        <p:spPr>
          <a:xfrm>
            <a:off x="4211960" y="411510"/>
            <a:ext cx="144016" cy="144016"/>
          </a:xfrm>
          <a:prstGeom prst="ellipse">
            <a:avLst/>
          </a:prstGeom>
          <a:solidFill>
            <a:srgbClr val="3A4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Fond plaquette 2013-2014.jpg"/>
          <p:cNvPicPr>
            <a:picLocks noChangeAspect="1"/>
          </p:cNvPicPr>
          <p:nvPr userDrawn="1"/>
        </p:nvPicPr>
        <p:blipFill>
          <a:blip r:embed="rId2" cstate="print"/>
          <a:srcRect r="99585"/>
          <a:stretch>
            <a:fillRect/>
          </a:stretch>
        </p:blipFill>
        <p:spPr>
          <a:xfrm>
            <a:off x="107504" y="0"/>
            <a:ext cx="45719" cy="6858000"/>
          </a:xfrm>
          <a:prstGeom prst="rect">
            <a:avLst/>
          </a:prstGeom>
        </p:spPr>
      </p:pic>
      <p:pic>
        <p:nvPicPr>
          <p:cNvPr id="14" name="Image 13" descr="Fond plaquette 2013-2014.jpg"/>
          <p:cNvPicPr>
            <a:picLocks noChangeAspect="1"/>
          </p:cNvPicPr>
          <p:nvPr userDrawn="1"/>
        </p:nvPicPr>
        <p:blipFill>
          <a:blip r:embed="rId2" cstate="print"/>
          <a:srcRect r="99585"/>
          <a:stretch>
            <a:fillRect/>
          </a:stretch>
        </p:blipFill>
        <p:spPr>
          <a:xfrm>
            <a:off x="0" y="0"/>
            <a:ext cx="45719" cy="6858000"/>
          </a:xfrm>
          <a:prstGeom prst="rect">
            <a:avLst/>
          </a:prstGeom>
        </p:spPr>
      </p:pic>
      <p:grpSp>
        <p:nvGrpSpPr>
          <p:cNvPr id="16" name="Groupe 24"/>
          <p:cNvGrpSpPr/>
          <p:nvPr userDrawn="1"/>
        </p:nvGrpSpPr>
        <p:grpSpPr>
          <a:xfrm>
            <a:off x="8523312" y="0"/>
            <a:ext cx="620688" cy="5143500"/>
            <a:chOff x="8316416" y="0"/>
            <a:chExt cx="827584" cy="6858000"/>
          </a:xfrm>
        </p:grpSpPr>
        <p:pic>
          <p:nvPicPr>
            <p:cNvPr id="17" name="Picture 5" descr="C:\Users\afr.ACADEMIC\Desktop\Sans titre - 3.jpg"/>
            <p:cNvPicPr>
              <a:picLocks noChangeAspect="1" noChangeArrowheads="1"/>
            </p:cNvPicPr>
            <p:nvPr userDrawn="1"/>
          </p:nvPicPr>
          <p:blipFill>
            <a:blip r:embed="rId3" cstate="print"/>
            <a:srcRect t="10736"/>
            <a:stretch>
              <a:fillRect/>
            </a:stretch>
          </p:blipFill>
          <p:spPr bwMode="auto">
            <a:xfrm>
              <a:off x="8316416" y="0"/>
              <a:ext cx="566883" cy="6813376"/>
            </a:xfrm>
            <a:prstGeom prst="rect">
              <a:avLst/>
            </a:prstGeom>
            <a:noFill/>
          </p:spPr>
        </p:pic>
        <p:grpSp>
          <p:nvGrpSpPr>
            <p:cNvPr id="18" name="Groupe 19"/>
            <p:cNvGrpSpPr/>
            <p:nvPr userDrawn="1"/>
          </p:nvGrpSpPr>
          <p:grpSpPr>
            <a:xfrm>
              <a:off x="8892480" y="0"/>
              <a:ext cx="251520" cy="6858000"/>
              <a:chOff x="8892480" y="0"/>
              <a:chExt cx="251520" cy="6858000"/>
            </a:xfrm>
          </p:grpSpPr>
          <p:pic>
            <p:nvPicPr>
              <p:cNvPr id="19" name="Image 18" descr="Fond plaquette 2013-2014.jpg"/>
              <p:cNvPicPr>
                <a:picLocks noChangeAspect="1"/>
              </p:cNvPicPr>
              <p:nvPr userDrawn="1"/>
            </p:nvPicPr>
            <p:blipFill>
              <a:blip r:embed="rId2" cstate="print"/>
              <a:srcRect l="49063" r="49911"/>
              <a:stretch>
                <a:fillRect/>
              </a:stretch>
            </p:blipFill>
            <p:spPr>
              <a:xfrm>
                <a:off x="8964488" y="0"/>
                <a:ext cx="144016" cy="6858000"/>
              </a:xfrm>
              <a:prstGeom prst="rect">
                <a:avLst/>
              </a:prstGeom>
            </p:spPr>
          </p:pic>
          <p:pic>
            <p:nvPicPr>
              <p:cNvPr id="20" name="Image 19" descr="Fond plaquette 2013-2014.jpg"/>
              <p:cNvPicPr>
                <a:picLocks noChangeAspect="1"/>
              </p:cNvPicPr>
              <p:nvPr userDrawn="1"/>
            </p:nvPicPr>
            <p:blipFill>
              <a:blip r:embed="rId2" cstate="print"/>
              <a:srcRect l="49063" r="49911"/>
              <a:stretch>
                <a:fillRect/>
              </a:stretch>
            </p:blipFill>
            <p:spPr>
              <a:xfrm>
                <a:off x="9098281" y="0"/>
                <a:ext cx="45719" cy="6858000"/>
              </a:xfrm>
              <a:prstGeom prst="rect">
                <a:avLst/>
              </a:prstGeom>
            </p:spPr>
          </p:pic>
          <p:pic>
            <p:nvPicPr>
              <p:cNvPr id="21" name="Image 20" descr="Fond plaquette 2013-2014.jpg"/>
              <p:cNvPicPr>
                <a:picLocks noChangeAspect="1"/>
              </p:cNvPicPr>
              <p:nvPr userDrawn="1"/>
            </p:nvPicPr>
            <p:blipFill>
              <a:blip r:embed="rId2" cstate="print"/>
              <a:srcRect r="99585"/>
              <a:stretch>
                <a:fillRect/>
              </a:stretch>
            </p:blipFill>
            <p:spPr>
              <a:xfrm>
                <a:off x="9050219" y="0"/>
                <a:ext cx="58285" cy="6858000"/>
              </a:xfrm>
              <a:prstGeom prst="rect">
                <a:avLst/>
              </a:prstGeom>
            </p:spPr>
          </p:pic>
          <p:pic>
            <p:nvPicPr>
              <p:cNvPr id="22" name="Image 21" descr="Fond plaquette 2013-2014.jpg"/>
              <p:cNvPicPr>
                <a:picLocks noChangeAspect="1"/>
              </p:cNvPicPr>
              <p:nvPr userDrawn="1"/>
            </p:nvPicPr>
            <p:blipFill>
              <a:blip r:embed="rId2" cstate="print"/>
              <a:srcRect l="49063" r="49911"/>
              <a:stretch>
                <a:fillRect/>
              </a:stretch>
            </p:blipFill>
            <p:spPr>
              <a:xfrm>
                <a:off x="8892480" y="0"/>
                <a:ext cx="63624" cy="6858000"/>
              </a:xfrm>
              <a:prstGeom prst="rect">
                <a:avLst/>
              </a:prstGeom>
            </p:spPr>
          </p:pic>
        </p:grpSp>
      </p:grpSp>
      <p:sp>
        <p:nvSpPr>
          <p:cNvPr id="23" name="Espace réservé de la date 4"/>
          <p:cNvSpPr>
            <a:spLocks noGrp="1"/>
          </p:cNvSpPr>
          <p:nvPr>
            <p:ph type="dt" sz="half" idx="10"/>
          </p:nvPr>
        </p:nvSpPr>
        <p:spPr>
          <a:xfrm>
            <a:off x="457200" y="4659982"/>
            <a:ext cx="2133600" cy="365125"/>
          </a:xfrm>
        </p:spPr>
        <p:txBody>
          <a:bodyPr/>
          <a:lstStyle/>
          <a:p>
            <a:fld id="{5497A4D0-1E0F-4622-938F-4FE673CA83B8}" type="datetime1">
              <a:rPr lang="fr-FR" smtClean="0"/>
              <a:pPr/>
              <a:t>06/05/2020</a:t>
            </a:fld>
            <a:endParaRPr lang="fr-FR" dirty="0"/>
          </a:p>
        </p:txBody>
      </p:sp>
      <p:sp>
        <p:nvSpPr>
          <p:cNvPr id="24" name="Espace réservé du pied de page 5"/>
          <p:cNvSpPr>
            <a:spLocks noGrp="1"/>
          </p:cNvSpPr>
          <p:nvPr>
            <p:ph type="ftr" sz="quarter" idx="11"/>
          </p:nvPr>
        </p:nvSpPr>
        <p:spPr>
          <a:xfrm>
            <a:off x="3124200" y="4659982"/>
            <a:ext cx="2895600" cy="365125"/>
          </a:xfrm>
        </p:spPr>
        <p:txBody>
          <a:bodyPr/>
          <a:lstStyle/>
          <a:p>
            <a:r>
              <a:rPr lang="fr-FR" dirty="0" smtClean="0"/>
              <a:t>Auteur</a:t>
            </a:r>
            <a:endParaRPr lang="fr-FR" dirty="0"/>
          </a:p>
        </p:txBody>
      </p:sp>
      <p:sp>
        <p:nvSpPr>
          <p:cNvPr id="25" name="Espace réservé du numéro de diapositive 6"/>
          <p:cNvSpPr>
            <a:spLocks noGrp="1"/>
          </p:cNvSpPr>
          <p:nvPr>
            <p:ph type="sldNum" sz="quarter" idx="12"/>
          </p:nvPr>
        </p:nvSpPr>
        <p:spPr>
          <a:xfrm>
            <a:off x="6300192" y="4659982"/>
            <a:ext cx="1989584" cy="365125"/>
          </a:xfrm>
        </p:spPr>
        <p:txBody>
          <a:bodyPr/>
          <a:lstStyle/>
          <a:p>
            <a:fld id="{A895C6CF-67BB-4E72-8054-6D34F6217081}" type="slidenum">
              <a:rPr lang="fr-FR" smtClean="0"/>
              <a:pPr/>
              <a:t>‹N°›</a:t>
            </a:fld>
            <a:endParaRPr lang="fr-FR"/>
          </a:p>
        </p:txBody>
      </p:sp>
      <p:sp>
        <p:nvSpPr>
          <p:cNvPr id="26" name="Espace réservé du contenu 2"/>
          <p:cNvSpPr>
            <a:spLocks noGrp="1"/>
          </p:cNvSpPr>
          <p:nvPr>
            <p:ph idx="1"/>
          </p:nvPr>
        </p:nvSpPr>
        <p:spPr>
          <a:xfrm>
            <a:off x="467544" y="699542"/>
            <a:ext cx="8085584" cy="3888432"/>
          </a:xfrm>
        </p:spPr>
        <p:txBody>
          <a:bodyPr anchor="ctr" anchorCtr="0"/>
          <a:lstStyle>
            <a:lvl1pPr marL="342900" indent="-342900">
              <a:buFontTx/>
              <a:buBlip>
                <a:blip r:embed="rId4"/>
              </a:buBlip>
              <a:defRPr sz="2500"/>
            </a:lvl1pPr>
            <a:lvl2pPr marL="742950" indent="-285750">
              <a:buFontTx/>
              <a:buBlip>
                <a:blip r:embed="rId5"/>
              </a:buBlip>
              <a:defRPr sz="2000"/>
            </a:lvl2pPr>
            <a:lvl3pPr>
              <a:defRPr sz="1800"/>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255746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145">
                                          <p:stCondLst>
                                            <p:cond delay="0"/>
                                          </p:stCondLst>
                                        </p:cTn>
                                        <p:tgtEl>
                                          <p:spTgt spid="11"/>
                                        </p:tgtEl>
                                      </p:cBhvr>
                                    </p:animEffect>
                                    <p:anim calcmode="lin" valueType="num">
                                      <p:cBhvr>
                                        <p:cTn id="25"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30" dur="7">
                                          <p:stCondLst>
                                            <p:cond delay="163"/>
                                          </p:stCondLst>
                                        </p:cTn>
                                        <p:tgtEl>
                                          <p:spTgt spid="11"/>
                                        </p:tgtEl>
                                      </p:cBhvr>
                                      <p:to x="100000" y="60000"/>
                                    </p:animScale>
                                    <p:animScale>
                                      <p:cBhvr>
                                        <p:cTn id="31" dur="42" decel="50000">
                                          <p:stCondLst>
                                            <p:cond delay="169"/>
                                          </p:stCondLst>
                                        </p:cTn>
                                        <p:tgtEl>
                                          <p:spTgt spid="11"/>
                                        </p:tgtEl>
                                      </p:cBhvr>
                                      <p:to x="100000" y="100000"/>
                                    </p:animScale>
                                    <p:animScale>
                                      <p:cBhvr>
                                        <p:cTn id="32" dur="7">
                                          <p:stCondLst>
                                            <p:cond delay="328"/>
                                          </p:stCondLst>
                                        </p:cTn>
                                        <p:tgtEl>
                                          <p:spTgt spid="11"/>
                                        </p:tgtEl>
                                      </p:cBhvr>
                                      <p:to x="100000" y="80000"/>
                                    </p:animScale>
                                    <p:animScale>
                                      <p:cBhvr>
                                        <p:cTn id="33" dur="42" decel="50000">
                                          <p:stCondLst>
                                            <p:cond delay="335"/>
                                          </p:stCondLst>
                                        </p:cTn>
                                        <p:tgtEl>
                                          <p:spTgt spid="11"/>
                                        </p:tgtEl>
                                      </p:cBhvr>
                                      <p:to x="100000" y="100000"/>
                                    </p:animScale>
                                    <p:animScale>
                                      <p:cBhvr>
                                        <p:cTn id="34" dur="7">
                                          <p:stCondLst>
                                            <p:cond delay="411"/>
                                          </p:stCondLst>
                                        </p:cTn>
                                        <p:tgtEl>
                                          <p:spTgt spid="11"/>
                                        </p:tgtEl>
                                      </p:cBhvr>
                                      <p:to x="100000" y="90000"/>
                                    </p:animScale>
                                    <p:animScale>
                                      <p:cBhvr>
                                        <p:cTn id="35" dur="42" decel="50000">
                                          <p:stCondLst>
                                            <p:cond delay="417"/>
                                          </p:stCondLst>
                                        </p:cTn>
                                        <p:tgtEl>
                                          <p:spTgt spid="11"/>
                                        </p:tgtEl>
                                      </p:cBhvr>
                                      <p:to x="100000" y="100000"/>
                                    </p:animScale>
                                    <p:animScale>
                                      <p:cBhvr>
                                        <p:cTn id="36" dur="7">
                                          <p:stCondLst>
                                            <p:cond delay="452"/>
                                          </p:stCondLst>
                                        </p:cTn>
                                        <p:tgtEl>
                                          <p:spTgt spid="11"/>
                                        </p:tgtEl>
                                      </p:cBhvr>
                                      <p:to x="100000" y="95000"/>
                                    </p:animScale>
                                    <p:animScale>
                                      <p:cBhvr>
                                        <p:cTn id="37" dur="42" decel="50000">
                                          <p:stCondLst>
                                            <p:cond delay="459"/>
                                          </p:stCondLst>
                                        </p:cTn>
                                        <p:tgtEl>
                                          <p:spTgt spid="11"/>
                                        </p:tgtEl>
                                      </p:cBhvr>
                                      <p:to x="100000" y="100000"/>
                                    </p:animScale>
                                  </p:childTnLst>
                                </p:cTn>
                              </p:par>
                            </p:childTnLst>
                          </p:cTn>
                        </p:par>
                        <p:par>
                          <p:cTn id="38" fill="hold">
                            <p:stCondLst>
                              <p:cond delay="1501"/>
                            </p:stCondLst>
                            <p:childTnLst>
                              <p:par>
                                <p:cTn id="39" presetID="26"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145">
                                          <p:stCondLst>
                                            <p:cond delay="0"/>
                                          </p:stCondLst>
                                        </p:cTn>
                                        <p:tgtEl>
                                          <p:spTgt spid="10"/>
                                        </p:tgtEl>
                                      </p:cBhvr>
                                    </p:animEffect>
                                    <p:anim calcmode="lin" valueType="num">
                                      <p:cBhvr>
                                        <p:cTn id="42"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47" dur="7">
                                          <p:stCondLst>
                                            <p:cond delay="163"/>
                                          </p:stCondLst>
                                        </p:cTn>
                                        <p:tgtEl>
                                          <p:spTgt spid="10"/>
                                        </p:tgtEl>
                                      </p:cBhvr>
                                      <p:to x="100000" y="60000"/>
                                    </p:animScale>
                                    <p:animScale>
                                      <p:cBhvr>
                                        <p:cTn id="48" dur="42" decel="50000">
                                          <p:stCondLst>
                                            <p:cond delay="169"/>
                                          </p:stCondLst>
                                        </p:cTn>
                                        <p:tgtEl>
                                          <p:spTgt spid="10"/>
                                        </p:tgtEl>
                                      </p:cBhvr>
                                      <p:to x="100000" y="100000"/>
                                    </p:animScale>
                                    <p:animScale>
                                      <p:cBhvr>
                                        <p:cTn id="49" dur="7">
                                          <p:stCondLst>
                                            <p:cond delay="328"/>
                                          </p:stCondLst>
                                        </p:cTn>
                                        <p:tgtEl>
                                          <p:spTgt spid="10"/>
                                        </p:tgtEl>
                                      </p:cBhvr>
                                      <p:to x="100000" y="80000"/>
                                    </p:animScale>
                                    <p:animScale>
                                      <p:cBhvr>
                                        <p:cTn id="50" dur="42" decel="50000">
                                          <p:stCondLst>
                                            <p:cond delay="335"/>
                                          </p:stCondLst>
                                        </p:cTn>
                                        <p:tgtEl>
                                          <p:spTgt spid="10"/>
                                        </p:tgtEl>
                                      </p:cBhvr>
                                      <p:to x="100000" y="100000"/>
                                    </p:animScale>
                                    <p:animScale>
                                      <p:cBhvr>
                                        <p:cTn id="51" dur="7">
                                          <p:stCondLst>
                                            <p:cond delay="411"/>
                                          </p:stCondLst>
                                        </p:cTn>
                                        <p:tgtEl>
                                          <p:spTgt spid="10"/>
                                        </p:tgtEl>
                                      </p:cBhvr>
                                      <p:to x="100000" y="90000"/>
                                    </p:animScale>
                                    <p:animScale>
                                      <p:cBhvr>
                                        <p:cTn id="52" dur="42" decel="50000">
                                          <p:stCondLst>
                                            <p:cond delay="417"/>
                                          </p:stCondLst>
                                        </p:cTn>
                                        <p:tgtEl>
                                          <p:spTgt spid="10"/>
                                        </p:tgtEl>
                                      </p:cBhvr>
                                      <p:to x="100000" y="100000"/>
                                    </p:animScale>
                                    <p:animScale>
                                      <p:cBhvr>
                                        <p:cTn id="53" dur="7">
                                          <p:stCondLst>
                                            <p:cond delay="452"/>
                                          </p:stCondLst>
                                        </p:cTn>
                                        <p:tgtEl>
                                          <p:spTgt spid="10"/>
                                        </p:tgtEl>
                                      </p:cBhvr>
                                      <p:to x="100000" y="95000"/>
                                    </p:animScale>
                                    <p:animScale>
                                      <p:cBhvr>
                                        <p:cTn id="54" dur="42" decel="50000">
                                          <p:stCondLst>
                                            <p:cond delay="459"/>
                                          </p:stCondLst>
                                        </p:cTn>
                                        <p:tgtEl>
                                          <p:spTgt spid="10"/>
                                        </p:tgtEl>
                                      </p:cBhvr>
                                      <p:to x="100000" y="100000"/>
                                    </p:animScale>
                                  </p:childTnLst>
                                </p:cTn>
                              </p:par>
                            </p:childTnLst>
                          </p:cTn>
                        </p:par>
                        <p:par>
                          <p:cTn id="55" fill="hold">
                            <p:stCondLst>
                              <p:cond delay="2002"/>
                            </p:stCondLst>
                            <p:childTnLst>
                              <p:par>
                                <p:cTn id="56" presetID="1" presetClass="entr" presetSubtype="0" fill="hold" grpId="0" nodeType="afterEffect">
                                  <p:stCondLst>
                                    <p:cond delay="0"/>
                                  </p:stCondLst>
                                  <p:childTnLst>
                                    <p:set>
                                      <p:cBhvr>
                                        <p:cTn id="57"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deux colonnes">
    <p:spTree>
      <p:nvGrpSpPr>
        <p:cNvPr id="1" name=""/>
        <p:cNvGrpSpPr/>
        <p:nvPr/>
      </p:nvGrpSpPr>
      <p:grpSpPr>
        <a:xfrm>
          <a:off x="0" y="0"/>
          <a:ext cx="0" cy="0"/>
          <a:chOff x="0" y="0"/>
          <a:chExt cx="0" cy="0"/>
        </a:xfrm>
      </p:grpSpPr>
      <p:pic>
        <p:nvPicPr>
          <p:cNvPr id="5" name="Image 4" descr="Fond plaquette 2013-2014.jpg"/>
          <p:cNvPicPr>
            <a:picLocks noChangeAspect="1"/>
          </p:cNvPicPr>
          <p:nvPr userDrawn="1"/>
        </p:nvPicPr>
        <p:blipFill>
          <a:blip r:embed="rId2" cstate="print"/>
          <a:srcRect r="99585"/>
          <a:stretch>
            <a:fillRect/>
          </a:stretch>
        </p:blipFill>
        <p:spPr>
          <a:xfrm>
            <a:off x="107504" y="0"/>
            <a:ext cx="45719" cy="6858000"/>
          </a:xfrm>
          <a:prstGeom prst="rect">
            <a:avLst/>
          </a:prstGeom>
        </p:spPr>
      </p:pic>
      <p:pic>
        <p:nvPicPr>
          <p:cNvPr id="6" name="Image 5" descr="Fond plaquette 2013-2014.jpg"/>
          <p:cNvPicPr>
            <a:picLocks noChangeAspect="1"/>
          </p:cNvPicPr>
          <p:nvPr userDrawn="1"/>
        </p:nvPicPr>
        <p:blipFill>
          <a:blip r:embed="rId2" cstate="print"/>
          <a:srcRect r="99585"/>
          <a:stretch>
            <a:fillRect/>
          </a:stretch>
        </p:blipFill>
        <p:spPr>
          <a:xfrm>
            <a:off x="0" y="0"/>
            <a:ext cx="45719" cy="6858000"/>
          </a:xfrm>
          <a:prstGeom prst="rect">
            <a:avLst/>
          </a:prstGeom>
        </p:spPr>
      </p:pic>
      <p:grpSp>
        <p:nvGrpSpPr>
          <p:cNvPr id="21" name="Groupe 20"/>
          <p:cNvGrpSpPr/>
          <p:nvPr userDrawn="1"/>
        </p:nvGrpSpPr>
        <p:grpSpPr>
          <a:xfrm>
            <a:off x="8523312" y="0"/>
            <a:ext cx="620688" cy="5143500"/>
            <a:chOff x="8316416" y="0"/>
            <a:chExt cx="827584" cy="6858000"/>
          </a:xfrm>
        </p:grpSpPr>
        <p:pic>
          <p:nvPicPr>
            <p:cNvPr id="8" name="Picture 5" descr="C:\Users\afr.ACADEMIC\Desktop\Sans titre - 3.jpg"/>
            <p:cNvPicPr>
              <a:picLocks noChangeAspect="1" noChangeArrowheads="1"/>
            </p:cNvPicPr>
            <p:nvPr userDrawn="1"/>
          </p:nvPicPr>
          <p:blipFill>
            <a:blip r:embed="rId3" cstate="print"/>
            <a:srcRect t="10736"/>
            <a:stretch>
              <a:fillRect/>
            </a:stretch>
          </p:blipFill>
          <p:spPr bwMode="auto">
            <a:xfrm>
              <a:off x="8316416" y="0"/>
              <a:ext cx="566883" cy="6813376"/>
            </a:xfrm>
            <a:prstGeom prst="rect">
              <a:avLst/>
            </a:prstGeom>
            <a:noFill/>
          </p:spPr>
        </p:pic>
        <p:grpSp>
          <p:nvGrpSpPr>
            <p:cNvPr id="9" name="Groupe 19"/>
            <p:cNvGrpSpPr/>
            <p:nvPr userDrawn="1"/>
          </p:nvGrpSpPr>
          <p:grpSpPr>
            <a:xfrm>
              <a:off x="8892480" y="0"/>
              <a:ext cx="251520" cy="6858000"/>
              <a:chOff x="8892480" y="0"/>
              <a:chExt cx="251520" cy="6858000"/>
            </a:xfrm>
          </p:grpSpPr>
          <p:pic>
            <p:nvPicPr>
              <p:cNvPr id="10" name="Image 9" descr="Fond plaquette 2013-2014.jpg"/>
              <p:cNvPicPr>
                <a:picLocks noChangeAspect="1"/>
              </p:cNvPicPr>
              <p:nvPr userDrawn="1"/>
            </p:nvPicPr>
            <p:blipFill>
              <a:blip r:embed="rId2" cstate="print"/>
              <a:srcRect l="49063" r="49911"/>
              <a:stretch>
                <a:fillRect/>
              </a:stretch>
            </p:blipFill>
            <p:spPr>
              <a:xfrm>
                <a:off x="8964488" y="0"/>
                <a:ext cx="144016" cy="6858000"/>
              </a:xfrm>
              <a:prstGeom prst="rect">
                <a:avLst/>
              </a:prstGeom>
            </p:spPr>
          </p:pic>
          <p:pic>
            <p:nvPicPr>
              <p:cNvPr id="11" name="Image 10" descr="Fond plaquette 2013-2014.jpg"/>
              <p:cNvPicPr>
                <a:picLocks noChangeAspect="1"/>
              </p:cNvPicPr>
              <p:nvPr userDrawn="1"/>
            </p:nvPicPr>
            <p:blipFill>
              <a:blip r:embed="rId2" cstate="print"/>
              <a:srcRect l="49063" r="49911"/>
              <a:stretch>
                <a:fillRect/>
              </a:stretch>
            </p:blipFill>
            <p:spPr>
              <a:xfrm>
                <a:off x="9098281" y="0"/>
                <a:ext cx="45719" cy="6858000"/>
              </a:xfrm>
              <a:prstGeom prst="rect">
                <a:avLst/>
              </a:prstGeom>
            </p:spPr>
          </p:pic>
          <p:pic>
            <p:nvPicPr>
              <p:cNvPr id="12" name="Image 11" descr="Fond plaquette 2013-2014.jpg"/>
              <p:cNvPicPr>
                <a:picLocks noChangeAspect="1"/>
              </p:cNvPicPr>
              <p:nvPr userDrawn="1"/>
            </p:nvPicPr>
            <p:blipFill>
              <a:blip r:embed="rId2" cstate="print"/>
              <a:srcRect r="99585"/>
              <a:stretch>
                <a:fillRect/>
              </a:stretch>
            </p:blipFill>
            <p:spPr>
              <a:xfrm>
                <a:off x="9050219" y="0"/>
                <a:ext cx="58285" cy="6858000"/>
              </a:xfrm>
              <a:prstGeom prst="rect">
                <a:avLst/>
              </a:prstGeom>
            </p:spPr>
          </p:pic>
          <p:pic>
            <p:nvPicPr>
              <p:cNvPr id="13" name="Image 12" descr="Fond plaquette 2013-2014.jpg"/>
              <p:cNvPicPr>
                <a:picLocks noChangeAspect="1"/>
              </p:cNvPicPr>
              <p:nvPr userDrawn="1"/>
            </p:nvPicPr>
            <p:blipFill>
              <a:blip r:embed="rId2" cstate="print"/>
              <a:srcRect l="49063" r="49911"/>
              <a:stretch>
                <a:fillRect/>
              </a:stretch>
            </p:blipFill>
            <p:spPr>
              <a:xfrm>
                <a:off x="8892480" y="0"/>
                <a:ext cx="63624" cy="6858000"/>
              </a:xfrm>
              <a:prstGeom prst="rect">
                <a:avLst/>
              </a:prstGeom>
            </p:spPr>
          </p:pic>
        </p:grpSp>
      </p:grpSp>
      <p:sp>
        <p:nvSpPr>
          <p:cNvPr id="14" name="Espace réservé du contenu 2"/>
          <p:cNvSpPr>
            <a:spLocks noGrp="1"/>
          </p:cNvSpPr>
          <p:nvPr>
            <p:ph idx="15"/>
          </p:nvPr>
        </p:nvSpPr>
        <p:spPr>
          <a:xfrm>
            <a:off x="323528" y="1347614"/>
            <a:ext cx="4176464" cy="3384376"/>
          </a:xfrm>
        </p:spPr>
        <p:txBody>
          <a:bodyPr anchor="ctr" anchorCtr="0"/>
          <a:lstStyle>
            <a:lvl1pPr marL="342900" indent="-342900">
              <a:buFontTx/>
              <a:buBlip>
                <a:blip r:embed="rId4"/>
              </a:buBlip>
              <a:defRPr sz="2500"/>
            </a:lvl1pPr>
            <a:lvl2pPr marL="742950" indent="-285750">
              <a:buFontTx/>
              <a:buBlip>
                <a:blip r:embed="rId5"/>
              </a:buBlip>
              <a:defRPr sz="2000"/>
            </a:lvl2pPr>
            <a:lvl3pPr>
              <a:defRPr sz="1800"/>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5" name="Espace réservé du contenu 2"/>
          <p:cNvSpPr>
            <a:spLocks noGrp="1"/>
          </p:cNvSpPr>
          <p:nvPr>
            <p:ph idx="16"/>
          </p:nvPr>
        </p:nvSpPr>
        <p:spPr>
          <a:xfrm>
            <a:off x="4572000" y="1347614"/>
            <a:ext cx="4176464" cy="3384376"/>
          </a:xfrm>
        </p:spPr>
        <p:txBody>
          <a:bodyPr anchor="ctr" anchorCtr="0"/>
          <a:lstStyle>
            <a:lvl1pPr marL="342900" indent="-342900">
              <a:buFontTx/>
              <a:buBlip>
                <a:blip r:embed="rId4"/>
              </a:buBlip>
              <a:defRPr sz="2500"/>
            </a:lvl1pPr>
            <a:lvl2pPr marL="742950" indent="-285750">
              <a:buFontTx/>
              <a:buBlip>
                <a:blip r:embed="rId5"/>
              </a:buBlip>
              <a:defRPr sz="2000"/>
            </a:lvl2pPr>
            <a:lvl3pPr>
              <a:defRPr sz="1800"/>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6" name="Espace réservé de la date 4"/>
          <p:cNvSpPr txBox="1">
            <a:spLocks/>
          </p:cNvSpPr>
          <p:nvPr userDrawn="1"/>
        </p:nvSpPr>
        <p:spPr>
          <a:xfrm>
            <a:off x="457200" y="4731990"/>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34FFFC69-48CB-449E-96AD-9C661124F4B3}" type="datetime1">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06/05/2020</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7" name="Espace réservé du pied de page 5"/>
          <p:cNvSpPr txBox="1">
            <a:spLocks/>
          </p:cNvSpPr>
          <p:nvPr userDrawn="1"/>
        </p:nvSpPr>
        <p:spPr>
          <a:xfrm>
            <a:off x="3124200" y="473199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tx1">
                    <a:tint val="75000"/>
                  </a:schemeClr>
                </a:solidFill>
                <a:effectLst/>
                <a:uLnTx/>
                <a:uFillTx/>
                <a:latin typeface="+mn-lt"/>
                <a:ea typeface="+mn-ea"/>
                <a:cs typeface="+mn-cs"/>
              </a:rPr>
              <a:t>Auteur</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8" name="Espace réservé du numéro de diapositive 6"/>
          <p:cNvSpPr txBox="1">
            <a:spLocks/>
          </p:cNvSpPr>
          <p:nvPr userDrawn="1"/>
        </p:nvSpPr>
        <p:spPr>
          <a:xfrm>
            <a:off x="6300192" y="4731990"/>
            <a:ext cx="1989584"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895C6CF-67BB-4E72-8054-6D34F6217081}"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9" name="Titre 1"/>
          <p:cNvSpPr>
            <a:spLocks noGrp="1"/>
          </p:cNvSpPr>
          <p:nvPr>
            <p:ph type="title" hasCustomPrompt="1"/>
          </p:nvPr>
        </p:nvSpPr>
        <p:spPr>
          <a:xfrm>
            <a:off x="323528" y="6846"/>
            <a:ext cx="8496944" cy="1052736"/>
          </a:xfrm>
        </p:spPr>
        <p:txBody>
          <a:bodyPr>
            <a:noAutofit/>
          </a:bodyPr>
          <a:lstStyle>
            <a:lvl1pPr algn="ctr">
              <a:defRPr sz="3000" cap="small" baseline="0">
                <a:solidFill>
                  <a:schemeClr val="bg1">
                    <a:lumMod val="50000"/>
                  </a:schemeClr>
                </a:solidFill>
              </a:defRPr>
            </a:lvl1pPr>
          </a:lstStyle>
          <a:p>
            <a:r>
              <a:rPr lang="fr-FR" dirty="0" smtClean="0"/>
              <a:t>Modifiez le style du titre</a:t>
            </a:r>
            <a:endParaRPr lang="fr-FR" dirty="0"/>
          </a:p>
        </p:txBody>
      </p:sp>
      <p:cxnSp>
        <p:nvCxnSpPr>
          <p:cNvPr id="24" name="Connecteur droit 23"/>
          <p:cNvCxnSpPr/>
          <p:nvPr userDrawn="1"/>
        </p:nvCxnSpPr>
        <p:spPr>
          <a:xfrm>
            <a:off x="3491880" y="1059582"/>
            <a:ext cx="24482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81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Lst>
      </p:bldP>
      <p:bldP spid="15" grpId="0" build="p">
        <p:tmplLst>
          <p:tmpl lvl="1">
            <p:tnLst>
              <p:par>
                <p:cTn presetID="1"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Lst>
      </p:bldP>
      <p:bldP spid="19"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2 colonnes titrées">
    <p:spTree>
      <p:nvGrpSpPr>
        <p:cNvPr id="1" name=""/>
        <p:cNvGrpSpPr/>
        <p:nvPr/>
      </p:nvGrpSpPr>
      <p:grpSpPr>
        <a:xfrm>
          <a:off x="0" y="0"/>
          <a:ext cx="0" cy="0"/>
          <a:chOff x="0" y="0"/>
          <a:chExt cx="0" cy="0"/>
        </a:xfrm>
      </p:grpSpPr>
      <p:sp>
        <p:nvSpPr>
          <p:cNvPr id="8" name="Espace réservé du texte 2"/>
          <p:cNvSpPr>
            <a:spLocks noGrp="1"/>
          </p:cNvSpPr>
          <p:nvPr>
            <p:ph type="body" idx="1"/>
          </p:nvPr>
        </p:nvSpPr>
        <p:spPr>
          <a:xfrm>
            <a:off x="323528" y="1275606"/>
            <a:ext cx="4176464" cy="792088"/>
          </a:xfrm>
        </p:spPr>
        <p:txBody>
          <a:bodyPr anchor="b">
            <a:noAutofit/>
          </a:bodyPr>
          <a:lstStyle>
            <a:lvl1pPr marL="0" indent="0" algn="ctr">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pic>
        <p:nvPicPr>
          <p:cNvPr id="9" name="Image 8" descr="Fond plaquette 2013-2014.jpg"/>
          <p:cNvPicPr>
            <a:picLocks noChangeAspect="1"/>
          </p:cNvPicPr>
          <p:nvPr userDrawn="1"/>
        </p:nvPicPr>
        <p:blipFill>
          <a:blip r:embed="rId2" cstate="print"/>
          <a:srcRect r="99585"/>
          <a:stretch>
            <a:fillRect/>
          </a:stretch>
        </p:blipFill>
        <p:spPr>
          <a:xfrm>
            <a:off x="107504" y="0"/>
            <a:ext cx="45719" cy="6858000"/>
          </a:xfrm>
          <a:prstGeom prst="rect">
            <a:avLst/>
          </a:prstGeom>
        </p:spPr>
      </p:pic>
      <p:pic>
        <p:nvPicPr>
          <p:cNvPr id="10" name="Image 9" descr="Fond plaquette 2013-2014.jpg"/>
          <p:cNvPicPr>
            <a:picLocks noChangeAspect="1"/>
          </p:cNvPicPr>
          <p:nvPr userDrawn="1"/>
        </p:nvPicPr>
        <p:blipFill>
          <a:blip r:embed="rId2" cstate="print"/>
          <a:srcRect r="99585"/>
          <a:stretch>
            <a:fillRect/>
          </a:stretch>
        </p:blipFill>
        <p:spPr>
          <a:xfrm>
            <a:off x="0" y="0"/>
            <a:ext cx="45719" cy="6858000"/>
          </a:xfrm>
          <a:prstGeom prst="rect">
            <a:avLst/>
          </a:prstGeom>
        </p:spPr>
      </p:pic>
      <p:grpSp>
        <p:nvGrpSpPr>
          <p:cNvPr id="12" name="Groupe 11"/>
          <p:cNvGrpSpPr/>
          <p:nvPr userDrawn="1"/>
        </p:nvGrpSpPr>
        <p:grpSpPr>
          <a:xfrm>
            <a:off x="8523312" y="0"/>
            <a:ext cx="620688" cy="5143500"/>
            <a:chOff x="8316416" y="0"/>
            <a:chExt cx="827584" cy="6858000"/>
          </a:xfrm>
        </p:grpSpPr>
        <p:pic>
          <p:nvPicPr>
            <p:cNvPr id="13" name="Picture 5" descr="C:\Users\afr.ACADEMIC\Desktop\Sans titre - 3.jpg"/>
            <p:cNvPicPr>
              <a:picLocks noChangeAspect="1" noChangeArrowheads="1"/>
            </p:cNvPicPr>
            <p:nvPr userDrawn="1"/>
          </p:nvPicPr>
          <p:blipFill>
            <a:blip r:embed="rId3" cstate="print"/>
            <a:srcRect t="10736"/>
            <a:stretch>
              <a:fillRect/>
            </a:stretch>
          </p:blipFill>
          <p:spPr bwMode="auto">
            <a:xfrm>
              <a:off x="8316416" y="0"/>
              <a:ext cx="566883" cy="6813376"/>
            </a:xfrm>
            <a:prstGeom prst="rect">
              <a:avLst/>
            </a:prstGeom>
            <a:noFill/>
          </p:spPr>
        </p:pic>
        <p:grpSp>
          <p:nvGrpSpPr>
            <p:cNvPr id="14" name="Groupe 19"/>
            <p:cNvGrpSpPr/>
            <p:nvPr userDrawn="1"/>
          </p:nvGrpSpPr>
          <p:grpSpPr>
            <a:xfrm>
              <a:off x="8892480" y="0"/>
              <a:ext cx="251520" cy="6858000"/>
              <a:chOff x="8892480" y="0"/>
              <a:chExt cx="251520" cy="6858000"/>
            </a:xfrm>
          </p:grpSpPr>
          <p:pic>
            <p:nvPicPr>
              <p:cNvPr id="15" name="Image 14" descr="Fond plaquette 2013-2014.jpg"/>
              <p:cNvPicPr>
                <a:picLocks noChangeAspect="1"/>
              </p:cNvPicPr>
              <p:nvPr userDrawn="1"/>
            </p:nvPicPr>
            <p:blipFill>
              <a:blip r:embed="rId2" cstate="print"/>
              <a:srcRect l="49063" r="49911"/>
              <a:stretch>
                <a:fillRect/>
              </a:stretch>
            </p:blipFill>
            <p:spPr>
              <a:xfrm>
                <a:off x="8964488" y="0"/>
                <a:ext cx="144016" cy="6858000"/>
              </a:xfrm>
              <a:prstGeom prst="rect">
                <a:avLst/>
              </a:prstGeom>
            </p:spPr>
          </p:pic>
          <p:pic>
            <p:nvPicPr>
              <p:cNvPr id="16" name="Image 15" descr="Fond plaquette 2013-2014.jpg"/>
              <p:cNvPicPr>
                <a:picLocks noChangeAspect="1"/>
              </p:cNvPicPr>
              <p:nvPr userDrawn="1"/>
            </p:nvPicPr>
            <p:blipFill>
              <a:blip r:embed="rId2" cstate="print"/>
              <a:srcRect l="49063" r="49911"/>
              <a:stretch>
                <a:fillRect/>
              </a:stretch>
            </p:blipFill>
            <p:spPr>
              <a:xfrm>
                <a:off x="9098281" y="0"/>
                <a:ext cx="45719" cy="6858000"/>
              </a:xfrm>
              <a:prstGeom prst="rect">
                <a:avLst/>
              </a:prstGeom>
            </p:spPr>
          </p:pic>
          <p:pic>
            <p:nvPicPr>
              <p:cNvPr id="17" name="Image 16" descr="Fond plaquette 2013-2014.jpg"/>
              <p:cNvPicPr>
                <a:picLocks noChangeAspect="1"/>
              </p:cNvPicPr>
              <p:nvPr userDrawn="1"/>
            </p:nvPicPr>
            <p:blipFill>
              <a:blip r:embed="rId2" cstate="print"/>
              <a:srcRect r="99585"/>
              <a:stretch>
                <a:fillRect/>
              </a:stretch>
            </p:blipFill>
            <p:spPr>
              <a:xfrm>
                <a:off x="9050219" y="0"/>
                <a:ext cx="58285" cy="6858000"/>
              </a:xfrm>
              <a:prstGeom prst="rect">
                <a:avLst/>
              </a:prstGeom>
            </p:spPr>
          </p:pic>
          <p:pic>
            <p:nvPicPr>
              <p:cNvPr id="18" name="Image 17" descr="Fond plaquette 2013-2014.jpg"/>
              <p:cNvPicPr>
                <a:picLocks noChangeAspect="1"/>
              </p:cNvPicPr>
              <p:nvPr userDrawn="1"/>
            </p:nvPicPr>
            <p:blipFill>
              <a:blip r:embed="rId2" cstate="print"/>
              <a:srcRect l="49063" r="49911"/>
              <a:stretch>
                <a:fillRect/>
              </a:stretch>
            </p:blipFill>
            <p:spPr>
              <a:xfrm>
                <a:off x="8892480" y="0"/>
                <a:ext cx="63624" cy="6858000"/>
              </a:xfrm>
              <a:prstGeom prst="rect">
                <a:avLst/>
              </a:prstGeom>
            </p:spPr>
          </p:pic>
        </p:grpSp>
      </p:grpSp>
      <p:sp>
        <p:nvSpPr>
          <p:cNvPr id="19" name="Espace réservé du contenu 2"/>
          <p:cNvSpPr>
            <a:spLocks noGrp="1"/>
          </p:cNvSpPr>
          <p:nvPr>
            <p:ph idx="15"/>
          </p:nvPr>
        </p:nvSpPr>
        <p:spPr>
          <a:xfrm>
            <a:off x="323528" y="2067694"/>
            <a:ext cx="4176464" cy="2592288"/>
          </a:xfrm>
        </p:spPr>
        <p:txBody>
          <a:bodyPr anchor="ctr" anchorCtr="0"/>
          <a:lstStyle>
            <a:lvl1pPr marL="342900" indent="-342900">
              <a:buFontTx/>
              <a:buBlip>
                <a:blip r:embed="rId4"/>
              </a:buBlip>
              <a:defRPr sz="2500"/>
            </a:lvl1pPr>
            <a:lvl2pPr marL="742950" indent="-285750">
              <a:buFontTx/>
              <a:buBlip>
                <a:blip r:embed="rId5"/>
              </a:buBlip>
              <a:defRPr sz="2000"/>
            </a:lvl2pPr>
            <a:lvl3pPr>
              <a:defRPr sz="1800"/>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20" name="Espace réservé du texte 4"/>
          <p:cNvSpPr>
            <a:spLocks noGrp="1"/>
          </p:cNvSpPr>
          <p:nvPr>
            <p:ph type="body" sz="quarter" idx="3"/>
          </p:nvPr>
        </p:nvSpPr>
        <p:spPr>
          <a:xfrm>
            <a:off x="4644008" y="1275606"/>
            <a:ext cx="4185791" cy="783778"/>
          </a:xfrm>
        </p:spPr>
        <p:txBody>
          <a:bodyPr anchor="b">
            <a:noAutofit/>
          </a:bodyPr>
          <a:lstStyle>
            <a:lvl1pPr marL="0" indent="0" algn="ctr">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21" name="Espace réservé du contenu 2"/>
          <p:cNvSpPr>
            <a:spLocks noGrp="1"/>
          </p:cNvSpPr>
          <p:nvPr>
            <p:ph idx="14"/>
          </p:nvPr>
        </p:nvSpPr>
        <p:spPr>
          <a:xfrm>
            <a:off x="4644008" y="2067694"/>
            <a:ext cx="4176464" cy="2592288"/>
          </a:xfrm>
        </p:spPr>
        <p:txBody>
          <a:bodyPr anchor="ctr" anchorCtr="0"/>
          <a:lstStyle>
            <a:lvl1pPr marL="342900" indent="-342900">
              <a:buFontTx/>
              <a:buBlip>
                <a:blip r:embed="rId4"/>
              </a:buBlip>
              <a:defRPr sz="2500"/>
            </a:lvl1pPr>
            <a:lvl2pPr marL="742950" indent="-285750">
              <a:buFontTx/>
              <a:buBlip>
                <a:blip r:embed="rId5"/>
              </a:buBlip>
              <a:defRPr sz="2000"/>
            </a:lvl2pPr>
            <a:lvl3pPr>
              <a:defRPr sz="1800"/>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22" name="Espace réservé de la date 4"/>
          <p:cNvSpPr>
            <a:spLocks noGrp="1"/>
          </p:cNvSpPr>
          <p:nvPr>
            <p:ph type="dt" sz="half" idx="10"/>
          </p:nvPr>
        </p:nvSpPr>
        <p:spPr>
          <a:xfrm>
            <a:off x="411832" y="4654897"/>
            <a:ext cx="2133600" cy="365125"/>
          </a:xfrm>
        </p:spPr>
        <p:txBody>
          <a:bodyPr/>
          <a:lstStyle/>
          <a:p>
            <a:fld id="{B9E79284-1D69-4C33-AF72-E68921F95461}" type="datetime1">
              <a:rPr lang="fr-FR" smtClean="0"/>
              <a:pPr/>
              <a:t>06/05/2020</a:t>
            </a:fld>
            <a:endParaRPr lang="fr-FR" dirty="0"/>
          </a:p>
        </p:txBody>
      </p:sp>
      <p:sp>
        <p:nvSpPr>
          <p:cNvPr id="23" name="Espace réservé du pied de page 5"/>
          <p:cNvSpPr>
            <a:spLocks noGrp="1"/>
          </p:cNvSpPr>
          <p:nvPr>
            <p:ph type="ftr" sz="quarter" idx="11"/>
          </p:nvPr>
        </p:nvSpPr>
        <p:spPr>
          <a:xfrm>
            <a:off x="3078832" y="4654897"/>
            <a:ext cx="2895600" cy="365125"/>
          </a:xfrm>
        </p:spPr>
        <p:txBody>
          <a:bodyPr/>
          <a:lstStyle/>
          <a:p>
            <a:r>
              <a:rPr lang="fr-FR" dirty="0" smtClean="0"/>
              <a:t>Auteur</a:t>
            </a:r>
            <a:endParaRPr lang="fr-FR" dirty="0"/>
          </a:p>
        </p:txBody>
      </p:sp>
      <p:sp>
        <p:nvSpPr>
          <p:cNvPr id="24" name="Espace réservé du numéro de diapositive 6"/>
          <p:cNvSpPr>
            <a:spLocks noGrp="1"/>
          </p:cNvSpPr>
          <p:nvPr>
            <p:ph type="sldNum" sz="quarter" idx="12"/>
          </p:nvPr>
        </p:nvSpPr>
        <p:spPr>
          <a:xfrm>
            <a:off x="6254824" y="4654897"/>
            <a:ext cx="1989584" cy="365125"/>
          </a:xfrm>
        </p:spPr>
        <p:txBody>
          <a:bodyPr/>
          <a:lstStyle/>
          <a:p>
            <a:fld id="{A895C6CF-67BB-4E72-8054-6D34F6217081}" type="slidenum">
              <a:rPr lang="fr-FR" smtClean="0"/>
              <a:pPr/>
              <a:t>‹N°›</a:t>
            </a:fld>
            <a:endParaRPr lang="fr-FR"/>
          </a:p>
        </p:txBody>
      </p:sp>
      <p:cxnSp>
        <p:nvCxnSpPr>
          <p:cNvPr id="25" name="Connecteur droit 24"/>
          <p:cNvCxnSpPr/>
          <p:nvPr userDrawn="1"/>
        </p:nvCxnSpPr>
        <p:spPr>
          <a:xfrm>
            <a:off x="1115616" y="2067694"/>
            <a:ext cx="24482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userDrawn="1"/>
        </p:nvCxnSpPr>
        <p:spPr>
          <a:xfrm>
            <a:off x="5508104" y="2067694"/>
            <a:ext cx="2448272"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itre 1"/>
          <p:cNvSpPr>
            <a:spLocks noGrp="1"/>
          </p:cNvSpPr>
          <p:nvPr>
            <p:ph type="title" hasCustomPrompt="1"/>
          </p:nvPr>
        </p:nvSpPr>
        <p:spPr>
          <a:xfrm>
            <a:off x="323528" y="6846"/>
            <a:ext cx="8496944" cy="1052736"/>
          </a:xfrm>
        </p:spPr>
        <p:txBody>
          <a:bodyPr>
            <a:noAutofit/>
          </a:bodyPr>
          <a:lstStyle>
            <a:lvl1pPr algn="ctr">
              <a:defRPr sz="3000" cap="small" baseline="0">
                <a:solidFill>
                  <a:schemeClr val="bg1">
                    <a:lumMod val="50000"/>
                  </a:schemeClr>
                </a:solidFill>
              </a:defRPr>
            </a:lvl1pPr>
          </a:lstStyle>
          <a:p>
            <a:r>
              <a:rPr lang="fr-FR" dirty="0" smtClean="0"/>
              <a:t>Modifiez le style du titre</a:t>
            </a:r>
            <a:endParaRPr lang="fr-FR" dirty="0"/>
          </a:p>
        </p:txBody>
      </p:sp>
      <p:cxnSp>
        <p:nvCxnSpPr>
          <p:cNvPr id="29" name="Connecteur droit 28"/>
          <p:cNvCxnSpPr/>
          <p:nvPr userDrawn="1"/>
        </p:nvCxnSpPr>
        <p:spPr>
          <a:xfrm>
            <a:off x="3491880" y="1059582"/>
            <a:ext cx="24482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815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lide(fromBottom)">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slide(fromBottom)">
                                      <p:cBhvr>
                                        <p:cTn id="12" dur="500"/>
                                        <p:tgtEl>
                                          <p:spTgt spid="8">
                                            <p:txEl>
                                              <p:pRg st="0" end="0"/>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slide(fromBottom)">
                                      <p:cBhvr>
                                        <p:cTn id="27" dur="500"/>
                                        <p:tgtEl>
                                          <p:spTgt spid="20">
                                            <p:txEl>
                                              <p:pRg st="0" end="0"/>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
                                            <p:txEl>
                                              <p:pRg st="1" end="1"/>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1">
                                            <p:txEl>
                                              <p:pRg st="2" end="2"/>
                                            </p:txEl>
                                          </p:spTgt>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slide(fromBottom)">
                      <p:cBhvr>
                        <p:cTn dur="500"/>
                        <p:tgtEl>
                          <p:spTgt spid="8"/>
                        </p:tgtEl>
                      </p:cBhvr>
                    </p:animEffec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P spid="20" grpId="0" build="p">
        <p:tmplLst>
          <p:tmpl lvl="1">
            <p:tnLst>
              <p:par>
                <p:cTn presetID="12" presetClass="entr" presetSubtype="4"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slide(fromBottom)">
                      <p:cBhvr>
                        <p:cTn dur="500"/>
                        <p:tgtEl>
                          <p:spTgt spid="20"/>
                        </p:tgtEl>
                      </p:cBhvr>
                    </p:animEffect>
                  </p:childTnLst>
                </p:cTn>
              </p:par>
            </p:tnLst>
          </p:tmpl>
        </p:tmplLst>
      </p:bldP>
      <p:bldP spid="21" grpId="0" build="p">
        <p:tmplLst>
          <p:tmpl lvl="1">
            <p:tnLst>
              <p:par>
                <p:cTn presetID="1" presetClass="entr" presetSubtype="0" fill="hold" nodeType="click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Lst>
      </p:bldP>
      <p:bldP spid="27"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F0C6259-E91E-4C9B-9C57-BCCFC914ACCC}" type="datetimeFigureOut">
              <a:rPr lang="fr-FR" smtClean="0"/>
              <a:pPr/>
              <a:t>06/05/2020</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2CD3A70-DD73-43C9-B0B3-8B33D81FF970}" type="slidenum">
              <a:rPr lang="fr-FR" smtClean="0"/>
              <a:pPr/>
              <a:t>‹N°›</a:t>
            </a:fld>
            <a:endParaRPr lang="fr-FR"/>
          </a:p>
        </p:txBody>
      </p:sp>
    </p:spTree>
    <p:extLst>
      <p:ext uri="{BB962C8B-B14F-4D97-AF65-F5344CB8AC3E}">
        <p14:creationId xmlns:p14="http://schemas.microsoft.com/office/powerpoint/2010/main" val="188413425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61" r:id="rId6"/>
    <p:sldLayoutId id="2147483653" r:id="rId7"/>
    <p:sldLayoutId id="2147483655" r:id="rId8"/>
    <p:sldLayoutId id="2147483656" r:id="rId9"/>
    <p:sldLayoutId id="2147483666" r:id="rId10"/>
    <p:sldLayoutId id="2147483657" r:id="rId11"/>
    <p:sldLayoutId id="2147483658" r:id="rId12"/>
    <p:sldLayoutId id="2147483659" r:id="rId13"/>
    <p:sldLayoutId id="2147483662" r:id="rId14"/>
    <p:sldLayoutId id="2147483664" r:id="rId15"/>
    <p:sldLayoutId id="2147483665" r:id="rId16"/>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hyperlink" Target="http://www.larousse.fr/"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ctrTitle"/>
          </p:nvPr>
        </p:nvSpPr>
        <p:spPr/>
        <p:txBody>
          <a:bodyPr>
            <a:normAutofit/>
          </a:bodyPr>
          <a:lstStyle/>
          <a:p>
            <a:r>
              <a:rPr lang="fr-FR" dirty="0" smtClean="0"/>
              <a:t>Concours AVENIR-2018</a:t>
            </a:r>
            <a:endParaRPr lang="fr-FR" dirty="0"/>
          </a:p>
        </p:txBody>
      </p:sp>
      <p:sp>
        <p:nvSpPr>
          <p:cNvPr id="9" name="Sous-titre 8"/>
          <p:cNvSpPr>
            <a:spLocks noGrp="1"/>
          </p:cNvSpPr>
          <p:nvPr>
            <p:ph type="subTitle" idx="1"/>
          </p:nvPr>
        </p:nvSpPr>
        <p:spPr/>
        <p:txBody>
          <a:bodyPr/>
          <a:lstStyle/>
          <a:p>
            <a:endParaRPr lang="fr-FR" dirty="0"/>
          </a:p>
        </p:txBody>
      </p:sp>
      <p:pic>
        <p:nvPicPr>
          <p:cNvPr id="4" name="Image 3"/>
          <p:cNvPicPr/>
          <p:nvPr/>
        </p:nvPicPr>
        <p:blipFill rotWithShape="1">
          <a:blip r:embed="rId3"/>
          <a:srcRect b="27078"/>
          <a:stretch/>
        </p:blipFill>
        <p:spPr>
          <a:xfrm>
            <a:off x="3779912" y="2882181"/>
            <a:ext cx="2342429" cy="1417761"/>
          </a:xfrm>
          <a:prstGeom prst="rect">
            <a:avLst/>
          </a:prstGeom>
          <a:ln>
            <a:noFill/>
          </a:ln>
        </p:spPr>
      </p:pic>
    </p:spTree>
    <p:extLst>
      <p:ext uri="{BB962C8B-B14F-4D97-AF65-F5344CB8AC3E}">
        <p14:creationId xmlns:p14="http://schemas.microsoft.com/office/powerpoint/2010/main" val="194107931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8064896" cy="2592288"/>
          </a:xfrm>
        </p:spPr>
        <p:txBody>
          <a:bodyPr>
            <a:normAutofit fontScale="92500"/>
          </a:bodyPr>
          <a:lstStyle/>
          <a:p>
            <a:r>
              <a:rPr lang="fr-FR" dirty="0" smtClean="0"/>
              <a:t>4. c</a:t>
            </a:r>
          </a:p>
          <a:p>
            <a:pPr marL="0" indent="0">
              <a:buNone/>
            </a:pPr>
            <a:r>
              <a:rPr lang="fr-FR" dirty="0" smtClean="0"/>
              <a:t>Les </a:t>
            </a:r>
            <a:r>
              <a:rPr lang="fr-FR" dirty="0"/>
              <a:t>yeux </a:t>
            </a:r>
            <a:r>
              <a:rPr lang="fr-FR" dirty="0">
                <a:solidFill>
                  <a:schemeClr val="accent6">
                    <a:lumMod val="75000"/>
                  </a:schemeClr>
                </a:solidFill>
              </a:rPr>
              <a:t>marron</a:t>
            </a:r>
            <a:r>
              <a:rPr lang="fr-FR" dirty="0"/>
              <a:t> et les yeux </a:t>
            </a:r>
            <a:r>
              <a:rPr lang="fr-FR" dirty="0">
                <a:solidFill>
                  <a:srgbClr val="00B0F0"/>
                </a:solidFill>
              </a:rPr>
              <a:t>bleus</a:t>
            </a:r>
            <a:r>
              <a:rPr lang="fr-FR" dirty="0"/>
              <a:t> sont les plus </a:t>
            </a:r>
            <a:r>
              <a:rPr lang="fr-FR" dirty="0" smtClean="0"/>
              <a:t>répandus</a:t>
            </a:r>
          </a:p>
          <a:p>
            <a:pPr marL="0" indent="0">
              <a:buNone/>
            </a:pPr>
            <a:endParaRPr lang="fr-FR" dirty="0"/>
          </a:p>
          <a:p>
            <a:pPr marL="0" indent="0">
              <a:buNone/>
            </a:pPr>
            <a:r>
              <a:rPr lang="fr-FR" dirty="0" smtClean="0"/>
              <a:t>Les adjectifs de couleur venant d’un nom commun sont invariable (EX. olive, cerise, orange, saumon, crème, moutarde…)</a:t>
            </a:r>
          </a:p>
          <a:p>
            <a:pPr marL="0" indent="0">
              <a:buNone/>
            </a:pPr>
            <a:r>
              <a:rPr lang="fr-FR" u="sng" dirty="0" smtClean="0"/>
              <a:t>Exceptions: </a:t>
            </a:r>
            <a:r>
              <a:rPr lang="fr-FR" dirty="0" smtClean="0"/>
              <a:t>rose, écarlate, mauve, pourpre</a:t>
            </a:r>
            <a:endParaRPr lang="fr-FR" dirty="0"/>
          </a:p>
          <a:p>
            <a:pPr marL="0" indent="0">
              <a:buNone/>
            </a:pPr>
            <a:endParaRPr lang="fr-FR" dirty="0" smtClean="0"/>
          </a:p>
        </p:txBody>
      </p:sp>
    </p:spTree>
    <p:extLst>
      <p:ext uri="{BB962C8B-B14F-4D97-AF65-F5344CB8AC3E}">
        <p14:creationId xmlns:p14="http://schemas.microsoft.com/office/powerpoint/2010/main" val="3971183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5. Quelle phrase est correcte?</a:t>
            </a:r>
          </a:p>
          <a:p>
            <a:pPr marL="0" indent="0">
              <a:buNone/>
            </a:pPr>
            <a:r>
              <a:rPr lang="fr-FR" dirty="0" smtClean="0"/>
              <a:t>a. Les écoles d’ingénieurs que Marie </a:t>
            </a:r>
            <a:r>
              <a:rPr lang="fr-FR" dirty="0" smtClean="0">
                <a:solidFill>
                  <a:srgbClr val="00B0F0"/>
                </a:solidFill>
              </a:rPr>
              <a:t>a pu visiter </a:t>
            </a:r>
            <a:r>
              <a:rPr lang="fr-FR" dirty="0" smtClean="0"/>
              <a:t>l’ont </a:t>
            </a:r>
            <a:r>
              <a:rPr lang="fr-FR" dirty="0" smtClean="0">
                <a:solidFill>
                  <a:srgbClr val="C00000"/>
                </a:solidFill>
              </a:rPr>
              <a:t>toute intéressée</a:t>
            </a:r>
          </a:p>
          <a:p>
            <a:pPr marL="0" indent="0">
              <a:buNone/>
            </a:pPr>
            <a:r>
              <a:rPr lang="fr-FR" dirty="0" smtClean="0"/>
              <a:t>b. Les écoles d’ingénieurs que Marie </a:t>
            </a:r>
            <a:r>
              <a:rPr lang="fr-FR" dirty="0" smtClean="0">
                <a:solidFill>
                  <a:srgbClr val="00B0F0"/>
                </a:solidFill>
              </a:rPr>
              <a:t>a pu visitées </a:t>
            </a:r>
            <a:r>
              <a:rPr lang="fr-FR" dirty="0" smtClean="0"/>
              <a:t>l’ont </a:t>
            </a:r>
            <a:r>
              <a:rPr lang="fr-FR" dirty="0" smtClean="0">
                <a:solidFill>
                  <a:srgbClr val="C00000"/>
                </a:solidFill>
              </a:rPr>
              <a:t>toute intéressées</a:t>
            </a:r>
          </a:p>
          <a:p>
            <a:pPr marL="0" indent="0">
              <a:buNone/>
            </a:pPr>
            <a:r>
              <a:rPr lang="fr-FR" dirty="0" smtClean="0"/>
              <a:t>c. Les écoles d’ingénieurs que Marie </a:t>
            </a:r>
            <a:r>
              <a:rPr lang="fr-FR" dirty="0" smtClean="0">
                <a:solidFill>
                  <a:srgbClr val="00B0F0"/>
                </a:solidFill>
              </a:rPr>
              <a:t>a pu visité </a:t>
            </a:r>
            <a:r>
              <a:rPr lang="fr-FR" dirty="0" smtClean="0"/>
              <a:t>l’ont </a:t>
            </a:r>
            <a:r>
              <a:rPr lang="fr-FR" dirty="0" smtClean="0">
                <a:solidFill>
                  <a:srgbClr val="C00000"/>
                </a:solidFill>
              </a:rPr>
              <a:t>toutes intéressé</a:t>
            </a:r>
          </a:p>
          <a:p>
            <a:pPr marL="0" indent="0">
              <a:buNone/>
            </a:pPr>
            <a:r>
              <a:rPr lang="fr-FR" dirty="0" smtClean="0"/>
              <a:t>d. Les écoles d’ingénieurs que Marie </a:t>
            </a:r>
            <a:r>
              <a:rPr lang="fr-FR" dirty="0" smtClean="0">
                <a:solidFill>
                  <a:srgbClr val="00B0F0"/>
                </a:solidFill>
              </a:rPr>
              <a:t>a pu visiter </a:t>
            </a:r>
            <a:r>
              <a:rPr lang="fr-FR" dirty="0" smtClean="0"/>
              <a:t>l’ont </a:t>
            </a:r>
            <a:r>
              <a:rPr lang="fr-FR" dirty="0" smtClean="0">
                <a:solidFill>
                  <a:srgbClr val="C00000"/>
                </a:solidFill>
              </a:rPr>
              <a:t>toutes intéressée</a:t>
            </a:r>
            <a:endParaRPr lang="fr-FR" dirty="0">
              <a:solidFill>
                <a:srgbClr val="C00000"/>
              </a:solidFill>
            </a:endParaRPr>
          </a:p>
          <a:p>
            <a:pPr marL="0" indent="0">
              <a:buNone/>
            </a:pPr>
            <a:endParaRPr lang="fr-FR" dirty="0" smtClean="0"/>
          </a:p>
        </p:txBody>
      </p:sp>
    </p:spTree>
    <p:extLst>
      <p:ext uri="{BB962C8B-B14F-4D97-AF65-F5344CB8AC3E}">
        <p14:creationId xmlns:p14="http://schemas.microsoft.com/office/powerpoint/2010/main" val="308334785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8064896" cy="2592288"/>
          </a:xfrm>
        </p:spPr>
        <p:txBody>
          <a:bodyPr/>
          <a:lstStyle/>
          <a:p>
            <a:r>
              <a:rPr lang="fr-FR" dirty="0" smtClean="0"/>
              <a:t>5.</a:t>
            </a:r>
          </a:p>
        </p:txBody>
      </p:sp>
    </p:spTree>
    <p:extLst>
      <p:ext uri="{BB962C8B-B14F-4D97-AF65-F5344CB8AC3E}">
        <p14:creationId xmlns:p14="http://schemas.microsoft.com/office/powerpoint/2010/main" val="2942185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b="1" dirty="0" smtClean="0"/>
              <a:t>6. Quelle phrase est correcte?</a:t>
            </a:r>
          </a:p>
          <a:p>
            <a:pPr marL="0" indent="0">
              <a:buNone/>
            </a:pPr>
            <a:r>
              <a:rPr lang="fr-FR" dirty="0" smtClean="0"/>
              <a:t>a. Je ne pense pas que l’on puisse lui réserver un meilleur </a:t>
            </a:r>
            <a:r>
              <a:rPr lang="fr-FR" dirty="0" smtClean="0">
                <a:solidFill>
                  <a:srgbClr val="00B050"/>
                </a:solidFill>
              </a:rPr>
              <a:t>accueil</a:t>
            </a:r>
          </a:p>
          <a:p>
            <a:pPr marL="0" indent="0">
              <a:buNone/>
            </a:pPr>
            <a:r>
              <a:rPr lang="fr-FR" dirty="0" smtClean="0"/>
              <a:t>b. </a:t>
            </a:r>
            <a:r>
              <a:rPr lang="fr-FR" dirty="0" smtClean="0"/>
              <a:t>Je </a:t>
            </a:r>
            <a:r>
              <a:rPr lang="fr-FR" dirty="0" smtClean="0"/>
              <a:t>pense pas que l’on puisse lui réserver un meilleur </a:t>
            </a:r>
            <a:r>
              <a:rPr lang="fr-FR" dirty="0" smtClean="0">
                <a:solidFill>
                  <a:srgbClr val="00B050"/>
                </a:solidFill>
              </a:rPr>
              <a:t>accueil</a:t>
            </a:r>
          </a:p>
          <a:p>
            <a:pPr marL="0" indent="0">
              <a:buNone/>
            </a:pPr>
            <a:r>
              <a:rPr lang="fr-FR" dirty="0" smtClean="0"/>
              <a:t>c. Je ne pense pas que l’on peut lui réserver un meilleur </a:t>
            </a:r>
            <a:r>
              <a:rPr lang="fr-FR" dirty="0" err="1" smtClean="0">
                <a:solidFill>
                  <a:srgbClr val="00B050"/>
                </a:solidFill>
              </a:rPr>
              <a:t>acceuil</a:t>
            </a:r>
            <a:endParaRPr lang="fr-FR" dirty="0" smtClean="0">
              <a:solidFill>
                <a:srgbClr val="00B050"/>
              </a:solidFill>
            </a:endParaRPr>
          </a:p>
          <a:p>
            <a:pPr marL="0" indent="0">
              <a:buNone/>
            </a:pPr>
            <a:r>
              <a:rPr lang="fr-FR" dirty="0" smtClean="0"/>
              <a:t>d. Je ne pense pas qu’on puisse lui réserver un meilleur </a:t>
            </a:r>
            <a:r>
              <a:rPr lang="fr-FR" dirty="0" err="1" smtClean="0">
                <a:solidFill>
                  <a:srgbClr val="00B050"/>
                </a:solidFill>
              </a:rPr>
              <a:t>acceuil</a:t>
            </a:r>
            <a:endParaRPr lang="fr-FR" dirty="0">
              <a:solidFill>
                <a:srgbClr val="00B050"/>
              </a:solidFill>
            </a:endParaRPr>
          </a:p>
        </p:txBody>
      </p:sp>
    </p:spTree>
    <p:extLst>
      <p:ext uri="{BB962C8B-B14F-4D97-AF65-F5344CB8AC3E}">
        <p14:creationId xmlns:p14="http://schemas.microsoft.com/office/powerpoint/2010/main" val="13792758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6</a:t>
            </a:r>
            <a:r>
              <a:rPr lang="fr-FR" dirty="0" smtClean="0"/>
              <a:t>. a</a:t>
            </a:r>
          </a:p>
          <a:p>
            <a:pPr marL="0" indent="0">
              <a:buNone/>
            </a:pPr>
            <a:r>
              <a:rPr lang="fr-FR" dirty="0" smtClean="0"/>
              <a:t>Il ne faut jamais oublier d’écrire le NE de la négation même si on ne le prononce pas toujours à l’oral</a:t>
            </a:r>
            <a:endParaRPr lang="fr-FR" dirty="0"/>
          </a:p>
        </p:txBody>
      </p:sp>
    </p:spTree>
    <p:extLst>
      <p:ext uri="{BB962C8B-B14F-4D97-AF65-F5344CB8AC3E}">
        <p14:creationId xmlns:p14="http://schemas.microsoft.com/office/powerpoint/2010/main" val="292536522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marL="0" indent="0">
              <a:buNone/>
            </a:pPr>
            <a:r>
              <a:rPr lang="fr-FR" b="1" dirty="0" smtClean="0"/>
              <a:t>7. Quelle phrase est correcte?</a:t>
            </a:r>
          </a:p>
          <a:p>
            <a:pPr marL="457200" indent="-457200">
              <a:buAutoNum type="alphaLcPeriod"/>
            </a:pPr>
            <a:r>
              <a:rPr lang="fr-FR" dirty="0" smtClean="0"/>
              <a:t>J’ai tellement hâte que vous vous marriez</a:t>
            </a:r>
          </a:p>
          <a:p>
            <a:pPr marL="457200" indent="-457200">
              <a:buAutoNum type="alphaLcPeriod"/>
            </a:pPr>
            <a:r>
              <a:rPr lang="fr-FR" dirty="0" smtClean="0"/>
              <a:t> J’ai tellement hâte que vous vous mariez</a:t>
            </a:r>
          </a:p>
          <a:p>
            <a:pPr marL="457200" indent="-457200">
              <a:buAutoNum type="alphaLcPeriod"/>
            </a:pPr>
            <a:r>
              <a:rPr lang="fr-FR" dirty="0" smtClean="0"/>
              <a:t> J’ai tellement hâte que vous vous </a:t>
            </a:r>
            <a:r>
              <a:rPr lang="fr-FR" dirty="0" err="1" smtClean="0"/>
              <a:t>marriiez</a:t>
            </a:r>
            <a:endParaRPr lang="fr-FR" dirty="0" smtClean="0"/>
          </a:p>
          <a:p>
            <a:pPr marL="457200" indent="-457200">
              <a:buAutoNum type="alphaLcPeriod"/>
            </a:pPr>
            <a:r>
              <a:rPr lang="fr-FR" dirty="0" smtClean="0"/>
              <a:t>J’ai tellement hâte que vous vous marier</a:t>
            </a:r>
            <a:endParaRPr lang="fr-FR" dirty="0"/>
          </a:p>
        </p:txBody>
      </p:sp>
    </p:spTree>
    <p:extLst>
      <p:ext uri="{BB962C8B-B14F-4D97-AF65-F5344CB8AC3E}">
        <p14:creationId xmlns:p14="http://schemas.microsoft.com/office/powerpoint/2010/main" val="267498571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7. a</a:t>
            </a:r>
          </a:p>
          <a:p>
            <a:pPr marL="0" indent="0">
              <a:buNone/>
            </a:pPr>
            <a:r>
              <a:rPr lang="fr-FR" dirty="0" smtClean="0"/>
              <a:t> </a:t>
            </a:r>
            <a:r>
              <a:rPr lang="fr-FR" dirty="0"/>
              <a:t>J’ai tellement hâte que vous vous </a:t>
            </a:r>
            <a:r>
              <a:rPr lang="fr-FR" dirty="0" smtClean="0"/>
              <a:t>mariiez</a:t>
            </a:r>
          </a:p>
          <a:p>
            <a:pPr marL="0" indent="0" algn="ctr">
              <a:buNone/>
            </a:pPr>
            <a:r>
              <a:rPr lang="fr-FR" dirty="0" smtClean="0"/>
              <a:t>FORMATION DU SUBJONCTIF</a:t>
            </a:r>
          </a:p>
          <a:p>
            <a:pPr marL="0" indent="0">
              <a:buNone/>
            </a:pPr>
            <a:r>
              <a:rPr lang="fr-FR" dirty="0" smtClean="0"/>
              <a:t>Présent de l’indicatif « ils se mari</a:t>
            </a:r>
            <a:r>
              <a:rPr lang="fr-FR" strike="sngStrike" dirty="0" smtClean="0">
                <a:solidFill>
                  <a:srgbClr val="00B050"/>
                </a:solidFill>
              </a:rPr>
              <a:t>ent</a:t>
            </a:r>
            <a:r>
              <a:rPr lang="fr-FR" dirty="0" smtClean="0"/>
              <a:t> »</a:t>
            </a:r>
          </a:p>
          <a:p>
            <a:pPr marL="0" indent="0">
              <a:buNone/>
            </a:pPr>
            <a:r>
              <a:rPr lang="fr-FR" dirty="0" smtClean="0"/>
              <a:t>Terminaison du subjonctif présent</a:t>
            </a:r>
          </a:p>
          <a:p>
            <a:pPr marL="0" indent="0">
              <a:buNone/>
            </a:pPr>
            <a:r>
              <a:rPr lang="fr-FR" dirty="0" smtClean="0"/>
              <a:t>E/ES/E/IONS/</a:t>
            </a:r>
            <a:r>
              <a:rPr lang="fr-FR" dirty="0" smtClean="0">
                <a:solidFill>
                  <a:srgbClr val="00B050"/>
                </a:solidFill>
              </a:rPr>
              <a:t>IEZ</a:t>
            </a:r>
            <a:r>
              <a:rPr lang="fr-FR" dirty="0" smtClean="0"/>
              <a:t>/ENT</a:t>
            </a:r>
            <a:endParaRPr lang="fr-FR" dirty="0"/>
          </a:p>
          <a:p>
            <a:pPr marL="0" indent="0">
              <a:buNone/>
            </a:pPr>
            <a:endParaRPr lang="fr-FR" dirty="0"/>
          </a:p>
        </p:txBody>
      </p:sp>
    </p:spTree>
    <p:extLst>
      <p:ext uri="{BB962C8B-B14F-4D97-AF65-F5344CB8AC3E}">
        <p14:creationId xmlns:p14="http://schemas.microsoft.com/office/powerpoint/2010/main" val="351214161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b="1" dirty="0" smtClean="0"/>
              <a:t>8. Quelle phrase est correcte?</a:t>
            </a:r>
          </a:p>
          <a:p>
            <a:pPr marL="457200" indent="-457200">
              <a:buAutoNum type="alphaLcPeriod"/>
            </a:pPr>
            <a:r>
              <a:rPr lang="fr-FR" dirty="0" smtClean="0"/>
              <a:t>Dis-moi si je suis </a:t>
            </a:r>
            <a:r>
              <a:rPr lang="fr-FR" dirty="0" smtClean="0">
                <a:solidFill>
                  <a:srgbClr val="00B050"/>
                </a:solidFill>
              </a:rPr>
              <a:t>sensé</a:t>
            </a:r>
            <a:r>
              <a:rPr lang="fr-FR" dirty="0" smtClean="0"/>
              <a:t> en faire </a:t>
            </a:r>
            <a:r>
              <a:rPr lang="fr-FR" dirty="0" smtClean="0">
                <a:solidFill>
                  <a:srgbClr val="FF0000"/>
                </a:solidFill>
              </a:rPr>
              <a:t>d’avantages</a:t>
            </a:r>
          </a:p>
          <a:p>
            <a:pPr marL="457200" indent="-457200">
              <a:buAutoNum type="alphaLcPeriod"/>
            </a:pPr>
            <a:r>
              <a:rPr lang="fr-FR" dirty="0" smtClean="0"/>
              <a:t>Dis-moi si je suis </a:t>
            </a:r>
            <a:r>
              <a:rPr lang="fr-FR" dirty="0" smtClean="0">
                <a:solidFill>
                  <a:srgbClr val="00B050"/>
                </a:solidFill>
              </a:rPr>
              <a:t>censé</a:t>
            </a:r>
            <a:r>
              <a:rPr lang="fr-FR" dirty="0" smtClean="0"/>
              <a:t> en faire </a:t>
            </a:r>
            <a:r>
              <a:rPr lang="fr-FR" dirty="0" smtClean="0">
                <a:solidFill>
                  <a:srgbClr val="FF0000"/>
                </a:solidFill>
              </a:rPr>
              <a:t>davantage</a:t>
            </a:r>
          </a:p>
          <a:p>
            <a:pPr marL="457200" indent="-457200">
              <a:buAutoNum type="alphaLcPeriod"/>
            </a:pPr>
            <a:r>
              <a:rPr lang="fr-FR" dirty="0" smtClean="0"/>
              <a:t>Dis-moi si je suis </a:t>
            </a:r>
            <a:r>
              <a:rPr lang="fr-FR" dirty="0" smtClean="0">
                <a:solidFill>
                  <a:srgbClr val="00B050"/>
                </a:solidFill>
              </a:rPr>
              <a:t>sensé</a:t>
            </a:r>
            <a:r>
              <a:rPr lang="fr-FR" dirty="0" smtClean="0"/>
              <a:t> en faire </a:t>
            </a:r>
            <a:r>
              <a:rPr lang="fr-FR" dirty="0" smtClean="0">
                <a:solidFill>
                  <a:srgbClr val="FF0000"/>
                </a:solidFill>
              </a:rPr>
              <a:t>davantage</a:t>
            </a:r>
          </a:p>
          <a:p>
            <a:pPr marL="457200" indent="-457200">
              <a:buAutoNum type="alphaLcPeriod"/>
            </a:pPr>
            <a:r>
              <a:rPr lang="fr-FR" dirty="0" smtClean="0"/>
              <a:t>Dis-moi si je suis </a:t>
            </a:r>
            <a:r>
              <a:rPr lang="fr-FR" dirty="0" smtClean="0">
                <a:solidFill>
                  <a:srgbClr val="00B050"/>
                </a:solidFill>
              </a:rPr>
              <a:t>censé</a:t>
            </a:r>
            <a:r>
              <a:rPr lang="fr-FR" dirty="0" smtClean="0"/>
              <a:t> en faire </a:t>
            </a:r>
            <a:r>
              <a:rPr lang="fr-FR" dirty="0" smtClean="0">
                <a:solidFill>
                  <a:srgbClr val="FF0000"/>
                </a:solidFill>
              </a:rPr>
              <a:t>d’avantage</a:t>
            </a:r>
          </a:p>
        </p:txBody>
      </p:sp>
    </p:spTree>
    <p:extLst>
      <p:ext uri="{BB962C8B-B14F-4D97-AF65-F5344CB8AC3E}">
        <p14:creationId xmlns:p14="http://schemas.microsoft.com/office/powerpoint/2010/main" val="353211773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8. b</a:t>
            </a:r>
          </a:p>
          <a:p>
            <a:pPr marL="0" indent="0">
              <a:buNone/>
            </a:pPr>
            <a:r>
              <a:rPr lang="fr-FR" dirty="0" smtClean="0"/>
              <a:t>Dis-moi si je suis </a:t>
            </a:r>
            <a:r>
              <a:rPr lang="fr-FR" dirty="0" smtClean="0">
                <a:solidFill>
                  <a:srgbClr val="00B050"/>
                </a:solidFill>
              </a:rPr>
              <a:t>censé</a:t>
            </a:r>
            <a:r>
              <a:rPr lang="fr-FR" dirty="0" smtClean="0"/>
              <a:t> en faire </a:t>
            </a:r>
            <a:r>
              <a:rPr lang="fr-FR" dirty="0" smtClean="0">
                <a:solidFill>
                  <a:srgbClr val="FF0000"/>
                </a:solidFill>
              </a:rPr>
              <a:t>davantage</a:t>
            </a:r>
          </a:p>
          <a:p>
            <a:pPr marL="0" indent="0">
              <a:buNone/>
            </a:pPr>
            <a:endParaRPr lang="fr-FR" dirty="0">
              <a:solidFill>
                <a:srgbClr val="FF0000"/>
              </a:solidFill>
            </a:endParaRPr>
          </a:p>
          <a:p>
            <a:pPr marL="0" indent="0">
              <a:buNone/>
            </a:pPr>
            <a:r>
              <a:rPr lang="fr-FR" dirty="0" smtClean="0"/>
              <a:t>Censé</a:t>
            </a:r>
            <a:r>
              <a:rPr lang="fr-FR" dirty="0" smtClean="0">
                <a:solidFill>
                  <a:srgbClr val="FF0000"/>
                </a:solidFill>
              </a:rPr>
              <a:t> </a:t>
            </a:r>
            <a:r>
              <a:rPr lang="fr-FR" dirty="0" smtClean="0"/>
              <a:t>=</a:t>
            </a:r>
            <a:r>
              <a:rPr lang="fr-FR" dirty="0" smtClean="0">
                <a:solidFill>
                  <a:srgbClr val="FF0000"/>
                </a:solidFill>
              </a:rPr>
              <a:t> supposé</a:t>
            </a:r>
          </a:p>
          <a:p>
            <a:pPr marL="0" indent="0">
              <a:buNone/>
            </a:pPr>
            <a:r>
              <a:rPr lang="fr-FR" dirty="0" smtClean="0"/>
              <a:t>Sensé</a:t>
            </a:r>
            <a:r>
              <a:rPr lang="fr-FR" dirty="0" smtClean="0">
                <a:solidFill>
                  <a:srgbClr val="FF0000"/>
                </a:solidFill>
              </a:rPr>
              <a:t> </a:t>
            </a:r>
            <a:r>
              <a:rPr lang="fr-FR" dirty="0" smtClean="0"/>
              <a:t>=</a:t>
            </a:r>
            <a:r>
              <a:rPr lang="fr-FR" dirty="0" smtClean="0">
                <a:solidFill>
                  <a:srgbClr val="FF0000"/>
                </a:solidFill>
              </a:rPr>
              <a:t> qui a du sens</a:t>
            </a:r>
          </a:p>
          <a:p>
            <a:pPr marL="0" indent="0">
              <a:buNone/>
            </a:pPr>
            <a:r>
              <a:rPr lang="fr-FR" dirty="0" smtClean="0"/>
              <a:t>Un avantage, des avantages = </a:t>
            </a:r>
            <a:r>
              <a:rPr lang="fr-FR" dirty="0" smtClean="0">
                <a:solidFill>
                  <a:srgbClr val="FF0000"/>
                </a:solidFill>
              </a:rPr>
              <a:t>nom commun</a:t>
            </a:r>
          </a:p>
          <a:p>
            <a:pPr marL="0" indent="0">
              <a:buNone/>
            </a:pPr>
            <a:r>
              <a:rPr lang="fr-FR" dirty="0" smtClean="0"/>
              <a:t>Davantage</a:t>
            </a:r>
            <a:r>
              <a:rPr lang="fr-FR" dirty="0" smtClean="0">
                <a:solidFill>
                  <a:srgbClr val="FF0000"/>
                </a:solidFill>
              </a:rPr>
              <a:t> </a:t>
            </a:r>
            <a:r>
              <a:rPr lang="fr-FR" dirty="0" smtClean="0"/>
              <a:t>=</a:t>
            </a:r>
            <a:r>
              <a:rPr lang="fr-FR" dirty="0" smtClean="0">
                <a:solidFill>
                  <a:srgbClr val="FF0000"/>
                </a:solidFill>
              </a:rPr>
              <a:t> adverbe = plus </a:t>
            </a:r>
            <a:endParaRPr lang="fr-FR" dirty="0">
              <a:solidFill>
                <a:srgbClr val="FF0000"/>
              </a:solidFill>
            </a:endParaRPr>
          </a:p>
        </p:txBody>
      </p:sp>
    </p:spTree>
    <p:extLst>
      <p:ext uri="{BB962C8B-B14F-4D97-AF65-F5344CB8AC3E}">
        <p14:creationId xmlns:p14="http://schemas.microsoft.com/office/powerpoint/2010/main" val="295111095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dirty="0" smtClean="0"/>
              <a:t>9. Quelle phrase est correcte?</a:t>
            </a:r>
          </a:p>
          <a:p>
            <a:pPr marL="0" indent="0">
              <a:buNone/>
            </a:pPr>
            <a:r>
              <a:rPr lang="fr-FR" dirty="0" smtClean="0"/>
              <a:t>a. Il vaut mieux confirmer </a:t>
            </a:r>
            <a:r>
              <a:rPr lang="fr-FR" dirty="0"/>
              <a:t>t</a:t>
            </a:r>
            <a:r>
              <a:rPr lang="fr-FR" dirty="0" smtClean="0"/>
              <a:t>a réservation, c’est plus prudent</a:t>
            </a:r>
          </a:p>
          <a:p>
            <a:pPr marL="0" indent="0">
              <a:buNone/>
            </a:pPr>
            <a:r>
              <a:rPr lang="fr-FR" dirty="0"/>
              <a:t>b. Il </a:t>
            </a:r>
            <a:r>
              <a:rPr lang="fr-FR" dirty="0" smtClean="0"/>
              <a:t>faut </a:t>
            </a:r>
            <a:r>
              <a:rPr lang="fr-FR" dirty="0"/>
              <a:t>mieux confirmer ta </a:t>
            </a:r>
            <a:r>
              <a:rPr lang="fr-FR" dirty="0" smtClean="0"/>
              <a:t>réservation, c’est plus prudent</a:t>
            </a:r>
          </a:p>
          <a:p>
            <a:pPr marL="0" indent="0">
              <a:buNone/>
            </a:pPr>
            <a:r>
              <a:rPr lang="fr-FR" dirty="0" smtClean="0"/>
              <a:t>c. Il vaut mieux confirmer ta réservation, s’est plus prudent</a:t>
            </a:r>
          </a:p>
          <a:p>
            <a:pPr marL="0" indent="0">
              <a:buNone/>
            </a:pPr>
            <a:r>
              <a:rPr lang="fr-FR" dirty="0" smtClean="0"/>
              <a:t>d. Il faut mieux confirmer ta réservation, s’est plus prudent</a:t>
            </a:r>
            <a:endParaRPr lang="fr-FR" dirty="0"/>
          </a:p>
        </p:txBody>
      </p:sp>
    </p:spTree>
    <p:extLst>
      <p:ext uri="{BB962C8B-B14F-4D97-AF65-F5344CB8AC3E}">
        <p14:creationId xmlns:p14="http://schemas.microsoft.com/office/powerpoint/2010/main" val="2643955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6912768" cy="2592288"/>
          </a:xfrm>
        </p:spPr>
        <p:txBody>
          <a:bodyPr/>
          <a:lstStyle/>
          <a:p>
            <a:r>
              <a:rPr lang="fr-FR" dirty="0" smtClean="0"/>
              <a:t>45 questions</a:t>
            </a:r>
          </a:p>
          <a:p>
            <a:r>
              <a:rPr lang="fr-FR" dirty="0" smtClean="0"/>
              <a:t>Pas de matériel spécifique </a:t>
            </a:r>
          </a:p>
          <a:p>
            <a:pPr lvl="1"/>
            <a:r>
              <a:rPr lang="fr-FR" dirty="0" smtClean="0"/>
              <a:t>1 sujet, une grille, vos stylos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9. a</a:t>
            </a:r>
          </a:p>
          <a:p>
            <a:pPr marL="0" indent="0">
              <a:buNone/>
            </a:pPr>
            <a:endParaRPr lang="fr-FR" dirty="0"/>
          </a:p>
        </p:txBody>
      </p:sp>
    </p:spTree>
    <p:extLst>
      <p:ext uri="{BB962C8B-B14F-4D97-AF65-F5344CB8AC3E}">
        <p14:creationId xmlns:p14="http://schemas.microsoft.com/office/powerpoint/2010/main" val="336272794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10. Quelle phrase est correcte?</a:t>
            </a:r>
          </a:p>
          <a:p>
            <a:pPr marL="0" indent="0">
              <a:buNone/>
            </a:pPr>
            <a:r>
              <a:rPr lang="fr-FR" dirty="0" smtClean="0"/>
              <a:t>a. Au fait, à quelle heure la prochaine réunion aura-t-elle lieu?</a:t>
            </a:r>
          </a:p>
          <a:p>
            <a:pPr marL="0" indent="0">
              <a:buNone/>
            </a:pPr>
            <a:r>
              <a:rPr lang="fr-FR" dirty="0" smtClean="0"/>
              <a:t>b. Au fait, quelle heure aura lieu la prochaine réunion?</a:t>
            </a:r>
          </a:p>
          <a:p>
            <a:pPr marL="0" indent="0">
              <a:buNone/>
            </a:pPr>
            <a:r>
              <a:rPr lang="fr-FR" dirty="0" smtClean="0"/>
              <a:t>c. Au fait, à quelle heure la prochaine réunion se </a:t>
            </a:r>
            <a:r>
              <a:rPr lang="fr-FR" dirty="0" err="1" smtClean="0"/>
              <a:t>tiendrat</a:t>
            </a:r>
            <a:r>
              <a:rPr lang="fr-FR" dirty="0" smtClean="0"/>
              <a:t>-elle?</a:t>
            </a:r>
          </a:p>
          <a:p>
            <a:pPr marL="0" indent="0">
              <a:buNone/>
            </a:pPr>
            <a:r>
              <a:rPr lang="fr-FR" dirty="0" smtClean="0"/>
              <a:t>d. Au fait, a quelle heure est la prochaine réunion?</a:t>
            </a:r>
          </a:p>
        </p:txBody>
      </p:sp>
    </p:spTree>
    <p:extLst>
      <p:ext uri="{BB962C8B-B14F-4D97-AF65-F5344CB8AC3E}">
        <p14:creationId xmlns:p14="http://schemas.microsoft.com/office/powerpoint/2010/main" val="346092405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555526"/>
            <a:ext cx="8301608" cy="4104457"/>
          </a:xfrm>
        </p:spPr>
        <p:txBody>
          <a:bodyPr>
            <a:normAutofit/>
          </a:bodyPr>
          <a:lstStyle/>
          <a:p>
            <a:r>
              <a:rPr lang="fr-FR" dirty="0" smtClean="0"/>
              <a:t>10. a</a:t>
            </a:r>
          </a:p>
          <a:p>
            <a:pPr marL="0" indent="0">
              <a:buNone/>
            </a:pPr>
            <a:r>
              <a:rPr lang="fr-FR" dirty="0"/>
              <a:t>Au fait, à </a:t>
            </a:r>
            <a:r>
              <a:rPr lang="fr-FR" dirty="0" smtClean="0"/>
              <a:t>quelle heure la </a:t>
            </a:r>
            <a:r>
              <a:rPr lang="fr-FR" dirty="0"/>
              <a:t>prochaine réunion </a:t>
            </a:r>
            <a:r>
              <a:rPr lang="fr-FR" dirty="0">
                <a:solidFill>
                  <a:srgbClr val="FF0000"/>
                </a:solidFill>
              </a:rPr>
              <a:t>aura-</a:t>
            </a:r>
            <a:r>
              <a:rPr lang="fr-FR" b="1" dirty="0">
                <a:solidFill>
                  <a:srgbClr val="00B050"/>
                </a:solidFill>
              </a:rPr>
              <a:t>t</a:t>
            </a:r>
            <a:r>
              <a:rPr lang="fr-FR" dirty="0">
                <a:solidFill>
                  <a:srgbClr val="FF0000"/>
                </a:solidFill>
              </a:rPr>
              <a:t>-elle</a:t>
            </a:r>
            <a:r>
              <a:rPr lang="fr-FR" dirty="0"/>
              <a:t> lieu</a:t>
            </a:r>
            <a:r>
              <a:rPr lang="fr-FR" dirty="0" smtClean="0"/>
              <a:t>?</a:t>
            </a:r>
          </a:p>
          <a:p>
            <a:pPr marL="0" indent="0">
              <a:buNone/>
            </a:pPr>
            <a:endParaRPr lang="fr-FR" dirty="0" smtClean="0"/>
          </a:p>
          <a:p>
            <a:pPr marL="0" indent="0">
              <a:buNone/>
            </a:pPr>
            <a:r>
              <a:rPr lang="fr-FR" dirty="0" smtClean="0">
                <a:solidFill>
                  <a:srgbClr val="FF0000"/>
                </a:solidFill>
              </a:rPr>
              <a:t>Inversion sujet-verbe (question formelle)</a:t>
            </a:r>
          </a:p>
          <a:p>
            <a:pPr marL="0" indent="0">
              <a:buNone/>
            </a:pPr>
            <a:r>
              <a:rPr lang="fr-FR" dirty="0" smtClean="0">
                <a:solidFill>
                  <a:srgbClr val="00B050"/>
                </a:solidFill>
              </a:rPr>
              <a:t>T de liaison</a:t>
            </a:r>
            <a:endParaRPr lang="fr-FR" dirty="0">
              <a:solidFill>
                <a:srgbClr val="00B050"/>
              </a:solidFill>
            </a:endParaRPr>
          </a:p>
          <a:p>
            <a:pPr marL="0" indent="0">
              <a:buNone/>
            </a:pPr>
            <a:endParaRPr lang="fr-FR" dirty="0">
              <a:solidFill>
                <a:srgbClr val="FF0000"/>
              </a:solidFill>
            </a:endParaRPr>
          </a:p>
        </p:txBody>
      </p:sp>
    </p:spTree>
    <p:extLst>
      <p:ext uri="{BB962C8B-B14F-4D97-AF65-F5344CB8AC3E}">
        <p14:creationId xmlns:p14="http://schemas.microsoft.com/office/powerpoint/2010/main" val="174127977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11. Quelle phrase est correcte?</a:t>
            </a:r>
          </a:p>
          <a:p>
            <a:pPr marL="0" indent="0">
              <a:buNone/>
            </a:pPr>
            <a:r>
              <a:rPr lang="fr-FR" dirty="0" smtClean="0"/>
              <a:t>a. Ils ont attendu leurs cadeaux assez longtemps, tu devrais le leur donner</a:t>
            </a:r>
          </a:p>
          <a:p>
            <a:pPr marL="0" indent="0">
              <a:buNone/>
            </a:pPr>
            <a:r>
              <a:rPr lang="fr-FR" dirty="0" smtClean="0"/>
              <a:t>b. Ils ont attendu leurs cadeaux assez longtemps, tu devrais le leurs donner</a:t>
            </a:r>
          </a:p>
          <a:p>
            <a:pPr marL="0" indent="0">
              <a:buNone/>
            </a:pPr>
            <a:r>
              <a:rPr lang="fr-FR" dirty="0" smtClean="0"/>
              <a:t>c. Ils ont attendu leur cadeau assez longtemps, tu devrais le leur donner</a:t>
            </a:r>
          </a:p>
          <a:p>
            <a:pPr marL="0" indent="0">
              <a:buNone/>
            </a:pPr>
            <a:r>
              <a:rPr lang="fr-FR" dirty="0" smtClean="0"/>
              <a:t>d. Ils ont attendu leur cadeau assez longtemps tu devrais le leurs donner</a:t>
            </a:r>
            <a:endParaRPr lang="fr-FR" dirty="0"/>
          </a:p>
        </p:txBody>
      </p:sp>
    </p:spTree>
    <p:extLst>
      <p:ext uri="{BB962C8B-B14F-4D97-AF65-F5344CB8AC3E}">
        <p14:creationId xmlns:p14="http://schemas.microsoft.com/office/powerpoint/2010/main" val="327233845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11. c</a:t>
            </a:r>
          </a:p>
          <a:p>
            <a:pPr marL="0" indent="0">
              <a:buNone/>
            </a:pPr>
            <a:r>
              <a:rPr lang="fr-FR" dirty="0"/>
              <a:t>Ils ont attendu </a:t>
            </a:r>
            <a:r>
              <a:rPr lang="fr-FR" dirty="0">
                <a:solidFill>
                  <a:srgbClr val="00B050"/>
                </a:solidFill>
              </a:rPr>
              <a:t>leur cadeau </a:t>
            </a:r>
            <a:r>
              <a:rPr lang="fr-FR" dirty="0"/>
              <a:t>assez longtemps tu devrais </a:t>
            </a:r>
            <a:r>
              <a:rPr lang="fr-FR" dirty="0">
                <a:solidFill>
                  <a:srgbClr val="00B050"/>
                </a:solidFill>
              </a:rPr>
              <a:t>le</a:t>
            </a:r>
            <a:r>
              <a:rPr lang="fr-FR" dirty="0"/>
              <a:t> </a:t>
            </a:r>
            <a:r>
              <a:rPr lang="fr-FR" dirty="0" smtClean="0">
                <a:solidFill>
                  <a:schemeClr val="accent6"/>
                </a:solidFill>
              </a:rPr>
              <a:t>leur </a:t>
            </a:r>
            <a:r>
              <a:rPr lang="fr-FR" dirty="0"/>
              <a:t>donner</a:t>
            </a:r>
          </a:p>
          <a:p>
            <a:pPr marL="0" indent="0">
              <a:buNone/>
            </a:pPr>
            <a:endParaRPr lang="fr-FR" dirty="0" smtClean="0"/>
          </a:p>
          <a:p>
            <a:pPr marL="0" indent="0">
              <a:buNone/>
            </a:pPr>
            <a:r>
              <a:rPr lang="fr-FR" dirty="0" smtClean="0"/>
              <a:t>Leur = donner à eux = pronom personnel (remplace </a:t>
            </a:r>
            <a:r>
              <a:rPr lang="fr-FR" dirty="0" err="1" smtClean="0"/>
              <a:t>qch</a:t>
            </a:r>
            <a:r>
              <a:rPr lang="fr-FR" dirty="0" smtClean="0"/>
              <a:t>)</a:t>
            </a:r>
          </a:p>
          <a:p>
            <a:pPr marL="0" indent="0">
              <a:buNone/>
            </a:pPr>
            <a:r>
              <a:rPr lang="fr-FR" dirty="0" smtClean="0"/>
              <a:t>Leurs = adjectif possessif (mon/ma/mes/ta/ses/votre…)</a:t>
            </a:r>
            <a:endParaRPr lang="fr-FR" dirty="0"/>
          </a:p>
        </p:txBody>
      </p:sp>
    </p:spTree>
    <p:extLst>
      <p:ext uri="{BB962C8B-B14F-4D97-AF65-F5344CB8AC3E}">
        <p14:creationId xmlns:p14="http://schemas.microsoft.com/office/powerpoint/2010/main" val="284264401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12. Quelle phrase est correcte?</a:t>
            </a:r>
          </a:p>
          <a:p>
            <a:pPr marL="0" indent="0">
              <a:buNone/>
            </a:pPr>
            <a:r>
              <a:rPr lang="fr-FR" dirty="0" smtClean="0"/>
              <a:t>a. J’ai bien peur qu’il n’ait pas compris ce que tu as voulu lui dire</a:t>
            </a:r>
          </a:p>
          <a:p>
            <a:pPr marL="0" indent="0">
              <a:buNone/>
            </a:pPr>
            <a:r>
              <a:rPr lang="fr-FR" dirty="0" smtClean="0"/>
              <a:t>b. J’ai bien peur qu’il n’est pas compris ce que tu voulais lui dire</a:t>
            </a:r>
          </a:p>
          <a:p>
            <a:pPr marL="0" indent="0">
              <a:buNone/>
            </a:pPr>
            <a:r>
              <a:rPr lang="fr-FR" dirty="0" smtClean="0"/>
              <a:t>c. J’ai bien peur qu’il n’ait pas compris ce que tu a voulu lui dire</a:t>
            </a:r>
          </a:p>
          <a:p>
            <a:pPr marL="0" indent="0">
              <a:buNone/>
            </a:pPr>
            <a:r>
              <a:rPr lang="fr-FR" dirty="0" smtClean="0"/>
              <a:t>d. J’ai bien peur qu’il n’a pas compris ce que tu veux lui dire</a:t>
            </a:r>
          </a:p>
        </p:txBody>
      </p:sp>
    </p:spTree>
    <p:extLst>
      <p:ext uri="{BB962C8B-B14F-4D97-AF65-F5344CB8AC3E}">
        <p14:creationId xmlns:p14="http://schemas.microsoft.com/office/powerpoint/2010/main" val="66810923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8064896" cy="2592288"/>
          </a:xfrm>
        </p:spPr>
        <p:txBody>
          <a:bodyPr>
            <a:normAutofit/>
          </a:bodyPr>
          <a:lstStyle/>
          <a:p>
            <a:r>
              <a:rPr lang="fr-FR" dirty="0" smtClean="0"/>
              <a:t>12. a</a:t>
            </a:r>
          </a:p>
          <a:p>
            <a:pPr marL="0" indent="0">
              <a:buNone/>
            </a:pPr>
            <a:r>
              <a:rPr lang="fr-FR" dirty="0"/>
              <a:t>J’ai bien peur qu’il n’</a:t>
            </a:r>
            <a:r>
              <a:rPr lang="fr-FR" dirty="0">
                <a:solidFill>
                  <a:schemeClr val="accent6"/>
                </a:solidFill>
              </a:rPr>
              <a:t>ait pas compris </a:t>
            </a:r>
            <a:r>
              <a:rPr lang="fr-FR" dirty="0"/>
              <a:t>ce que tu as voulu lui dire</a:t>
            </a:r>
          </a:p>
          <a:p>
            <a:pPr marL="0" indent="0">
              <a:buNone/>
            </a:pPr>
            <a:r>
              <a:rPr lang="fr-FR" dirty="0" smtClean="0">
                <a:solidFill>
                  <a:schemeClr val="accent6"/>
                </a:solidFill>
              </a:rPr>
              <a:t>Subjonctif passé</a:t>
            </a:r>
          </a:p>
        </p:txBody>
      </p:sp>
    </p:spTree>
    <p:extLst>
      <p:ext uri="{BB962C8B-B14F-4D97-AF65-F5344CB8AC3E}">
        <p14:creationId xmlns:p14="http://schemas.microsoft.com/office/powerpoint/2010/main" val="57303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13. Quelle phrase est correcte?</a:t>
            </a:r>
          </a:p>
          <a:p>
            <a:pPr marL="0" indent="0">
              <a:buNone/>
            </a:pPr>
            <a:r>
              <a:rPr lang="fr-FR" dirty="0" smtClean="0"/>
              <a:t>a. Cet fondation a été créé il y a bien longtemps</a:t>
            </a:r>
          </a:p>
          <a:p>
            <a:pPr marL="0" indent="0">
              <a:buNone/>
            </a:pPr>
            <a:r>
              <a:rPr lang="fr-FR" dirty="0" smtClean="0"/>
              <a:t>b. Sept fondations a été créées il y a bien longtemps</a:t>
            </a:r>
          </a:p>
          <a:p>
            <a:pPr marL="0" indent="0">
              <a:buNone/>
            </a:pPr>
            <a:r>
              <a:rPr lang="fr-FR" dirty="0" smtClean="0"/>
              <a:t>c. Cette fondation a été créée il y a bien </a:t>
            </a:r>
            <a:r>
              <a:rPr lang="fr-FR" dirty="0" err="1" smtClean="0"/>
              <a:t>lontemps</a:t>
            </a:r>
            <a:endParaRPr lang="fr-FR" dirty="0" smtClean="0"/>
          </a:p>
          <a:p>
            <a:pPr marL="0" indent="0">
              <a:buNone/>
            </a:pPr>
            <a:r>
              <a:rPr lang="fr-FR" dirty="0" smtClean="0"/>
              <a:t>d. Cette fondation a été créée il y a bien longtemps</a:t>
            </a:r>
          </a:p>
        </p:txBody>
      </p:sp>
    </p:spTree>
    <p:extLst>
      <p:ext uri="{BB962C8B-B14F-4D97-AF65-F5344CB8AC3E}">
        <p14:creationId xmlns:p14="http://schemas.microsoft.com/office/powerpoint/2010/main" val="378809245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8064896" cy="2592288"/>
          </a:xfrm>
        </p:spPr>
        <p:txBody>
          <a:bodyPr>
            <a:normAutofit/>
          </a:bodyPr>
          <a:lstStyle/>
          <a:p>
            <a:r>
              <a:rPr lang="fr-FR" dirty="0" smtClean="0"/>
              <a:t>13. d</a:t>
            </a:r>
          </a:p>
          <a:p>
            <a:pPr marL="0" indent="0">
              <a:buNone/>
            </a:pPr>
            <a:r>
              <a:rPr lang="fr-FR" dirty="0"/>
              <a:t>Cette fondation </a:t>
            </a:r>
            <a:r>
              <a:rPr lang="fr-FR" dirty="0">
                <a:solidFill>
                  <a:srgbClr val="FF0000"/>
                </a:solidFill>
              </a:rPr>
              <a:t>a été créée </a:t>
            </a:r>
            <a:r>
              <a:rPr lang="fr-FR" dirty="0"/>
              <a:t>il y a bien </a:t>
            </a:r>
            <a:r>
              <a:rPr lang="fr-FR" dirty="0" smtClean="0"/>
              <a:t>longtemps</a:t>
            </a:r>
          </a:p>
          <a:p>
            <a:pPr marL="0" indent="0">
              <a:buNone/>
            </a:pPr>
            <a:r>
              <a:rPr lang="fr-FR" u="sng" dirty="0" smtClean="0"/>
              <a:t>Être créé au féminin </a:t>
            </a:r>
            <a:r>
              <a:rPr lang="fr-FR" dirty="0" smtClean="0"/>
              <a:t>= créée</a:t>
            </a:r>
          </a:p>
          <a:p>
            <a:pPr marL="0" indent="0">
              <a:buNone/>
            </a:pPr>
            <a:r>
              <a:rPr lang="fr-FR" u="sng" dirty="0" smtClean="0"/>
              <a:t>Fondation</a:t>
            </a:r>
            <a:r>
              <a:rPr lang="fr-FR" dirty="0" smtClean="0"/>
              <a:t> = nom féminin donc </a:t>
            </a:r>
            <a:r>
              <a:rPr lang="fr-FR" i="1" dirty="0" smtClean="0"/>
              <a:t>cette</a:t>
            </a:r>
            <a:r>
              <a:rPr lang="fr-FR" dirty="0" smtClean="0"/>
              <a:t> (adjectif démonstratif qui s’y rattache) est féminin</a:t>
            </a:r>
            <a:endParaRPr lang="fr-FR" dirty="0"/>
          </a:p>
          <a:p>
            <a:pPr marL="0" indent="0">
              <a:buNone/>
            </a:pPr>
            <a:endParaRPr lang="fr-FR" dirty="0" smtClean="0"/>
          </a:p>
        </p:txBody>
      </p:sp>
    </p:spTree>
    <p:extLst>
      <p:ext uri="{BB962C8B-B14F-4D97-AF65-F5344CB8AC3E}">
        <p14:creationId xmlns:p14="http://schemas.microsoft.com/office/powerpoint/2010/main" val="292137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14. Quelle phrase est correcte?</a:t>
            </a:r>
          </a:p>
          <a:p>
            <a:pPr marL="0" indent="0">
              <a:buNone/>
            </a:pPr>
            <a:r>
              <a:rPr lang="fr-FR" dirty="0" smtClean="0"/>
              <a:t>a. D’après le médecin légiste, il s’agit bel et bien d’une </a:t>
            </a:r>
            <a:r>
              <a:rPr lang="fr-FR" dirty="0" err="1" smtClean="0"/>
              <a:t>strengulation</a:t>
            </a:r>
            <a:endParaRPr lang="fr-FR" dirty="0" smtClean="0"/>
          </a:p>
          <a:p>
            <a:pPr marL="0" indent="0">
              <a:buNone/>
            </a:pPr>
            <a:r>
              <a:rPr lang="fr-FR" dirty="0" smtClean="0"/>
              <a:t>b. D’après le médecin légiste, il s’agit belle et bien d’une </a:t>
            </a:r>
            <a:r>
              <a:rPr lang="fr-FR" dirty="0" err="1" smtClean="0"/>
              <a:t>strengulation</a:t>
            </a:r>
            <a:endParaRPr lang="fr-FR" dirty="0" smtClean="0"/>
          </a:p>
          <a:p>
            <a:pPr marL="0" indent="0">
              <a:buNone/>
            </a:pPr>
            <a:r>
              <a:rPr lang="fr-FR" dirty="0" smtClean="0"/>
              <a:t>c. D’après le médecin légiste, il s’agit bel et bien d’une strangulation</a:t>
            </a:r>
          </a:p>
          <a:p>
            <a:pPr marL="0" indent="0">
              <a:buNone/>
            </a:pPr>
            <a:r>
              <a:rPr lang="fr-FR" dirty="0" smtClean="0"/>
              <a:t>d. D’après le médecin légiste, il s’agit belle et bien d’une strangulation</a:t>
            </a:r>
          </a:p>
        </p:txBody>
      </p:sp>
    </p:spTree>
    <p:extLst>
      <p:ext uri="{BB962C8B-B14F-4D97-AF65-F5344CB8AC3E}">
        <p14:creationId xmlns:p14="http://schemas.microsoft.com/office/powerpoint/2010/main" val="379382630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marL="457200" indent="-457200">
              <a:buAutoNum type="arabicPeriod"/>
            </a:pPr>
            <a:r>
              <a:rPr lang="fr-FR" b="1" dirty="0" smtClean="0"/>
              <a:t>Quelle phrase est correcte?</a:t>
            </a:r>
          </a:p>
          <a:p>
            <a:pPr marL="0" indent="0">
              <a:buNone/>
            </a:pPr>
            <a:r>
              <a:rPr lang="fr-FR" dirty="0" smtClean="0"/>
              <a:t>a. Suis-je en-dessus ou au-dessous de la limitation de vitesse?</a:t>
            </a:r>
          </a:p>
          <a:p>
            <a:pPr marL="0" indent="0">
              <a:buNone/>
            </a:pPr>
            <a:r>
              <a:rPr lang="fr-FR" dirty="0" smtClean="0"/>
              <a:t>b. Suis-je au-dessus ou au-dessous de la limitation de vitesse?</a:t>
            </a:r>
          </a:p>
          <a:p>
            <a:pPr marL="0" indent="0">
              <a:buNone/>
            </a:pPr>
            <a:r>
              <a:rPr lang="fr-FR" dirty="0" smtClean="0"/>
              <a:t>c. Suis-je en-dessus ou en-dessous de la limitation de vitesse?</a:t>
            </a:r>
          </a:p>
          <a:p>
            <a:pPr marL="0" indent="0">
              <a:buNone/>
            </a:pPr>
            <a:r>
              <a:rPr lang="fr-FR" dirty="0" smtClean="0"/>
              <a:t>d. Suis-je au-dessus ou en-dessous de la limitation de vitesse?</a:t>
            </a:r>
          </a:p>
        </p:txBody>
      </p:sp>
    </p:spTree>
    <p:extLst>
      <p:ext uri="{BB962C8B-B14F-4D97-AF65-F5344CB8AC3E}">
        <p14:creationId xmlns:p14="http://schemas.microsoft.com/office/powerpoint/2010/main" val="420224932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8064896" cy="2592288"/>
          </a:xfrm>
        </p:spPr>
        <p:txBody>
          <a:bodyPr/>
          <a:lstStyle/>
          <a:p>
            <a:r>
              <a:rPr lang="fr-FR" dirty="0" smtClean="0"/>
              <a:t>14. c</a:t>
            </a:r>
          </a:p>
          <a:p>
            <a:pPr marL="0" indent="0">
              <a:buNone/>
            </a:pPr>
            <a:r>
              <a:rPr lang="fr-FR" dirty="0"/>
              <a:t>D’après le médecin légiste, il s’agit </a:t>
            </a:r>
            <a:r>
              <a:rPr lang="fr-FR" dirty="0">
                <a:solidFill>
                  <a:srgbClr val="FF0000"/>
                </a:solidFill>
              </a:rPr>
              <a:t>bel et bien </a:t>
            </a:r>
            <a:r>
              <a:rPr lang="fr-FR" i="1" dirty="0" smtClean="0">
                <a:solidFill>
                  <a:srgbClr val="FF0000"/>
                </a:solidFill>
              </a:rPr>
              <a:t>(invariable) </a:t>
            </a:r>
            <a:r>
              <a:rPr lang="fr-FR" dirty="0" smtClean="0"/>
              <a:t>d’une </a:t>
            </a:r>
            <a:r>
              <a:rPr lang="fr-FR" dirty="0">
                <a:solidFill>
                  <a:srgbClr val="FF0000"/>
                </a:solidFill>
              </a:rPr>
              <a:t>strangulation</a:t>
            </a:r>
          </a:p>
          <a:p>
            <a:pPr marL="0" indent="0">
              <a:buNone/>
            </a:pPr>
            <a:endParaRPr lang="fr-FR" dirty="0" smtClean="0"/>
          </a:p>
        </p:txBody>
      </p:sp>
    </p:spTree>
    <p:extLst>
      <p:ext uri="{BB962C8B-B14F-4D97-AF65-F5344CB8AC3E}">
        <p14:creationId xmlns:p14="http://schemas.microsoft.com/office/powerpoint/2010/main" val="3207771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15. Quelle phrase est correcte?</a:t>
            </a:r>
          </a:p>
          <a:p>
            <a:pPr marL="0" indent="0">
              <a:buNone/>
            </a:pPr>
            <a:r>
              <a:rPr lang="fr-FR" dirty="0" smtClean="0"/>
              <a:t>a. Thomas est difficile à suivre car il n’intervient pas toujours à </a:t>
            </a:r>
            <a:r>
              <a:rPr lang="fr-FR" dirty="0" err="1" smtClean="0"/>
              <a:t>bonnessiant</a:t>
            </a:r>
            <a:endParaRPr lang="fr-FR" dirty="0" smtClean="0"/>
          </a:p>
          <a:p>
            <a:pPr marL="0" indent="0">
              <a:buNone/>
            </a:pPr>
            <a:r>
              <a:rPr lang="fr-FR" dirty="0" smtClean="0"/>
              <a:t>b. Thomas est difficile à suivre car il n’intervient pas toujours à bonne escient</a:t>
            </a:r>
          </a:p>
          <a:p>
            <a:pPr marL="0" indent="0">
              <a:buNone/>
            </a:pPr>
            <a:r>
              <a:rPr lang="fr-FR" dirty="0" smtClean="0"/>
              <a:t>c. </a:t>
            </a:r>
            <a:r>
              <a:rPr lang="fr-FR" dirty="0"/>
              <a:t>Thomas est difficile à suivre car il n’intervient pas toujours à </a:t>
            </a:r>
            <a:r>
              <a:rPr lang="fr-FR" dirty="0" smtClean="0"/>
              <a:t>bon escient</a:t>
            </a:r>
          </a:p>
          <a:p>
            <a:pPr marL="0" indent="0">
              <a:buNone/>
            </a:pPr>
            <a:r>
              <a:rPr lang="fr-FR" dirty="0"/>
              <a:t>d. Thomas est difficile à suivre car il n’intervient pas toujours à bonne </a:t>
            </a:r>
            <a:r>
              <a:rPr lang="fr-FR" dirty="0" err="1" smtClean="0"/>
              <a:t>esciant</a:t>
            </a:r>
            <a:endParaRPr lang="fr-FR" dirty="0"/>
          </a:p>
          <a:p>
            <a:pPr marL="0" indent="0">
              <a:buNone/>
            </a:pPr>
            <a:endParaRPr lang="fr-FR" dirty="0" smtClean="0">
              <a:solidFill>
                <a:srgbClr val="FF0000"/>
              </a:solidFill>
            </a:endParaRPr>
          </a:p>
        </p:txBody>
      </p:sp>
    </p:spTree>
    <p:extLst>
      <p:ext uri="{BB962C8B-B14F-4D97-AF65-F5344CB8AC3E}">
        <p14:creationId xmlns:p14="http://schemas.microsoft.com/office/powerpoint/2010/main" val="127724122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8064896" cy="2592288"/>
          </a:xfrm>
        </p:spPr>
        <p:txBody>
          <a:bodyPr>
            <a:normAutofit fontScale="92500" lnSpcReduction="10000"/>
          </a:bodyPr>
          <a:lstStyle/>
          <a:p>
            <a:r>
              <a:rPr lang="fr-FR" dirty="0" smtClean="0"/>
              <a:t>15. c</a:t>
            </a:r>
          </a:p>
          <a:p>
            <a:pPr marL="0" indent="0">
              <a:buNone/>
            </a:pPr>
            <a:r>
              <a:rPr lang="fr-FR" dirty="0"/>
              <a:t>Thomas est difficile à suivre car il n’intervient pas toujours à bon </a:t>
            </a:r>
            <a:r>
              <a:rPr lang="fr-FR" dirty="0" smtClean="0"/>
              <a:t>escient</a:t>
            </a:r>
          </a:p>
          <a:p>
            <a:pPr marL="0" indent="0">
              <a:buNone/>
            </a:pPr>
            <a:endParaRPr lang="fr-FR" dirty="0" smtClean="0"/>
          </a:p>
          <a:p>
            <a:pPr marL="0" indent="0">
              <a:buNone/>
            </a:pPr>
            <a:r>
              <a:rPr lang="fr-FR" b="1" dirty="0" smtClean="0"/>
              <a:t>À </a:t>
            </a:r>
            <a:r>
              <a:rPr lang="fr-FR" b="1" dirty="0"/>
              <a:t>bon, à mauvais </a:t>
            </a:r>
            <a:r>
              <a:rPr lang="fr-FR" b="1" dirty="0" smtClean="0"/>
              <a:t>escient</a:t>
            </a:r>
            <a:r>
              <a:rPr lang="fr-FR" b="1" dirty="0"/>
              <a:t>:</a:t>
            </a:r>
          </a:p>
          <a:p>
            <a:pPr marL="0" indent="0">
              <a:buNone/>
            </a:pPr>
            <a:r>
              <a:rPr lang="fr-FR" dirty="0"/>
              <a:t>avec à-propos, en connaissance de </a:t>
            </a:r>
            <a:r>
              <a:rPr lang="fr-FR" dirty="0" smtClean="0"/>
              <a:t>cause</a:t>
            </a:r>
            <a:r>
              <a:rPr lang="fr-FR" dirty="0"/>
              <a:t> </a:t>
            </a:r>
            <a:r>
              <a:rPr lang="fr-FR" dirty="0" smtClean="0"/>
              <a:t>OU </a:t>
            </a:r>
            <a:r>
              <a:rPr lang="fr-FR" dirty="0"/>
              <a:t>sans discernement, à tort : </a:t>
            </a:r>
            <a:r>
              <a:rPr lang="fr-FR" i="1" dirty="0"/>
              <a:t>Intervenir à bon escient dans une discussion</a:t>
            </a:r>
          </a:p>
          <a:p>
            <a:pPr marL="0" indent="0">
              <a:buNone/>
            </a:pPr>
            <a:endParaRPr lang="fr-FR" dirty="0">
              <a:solidFill>
                <a:srgbClr val="FF0000"/>
              </a:solidFill>
            </a:endParaRPr>
          </a:p>
        </p:txBody>
      </p:sp>
    </p:spTree>
    <p:extLst>
      <p:ext uri="{BB962C8B-B14F-4D97-AF65-F5344CB8AC3E}">
        <p14:creationId xmlns:p14="http://schemas.microsoft.com/office/powerpoint/2010/main" val="3484813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16. Combien d’erreurs contient la phrase suivante: </a:t>
            </a:r>
            <a:r>
              <a:rPr lang="fr-FR" dirty="0" smtClean="0"/>
              <a:t>« Je réponds jamais au téléphone quand je </a:t>
            </a:r>
            <a:r>
              <a:rPr lang="fr-FR" dirty="0" smtClean="0"/>
              <a:t>conduit</a:t>
            </a:r>
            <a:r>
              <a:rPr lang="fr-FR" dirty="0" smtClean="0"/>
              <a:t> »?</a:t>
            </a:r>
          </a:p>
          <a:p>
            <a:pPr marL="0" indent="0">
              <a:buNone/>
            </a:pPr>
            <a:r>
              <a:rPr lang="fr-FR" dirty="0" smtClean="0"/>
              <a:t>a. 1</a:t>
            </a:r>
          </a:p>
          <a:p>
            <a:pPr marL="0" indent="0">
              <a:buNone/>
            </a:pPr>
            <a:r>
              <a:rPr lang="fr-FR" dirty="0" smtClean="0"/>
              <a:t>b. 2</a:t>
            </a:r>
          </a:p>
          <a:p>
            <a:pPr marL="0" indent="0">
              <a:buNone/>
            </a:pPr>
            <a:r>
              <a:rPr lang="fr-FR" dirty="0" smtClean="0"/>
              <a:t>c. 3</a:t>
            </a:r>
          </a:p>
          <a:p>
            <a:pPr marL="0" indent="0">
              <a:buNone/>
            </a:pPr>
            <a:r>
              <a:rPr lang="fr-FR" dirty="0" smtClean="0"/>
              <a:t>d. Aucune</a:t>
            </a:r>
          </a:p>
        </p:txBody>
      </p:sp>
    </p:spTree>
    <p:extLst>
      <p:ext uri="{BB962C8B-B14F-4D97-AF65-F5344CB8AC3E}">
        <p14:creationId xmlns:p14="http://schemas.microsoft.com/office/powerpoint/2010/main" val="15834235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8064896" cy="2592288"/>
          </a:xfrm>
        </p:spPr>
        <p:txBody>
          <a:bodyPr/>
          <a:lstStyle/>
          <a:p>
            <a:r>
              <a:rPr lang="fr-FR" dirty="0" smtClean="0"/>
              <a:t>16. </a:t>
            </a:r>
            <a:r>
              <a:rPr lang="fr-FR" dirty="0" smtClean="0"/>
              <a:t>b</a:t>
            </a:r>
            <a:endParaRPr lang="fr-FR" dirty="0" smtClean="0"/>
          </a:p>
          <a:p>
            <a:pPr marL="0" indent="0">
              <a:buNone/>
            </a:pPr>
            <a:r>
              <a:rPr lang="fr-FR" dirty="0"/>
              <a:t>Je </a:t>
            </a:r>
            <a:r>
              <a:rPr lang="fr-FR" dirty="0" smtClean="0">
                <a:solidFill>
                  <a:srgbClr val="FF0000"/>
                </a:solidFill>
              </a:rPr>
              <a:t>ne</a:t>
            </a:r>
            <a:r>
              <a:rPr lang="fr-FR" dirty="0" smtClean="0"/>
              <a:t> réponds </a:t>
            </a:r>
            <a:r>
              <a:rPr lang="fr-FR" dirty="0"/>
              <a:t>jamais au téléphone quand je condui</a:t>
            </a:r>
            <a:r>
              <a:rPr lang="fr-FR" dirty="0">
                <a:solidFill>
                  <a:srgbClr val="FF0000"/>
                </a:solidFill>
              </a:rPr>
              <a:t>s</a:t>
            </a:r>
            <a:endParaRPr lang="fr-FR" dirty="0" smtClean="0">
              <a:solidFill>
                <a:srgbClr val="FF0000"/>
              </a:solidFill>
            </a:endParaRPr>
          </a:p>
        </p:txBody>
      </p:sp>
    </p:spTree>
    <p:extLst>
      <p:ext uri="{BB962C8B-B14F-4D97-AF65-F5344CB8AC3E}">
        <p14:creationId xmlns:p14="http://schemas.microsoft.com/office/powerpoint/2010/main" val="2495181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17. Combien d’erreurs contient la phrase suivante: </a:t>
            </a:r>
            <a:r>
              <a:rPr lang="fr-FR" dirty="0" smtClean="0"/>
              <a:t>« la descente en </a:t>
            </a:r>
            <a:r>
              <a:rPr lang="fr-FR" dirty="0" err="1" smtClean="0"/>
              <a:t>apné</a:t>
            </a:r>
            <a:r>
              <a:rPr lang="fr-FR" dirty="0" smtClean="0"/>
              <a:t> est une </a:t>
            </a:r>
            <a:r>
              <a:rPr lang="fr-FR" dirty="0" err="1" smtClean="0"/>
              <a:t>dicipline</a:t>
            </a:r>
            <a:r>
              <a:rPr lang="fr-FR" dirty="0" smtClean="0"/>
              <a:t> </a:t>
            </a:r>
            <a:r>
              <a:rPr lang="fr-FR" dirty="0" err="1" smtClean="0"/>
              <a:t>dangeureuse</a:t>
            </a:r>
            <a:r>
              <a:rPr lang="fr-FR" dirty="0" smtClean="0"/>
              <a:t> »?</a:t>
            </a:r>
          </a:p>
          <a:p>
            <a:pPr marL="0" indent="0">
              <a:buNone/>
            </a:pPr>
            <a:r>
              <a:rPr lang="fr-FR" dirty="0" smtClean="0"/>
              <a:t>a. </a:t>
            </a:r>
            <a:r>
              <a:rPr lang="fr-FR" dirty="0"/>
              <a:t>1</a:t>
            </a:r>
            <a:endParaRPr lang="fr-FR" dirty="0" smtClean="0"/>
          </a:p>
          <a:p>
            <a:pPr marL="0" indent="0">
              <a:buNone/>
            </a:pPr>
            <a:r>
              <a:rPr lang="fr-FR" dirty="0" smtClean="0"/>
              <a:t>b. </a:t>
            </a:r>
            <a:r>
              <a:rPr lang="fr-FR" dirty="0"/>
              <a:t>2</a:t>
            </a:r>
            <a:endParaRPr lang="fr-FR" dirty="0" smtClean="0"/>
          </a:p>
          <a:p>
            <a:pPr marL="0" indent="0">
              <a:buNone/>
            </a:pPr>
            <a:r>
              <a:rPr lang="fr-FR" dirty="0" smtClean="0"/>
              <a:t>c. 3</a:t>
            </a:r>
          </a:p>
          <a:p>
            <a:pPr marL="0" indent="0">
              <a:buNone/>
            </a:pPr>
            <a:r>
              <a:rPr lang="fr-FR" dirty="0" smtClean="0"/>
              <a:t>d. 4</a:t>
            </a:r>
            <a:endParaRPr lang="fr-FR" dirty="0"/>
          </a:p>
        </p:txBody>
      </p:sp>
    </p:spTree>
    <p:extLst>
      <p:ext uri="{BB962C8B-B14F-4D97-AF65-F5344CB8AC3E}">
        <p14:creationId xmlns:p14="http://schemas.microsoft.com/office/powerpoint/2010/main" val="278359255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8064896" cy="2592288"/>
          </a:xfrm>
        </p:spPr>
        <p:txBody>
          <a:bodyPr/>
          <a:lstStyle/>
          <a:p>
            <a:r>
              <a:rPr lang="fr-FR" dirty="0" smtClean="0"/>
              <a:t>17. </a:t>
            </a:r>
            <a:r>
              <a:rPr lang="fr-FR" dirty="0" smtClean="0"/>
              <a:t>c</a:t>
            </a:r>
            <a:endParaRPr lang="fr-FR" dirty="0" smtClean="0"/>
          </a:p>
          <a:p>
            <a:pPr marL="0" indent="0">
              <a:buNone/>
            </a:pPr>
            <a:r>
              <a:rPr lang="fr-FR" dirty="0"/>
              <a:t> </a:t>
            </a:r>
            <a:r>
              <a:rPr lang="fr-FR" dirty="0" smtClean="0"/>
              <a:t>La </a:t>
            </a:r>
            <a:r>
              <a:rPr lang="fr-FR" dirty="0"/>
              <a:t>descente en </a:t>
            </a:r>
            <a:r>
              <a:rPr lang="fr-FR" dirty="0" smtClean="0"/>
              <a:t>apné</a:t>
            </a:r>
            <a:r>
              <a:rPr lang="fr-FR" dirty="0" smtClean="0">
                <a:solidFill>
                  <a:srgbClr val="FF0000"/>
                </a:solidFill>
              </a:rPr>
              <a:t>e</a:t>
            </a:r>
            <a:r>
              <a:rPr lang="fr-FR" dirty="0" smtClean="0"/>
              <a:t> </a:t>
            </a:r>
            <a:r>
              <a:rPr lang="fr-FR" dirty="0"/>
              <a:t>est une di</a:t>
            </a:r>
            <a:r>
              <a:rPr lang="fr-FR" dirty="0">
                <a:solidFill>
                  <a:srgbClr val="FF0000"/>
                </a:solidFill>
              </a:rPr>
              <a:t>sc</a:t>
            </a:r>
            <a:r>
              <a:rPr lang="fr-FR" dirty="0"/>
              <a:t>ipline </a:t>
            </a:r>
            <a:r>
              <a:rPr lang="fr-FR" dirty="0" smtClean="0">
                <a:solidFill>
                  <a:srgbClr val="FF0000"/>
                </a:solidFill>
              </a:rPr>
              <a:t>dangereuse</a:t>
            </a:r>
            <a:r>
              <a:rPr lang="fr-FR" dirty="0"/>
              <a:t> </a:t>
            </a:r>
            <a:endParaRPr lang="fr-FR" dirty="0" smtClean="0"/>
          </a:p>
        </p:txBody>
      </p:sp>
    </p:spTree>
    <p:extLst>
      <p:ext uri="{BB962C8B-B14F-4D97-AF65-F5344CB8AC3E}">
        <p14:creationId xmlns:p14="http://schemas.microsoft.com/office/powerpoint/2010/main" val="3541173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a:t>18. Combien d’erreurs contient la phrase suivante: </a:t>
            </a:r>
            <a:r>
              <a:rPr lang="fr-FR" dirty="0" smtClean="0"/>
              <a:t>« Ils </a:t>
            </a:r>
            <a:r>
              <a:rPr lang="fr-FR" dirty="0" err="1" smtClean="0"/>
              <a:t>courrent</a:t>
            </a:r>
            <a:r>
              <a:rPr lang="fr-FR" dirty="0" smtClean="0"/>
              <a:t> ensembles par ce qu’ils sont amis »</a:t>
            </a:r>
          </a:p>
          <a:p>
            <a:pPr marL="457200" indent="-457200">
              <a:buAutoNum type="alphaLcPeriod"/>
            </a:pPr>
            <a:r>
              <a:rPr lang="fr-FR" dirty="0" smtClean="0"/>
              <a:t>1</a:t>
            </a:r>
          </a:p>
          <a:p>
            <a:pPr marL="457200" indent="-457200">
              <a:buAutoNum type="alphaLcPeriod"/>
            </a:pPr>
            <a:r>
              <a:rPr lang="fr-FR" dirty="0" smtClean="0"/>
              <a:t>2</a:t>
            </a:r>
          </a:p>
          <a:p>
            <a:pPr marL="457200" indent="-457200">
              <a:buAutoNum type="alphaLcPeriod"/>
            </a:pPr>
            <a:r>
              <a:rPr lang="fr-FR" dirty="0" smtClean="0"/>
              <a:t>3</a:t>
            </a:r>
          </a:p>
          <a:p>
            <a:pPr marL="457200" indent="-457200">
              <a:buAutoNum type="alphaLcPeriod"/>
            </a:pPr>
            <a:r>
              <a:rPr lang="fr-FR" dirty="0" smtClean="0"/>
              <a:t>Aucune</a:t>
            </a:r>
            <a:endParaRPr lang="fr-FR" dirty="0"/>
          </a:p>
          <a:p>
            <a:pPr marL="0" indent="0">
              <a:buNone/>
            </a:pPr>
            <a:endParaRPr lang="fr-FR" dirty="0"/>
          </a:p>
        </p:txBody>
      </p:sp>
    </p:spTree>
    <p:extLst>
      <p:ext uri="{BB962C8B-B14F-4D97-AF65-F5344CB8AC3E}">
        <p14:creationId xmlns:p14="http://schemas.microsoft.com/office/powerpoint/2010/main" val="408163173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8064896" cy="2592288"/>
          </a:xfrm>
        </p:spPr>
        <p:txBody>
          <a:bodyPr>
            <a:normAutofit/>
          </a:bodyPr>
          <a:lstStyle/>
          <a:p>
            <a:r>
              <a:rPr lang="fr-FR" sz="2400" dirty="0" smtClean="0"/>
              <a:t>18. c</a:t>
            </a:r>
          </a:p>
          <a:p>
            <a:pPr marL="0" indent="0">
              <a:buNone/>
            </a:pPr>
            <a:r>
              <a:rPr lang="fr-FR" sz="2400" dirty="0"/>
              <a:t>Ils </a:t>
            </a:r>
            <a:r>
              <a:rPr lang="fr-FR" sz="2400" dirty="0" smtClean="0">
                <a:solidFill>
                  <a:srgbClr val="FF0000"/>
                </a:solidFill>
              </a:rPr>
              <a:t>courent</a:t>
            </a:r>
            <a:r>
              <a:rPr lang="fr-FR" sz="2400" dirty="0" smtClean="0"/>
              <a:t> ensembl</a:t>
            </a:r>
            <a:r>
              <a:rPr lang="fr-FR" sz="2400" dirty="0" smtClean="0">
                <a:solidFill>
                  <a:srgbClr val="FF0000"/>
                </a:solidFill>
              </a:rPr>
              <a:t>e</a:t>
            </a:r>
            <a:r>
              <a:rPr lang="fr-FR" sz="2400" dirty="0" smtClean="0"/>
              <a:t> </a:t>
            </a:r>
            <a:r>
              <a:rPr lang="fr-FR" sz="2400" dirty="0" err="1" smtClean="0">
                <a:solidFill>
                  <a:srgbClr val="FF0000"/>
                </a:solidFill>
              </a:rPr>
              <a:t>parqu</a:t>
            </a:r>
            <a:r>
              <a:rPr lang="fr-FR" sz="2400" dirty="0" err="1" smtClean="0"/>
              <a:t>’ils</a:t>
            </a:r>
            <a:r>
              <a:rPr lang="fr-FR" sz="2400" dirty="0" smtClean="0"/>
              <a:t> </a:t>
            </a:r>
            <a:r>
              <a:rPr lang="fr-FR" sz="2400" dirty="0"/>
              <a:t>sont amis</a:t>
            </a:r>
            <a:endParaRPr lang="fr-FR" sz="2400" dirty="0" smtClean="0"/>
          </a:p>
        </p:txBody>
      </p:sp>
    </p:spTree>
    <p:extLst>
      <p:ext uri="{BB962C8B-B14F-4D97-AF65-F5344CB8AC3E}">
        <p14:creationId xmlns:p14="http://schemas.microsoft.com/office/powerpoint/2010/main" val="1416003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Épreuve de français</a:t>
            </a:r>
          </a:p>
        </p:txBody>
      </p:sp>
      <p:sp>
        <p:nvSpPr>
          <p:cNvPr id="3" name="Espace réservé du contenu 2"/>
          <p:cNvSpPr>
            <a:spLocks noGrp="1"/>
          </p:cNvSpPr>
          <p:nvPr>
            <p:ph idx="1"/>
          </p:nvPr>
        </p:nvSpPr>
        <p:spPr/>
        <p:txBody>
          <a:bodyPr/>
          <a:lstStyle/>
          <a:p>
            <a:pPr marL="0" indent="0">
              <a:buNone/>
            </a:pPr>
            <a:r>
              <a:rPr lang="fr-FR" b="1" dirty="0"/>
              <a:t>19. Combien d’erreurs contient la phrase suivante: </a:t>
            </a:r>
            <a:r>
              <a:rPr lang="fr-FR" dirty="0" smtClean="0"/>
              <a:t>« Combien y </a:t>
            </a:r>
            <a:r>
              <a:rPr lang="fr-FR" dirty="0" err="1" smtClean="0"/>
              <a:t>a-t’il</a:t>
            </a:r>
            <a:r>
              <a:rPr lang="fr-FR" dirty="0" smtClean="0"/>
              <a:t> de consonnes dans le mot « avenir »?</a:t>
            </a:r>
          </a:p>
          <a:p>
            <a:pPr marL="0" indent="0">
              <a:buNone/>
            </a:pPr>
            <a:r>
              <a:rPr lang="fr-FR" dirty="0" smtClean="0"/>
              <a:t>a. 1</a:t>
            </a:r>
          </a:p>
          <a:p>
            <a:pPr marL="0" indent="0">
              <a:buNone/>
            </a:pPr>
            <a:r>
              <a:rPr lang="fr-FR" dirty="0" smtClean="0"/>
              <a:t>b. 2</a:t>
            </a:r>
          </a:p>
          <a:p>
            <a:pPr marL="0" indent="0">
              <a:buNone/>
            </a:pPr>
            <a:r>
              <a:rPr lang="fr-FR" dirty="0" smtClean="0"/>
              <a:t>c. 3</a:t>
            </a:r>
          </a:p>
          <a:p>
            <a:pPr marL="0" indent="0">
              <a:buNone/>
            </a:pPr>
            <a:r>
              <a:rPr lang="fr-FR" dirty="0" smtClean="0"/>
              <a:t>d. Aucune</a:t>
            </a:r>
            <a:endParaRPr lang="fr-FR" dirty="0"/>
          </a:p>
          <a:p>
            <a:pPr marL="0" indent="0">
              <a:buNone/>
            </a:pPr>
            <a:endParaRPr lang="fr-FR" dirty="0"/>
          </a:p>
        </p:txBody>
      </p:sp>
    </p:spTree>
    <p:extLst>
      <p:ext uri="{BB962C8B-B14F-4D97-AF65-F5344CB8AC3E}">
        <p14:creationId xmlns:p14="http://schemas.microsoft.com/office/powerpoint/2010/main" val="25891163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1. d</a:t>
            </a:r>
          </a:p>
          <a:p>
            <a:pPr marL="0" indent="0">
              <a:buNone/>
            </a:pPr>
            <a:r>
              <a:rPr lang="fr-FR" dirty="0" smtClean="0"/>
              <a:t>Suis-je </a:t>
            </a:r>
            <a:r>
              <a:rPr lang="fr-FR" dirty="0" smtClean="0">
                <a:solidFill>
                  <a:srgbClr val="FF0000"/>
                </a:solidFill>
              </a:rPr>
              <a:t>au-dessus</a:t>
            </a:r>
            <a:r>
              <a:rPr lang="fr-FR" dirty="0" smtClean="0"/>
              <a:t> ou </a:t>
            </a:r>
            <a:r>
              <a:rPr lang="fr-FR" dirty="0" smtClean="0">
                <a:solidFill>
                  <a:srgbClr val="FF0000"/>
                </a:solidFill>
              </a:rPr>
              <a:t>en-dessous</a:t>
            </a:r>
            <a:r>
              <a:rPr lang="fr-FR" dirty="0" smtClean="0"/>
              <a:t> de la limitation de vitesse?</a:t>
            </a:r>
            <a:endParaRPr lang="fr-FR" dirty="0"/>
          </a:p>
        </p:txBody>
      </p:sp>
    </p:spTree>
    <p:extLst>
      <p:ext uri="{BB962C8B-B14F-4D97-AF65-F5344CB8AC3E}">
        <p14:creationId xmlns:p14="http://schemas.microsoft.com/office/powerpoint/2010/main" val="357335475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Épreuve de français</a:t>
            </a:r>
          </a:p>
        </p:txBody>
      </p:sp>
      <p:sp>
        <p:nvSpPr>
          <p:cNvPr id="3" name="Espace réservé du contenu 2"/>
          <p:cNvSpPr>
            <a:spLocks noGrp="1"/>
          </p:cNvSpPr>
          <p:nvPr>
            <p:ph idx="1"/>
          </p:nvPr>
        </p:nvSpPr>
        <p:spPr/>
        <p:txBody>
          <a:bodyPr/>
          <a:lstStyle/>
          <a:p>
            <a:r>
              <a:rPr lang="fr-FR" dirty="0" smtClean="0"/>
              <a:t>19. a</a:t>
            </a:r>
          </a:p>
          <a:p>
            <a:pPr marL="0" indent="0">
              <a:buNone/>
            </a:pPr>
            <a:r>
              <a:rPr lang="fr-FR" dirty="0"/>
              <a:t>Combien y </a:t>
            </a:r>
            <a:r>
              <a:rPr lang="fr-FR" dirty="0" err="1" smtClean="0"/>
              <a:t>a-</a:t>
            </a:r>
            <a:r>
              <a:rPr lang="fr-FR" dirty="0" err="1" smtClean="0">
                <a:solidFill>
                  <a:srgbClr val="00B050"/>
                </a:solidFill>
              </a:rPr>
              <a:t>t</a:t>
            </a:r>
            <a:r>
              <a:rPr lang="fr-FR" dirty="0" err="1" smtClean="0">
                <a:solidFill>
                  <a:srgbClr val="FF0000"/>
                </a:solidFill>
              </a:rPr>
              <a:t>-</a:t>
            </a:r>
            <a:r>
              <a:rPr lang="fr-FR" dirty="0" err="1" smtClean="0"/>
              <a:t>il</a:t>
            </a:r>
            <a:r>
              <a:rPr lang="fr-FR" dirty="0" smtClean="0"/>
              <a:t> </a:t>
            </a:r>
            <a:r>
              <a:rPr lang="fr-FR" dirty="0"/>
              <a:t>de consonnes dans le mot « avenir </a:t>
            </a:r>
            <a:r>
              <a:rPr lang="fr-FR" dirty="0" smtClean="0"/>
              <a:t>»</a:t>
            </a:r>
          </a:p>
          <a:p>
            <a:pPr marL="0" indent="0">
              <a:buNone/>
            </a:pPr>
            <a:r>
              <a:rPr lang="fr-FR" dirty="0" smtClean="0">
                <a:solidFill>
                  <a:srgbClr val="00B050"/>
                </a:solidFill>
              </a:rPr>
              <a:t>T de liaison dans une inversion sujet-verbe (question formelle)</a:t>
            </a:r>
            <a:endParaRPr lang="fr-FR" dirty="0">
              <a:solidFill>
                <a:srgbClr val="00B050"/>
              </a:solidFill>
            </a:endParaRPr>
          </a:p>
        </p:txBody>
      </p:sp>
    </p:spTree>
    <p:extLst>
      <p:ext uri="{BB962C8B-B14F-4D97-AF65-F5344CB8AC3E}">
        <p14:creationId xmlns:p14="http://schemas.microsoft.com/office/powerpoint/2010/main" val="147981491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a:t>20. Combien d’erreurs contient la phrase suivante: </a:t>
            </a:r>
            <a:r>
              <a:rPr lang="fr-FR" dirty="0" smtClean="0"/>
              <a:t>« Il tenait à vous remerciez pour cet marque de </a:t>
            </a:r>
            <a:r>
              <a:rPr lang="fr-FR" dirty="0" err="1" smtClean="0"/>
              <a:t>sympatie</a:t>
            </a:r>
            <a:r>
              <a:rPr lang="fr-FR" dirty="0" smtClean="0"/>
              <a:t> »?</a:t>
            </a:r>
          </a:p>
          <a:p>
            <a:pPr marL="457200" indent="-457200">
              <a:buAutoNum type="alphaLcPeriod"/>
            </a:pPr>
            <a:r>
              <a:rPr lang="fr-FR" dirty="0" smtClean="0"/>
              <a:t>1</a:t>
            </a:r>
          </a:p>
          <a:p>
            <a:pPr marL="457200" indent="-457200">
              <a:buAutoNum type="alphaLcPeriod"/>
            </a:pPr>
            <a:r>
              <a:rPr lang="fr-FR" dirty="0" smtClean="0"/>
              <a:t>2</a:t>
            </a:r>
          </a:p>
          <a:p>
            <a:pPr marL="457200" indent="-457200">
              <a:buAutoNum type="alphaLcPeriod"/>
            </a:pPr>
            <a:r>
              <a:rPr lang="fr-FR" dirty="0" smtClean="0"/>
              <a:t>3</a:t>
            </a:r>
          </a:p>
          <a:p>
            <a:pPr marL="457200" indent="-457200">
              <a:buAutoNum type="alphaLcPeriod"/>
            </a:pPr>
            <a:r>
              <a:rPr lang="fr-FR" dirty="0" smtClean="0"/>
              <a:t>Aucune</a:t>
            </a:r>
            <a:endParaRPr lang="fr-FR" dirty="0"/>
          </a:p>
          <a:p>
            <a:pPr marL="0" indent="0">
              <a:buNone/>
            </a:pPr>
            <a:endParaRPr lang="fr-FR" dirty="0"/>
          </a:p>
        </p:txBody>
      </p:sp>
    </p:spTree>
    <p:extLst>
      <p:ext uri="{BB962C8B-B14F-4D97-AF65-F5344CB8AC3E}">
        <p14:creationId xmlns:p14="http://schemas.microsoft.com/office/powerpoint/2010/main" val="5262456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20. c</a:t>
            </a:r>
          </a:p>
          <a:p>
            <a:pPr marL="0" indent="0">
              <a:buNone/>
            </a:pPr>
            <a:r>
              <a:rPr lang="fr-FR" dirty="0"/>
              <a:t> Il tenait à vous </a:t>
            </a:r>
            <a:r>
              <a:rPr lang="fr-FR" dirty="0" smtClean="0"/>
              <a:t>remerci</a:t>
            </a:r>
            <a:r>
              <a:rPr lang="fr-FR" dirty="0" smtClean="0">
                <a:solidFill>
                  <a:srgbClr val="FF0000"/>
                </a:solidFill>
              </a:rPr>
              <a:t>er</a:t>
            </a:r>
            <a:r>
              <a:rPr lang="fr-FR" dirty="0" smtClean="0"/>
              <a:t> </a:t>
            </a:r>
            <a:r>
              <a:rPr lang="fr-FR" dirty="0"/>
              <a:t>pour </a:t>
            </a:r>
            <a:r>
              <a:rPr lang="fr-FR" dirty="0" smtClean="0">
                <a:solidFill>
                  <a:srgbClr val="FF0000"/>
                </a:solidFill>
              </a:rPr>
              <a:t>cette</a:t>
            </a:r>
            <a:r>
              <a:rPr lang="fr-FR" dirty="0" smtClean="0"/>
              <a:t> marque de </a:t>
            </a:r>
            <a:r>
              <a:rPr lang="fr-FR" dirty="0" smtClean="0">
                <a:solidFill>
                  <a:srgbClr val="FF0000"/>
                </a:solidFill>
              </a:rPr>
              <a:t>sympathie</a:t>
            </a:r>
            <a:endParaRPr lang="fr-FR" dirty="0">
              <a:solidFill>
                <a:srgbClr val="FF0000"/>
              </a:solidFill>
            </a:endParaRPr>
          </a:p>
        </p:txBody>
      </p:sp>
    </p:spTree>
    <p:extLst>
      <p:ext uri="{BB962C8B-B14F-4D97-AF65-F5344CB8AC3E}">
        <p14:creationId xmlns:p14="http://schemas.microsoft.com/office/powerpoint/2010/main" val="3605097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8064896" cy="2592288"/>
          </a:xfrm>
        </p:spPr>
        <p:txBody>
          <a:bodyPr>
            <a:normAutofit lnSpcReduction="10000"/>
          </a:bodyPr>
          <a:lstStyle/>
          <a:p>
            <a:pPr marL="0" indent="0">
              <a:buNone/>
            </a:pPr>
            <a:r>
              <a:rPr lang="fr-FR" b="1" dirty="0" smtClean="0"/>
              <a:t>21</a:t>
            </a:r>
            <a:r>
              <a:rPr lang="fr-FR" b="1" dirty="0"/>
              <a:t>. Combien d’erreurs contient la phrase suivante: </a:t>
            </a:r>
            <a:r>
              <a:rPr lang="fr-FR" dirty="0" smtClean="0"/>
              <a:t>« La plupart des élèves ont réussis l’</a:t>
            </a:r>
            <a:r>
              <a:rPr lang="fr-FR" dirty="0" err="1" smtClean="0"/>
              <a:t>examin</a:t>
            </a:r>
            <a:r>
              <a:rPr lang="fr-FR" dirty="0" smtClean="0"/>
              <a:t> final »?</a:t>
            </a:r>
          </a:p>
          <a:p>
            <a:pPr marL="0" indent="0">
              <a:buNone/>
            </a:pPr>
            <a:r>
              <a:rPr lang="fr-FR" dirty="0" smtClean="0"/>
              <a:t>a. 1</a:t>
            </a:r>
          </a:p>
          <a:p>
            <a:pPr marL="0" indent="0">
              <a:buNone/>
            </a:pPr>
            <a:r>
              <a:rPr lang="fr-FR" dirty="0" smtClean="0"/>
              <a:t>b. 2</a:t>
            </a:r>
          </a:p>
          <a:p>
            <a:pPr marL="0" indent="0">
              <a:buNone/>
            </a:pPr>
            <a:r>
              <a:rPr lang="fr-FR" dirty="0" smtClean="0"/>
              <a:t>c. 3</a:t>
            </a:r>
          </a:p>
          <a:p>
            <a:pPr marL="0" indent="0">
              <a:buNone/>
            </a:pPr>
            <a:r>
              <a:rPr lang="fr-FR" dirty="0" smtClean="0"/>
              <a:t>d. 4</a:t>
            </a:r>
            <a:endParaRPr lang="fr-FR" dirty="0"/>
          </a:p>
          <a:p>
            <a:pPr marL="0" indent="0">
              <a:buNone/>
            </a:pPr>
            <a:endParaRPr lang="fr-FR" dirty="0" smtClean="0"/>
          </a:p>
        </p:txBody>
      </p:sp>
    </p:spTree>
    <p:extLst>
      <p:ext uri="{BB962C8B-B14F-4D97-AF65-F5344CB8AC3E}">
        <p14:creationId xmlns:p14="http://schemas.microsoft.com/office/powerpoint/2010/main" val="3342711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21. b</a:t>
            </a:r>
          </a:p>
          <a:p>
            <a:pPr marL="0" indent="0">
              <a:buNone/>
            </a:pPr>
            <a:r>
              <a:rPr lang="fr-FR" dirty="0"/>
              <a:t> La plupart des élèves ont </a:t>
            </a:r>
            <a:r>
              <a:rPr lang="fr-FR" dirty="0" smtClean="0"/>
              <a:t>réuss</a:t>
            </a:r>
            <a:r>
              <a:rPr lang="fr-FR" dirty="0" smtClean="0">
                <a:solidFill>
                  <a:srgbClr val="FF0000"/>
                </a:solidFill>
              </a:rPr>
              <a:t>i</a:t>
            </a:r>
            <a:r>
              <a:rPr lang="fr-FR" dirty="0" smtClean="0"/>
              <a:t> l’exam</a:t>
            </a:r>
            <a:r>
              <a:rPr lang="fr-FR" dirty="0" smtClean="0">
                <a:solidFill>
                  <a:srgbClr val="FF0000"/>
                </a:solidFill>
              </a:rPr>
              <a:t>e</a:t>
            </a:r>
            <a:r>
              <a:rPr lang="fr-FR" dirty="0" smtClean="0"/>
              <a:t>n </a:t>
            </a:r>
            <a:r>
              <a:rPr lang="fr-FR" dirty="0"/>
              <a:t>final </a:t>
            </a:r>
            <a:endParaRPr lang="fr-FR" dirty="0" smtClean="0"/>
          </a:p>
        </p:txBody>
      </p:sp>
    </p:spTree>
    <p:extLst>
      <p:ext uri="{BB962C8B-B14F-4D97-AF65-F5344CB8AC3E}">
        <p14:creationId xmlns:p14="http://schemas.microsoft.com/office/powerpoint/2010/main" val="9870228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a:t>22. Combien d’erreurs contient la phrase suivante: </a:t>
            </a:r>
            <a:r>
              <a:rPr lang="fr-FR" dirty="0" smtClean="0"/>
              <a:t>« L’unique anagramme du mot TERMINALE est le mot ALIMENTER »?</a:t>
            </a:r>
          </a:p>
          <a:p>
            <a:pPr marL="0" indent="0">
              <a:buNone/>
            </a:pPr>
            <a:r>
              <a:rPr lang="fr-FR" dirty="0" smtClean="0"/>
              <a:t>a. 1</a:t>
            </a:r>
          </a:p>
          <a:p>
            <a:pPr marL="0" indent="0">
              <a:buNone/>
            </a:pPr>
            <a:r>
              <a:rPr lang="fr-FR" dirty="0" smtClean="0"/>
              <a:t>b. 2</a:t>
            </a:r>
          </a:p>
          <a:p>
            <a:pPr marL="0" indent="0">
              <a:buNone/>
            </a:pPr>
            <a:r>
              <a:rPr lang="fr-FR" dirty="0" smtClean="0"/>
              <a:t>c. 3</a:t>
            </a:r>
          </a:p>
          <a:p>
            <a:pPr marL="0" indent="0">
              <a:buNone/>
            </a:pPr>
            <a:r>
              <a:rPr lang="fr-FR" dirty="0" smtClean="0"/>
              <a:t>d. Aucune</a:t>
            </a:r>
            <a:endParaRPr lang="fr-FR" dirty="0"/>
          </a:p>
          <a:p>
            <a:pPr marL="0" indent="0">
              <a:buNone/>
            </a:pPr>
            <a:endParaRPr lang="fr-FR" dirty="0"/>
          </a:p>
        </p:txBody>
      </p:sp>
    </p:spTree>
    <p:extLst>
      <p:ext uri="{BB962C8B-B14F-4D97-AF65-F5344CB8AC3E}">
        <p14:creationId xmlns:p14="http://schemas.microsoft.com/office/powerpoint/2010/main" val="251871103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8064896" cy="2592288"/>
          </a:xfrm>
        </p:spPr>
        <p:txBody>
          <a:bodyPr/>
          <a:lstStyle/>
          <a:p>
            <a:endParaRPr lang="fr-FR" dirty="0" smtClean="0"/>
          </a:p>
          <a:p>
            <a:r>
              <a:rPr lang="fr-FR" dirty="0" smtClean="0"/>
              <a:t>22. </a:t>
            </a:r>
            <a:r>
              <a:rPr lang="fr-FR" dirty="0" smtClean="0"/>
              <a:t>d</a:t>
            </a:r>
            <a:endParaRPr lang="fr-FR" dirty="0" smtClean="0"/>
          </a:p>
          <a:p>
            <a:pPr marL="0" indent="0">
              <a:buNone/>
            </a:pPr>
            <a:r>
              <a:rPr lang="fr-FR" dirty="0"/>
              <a:t>L’unique anagramme du mot TERMINALE est le mot ALIMENTER</a:t>
            </a:r>
            <a:endParaRPr lang="fr-FR" dirty="0" smtClean="0"/>
          </a:p>
        </p:txBody>
      </p:sp>
    </p:spTree>
    <p:extLst>
      <p:ext uri="{BB962C8B-B14F-4D97-AF65-F5344CB8AC3E}">
        <p14:creationId xmlns:p14="http://schemas.microsoft.com/office/powerpoint/2010/main" val="3543378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a:t>23. Combien d’erreurs contient la phrase suivante: </a:t>
            </a:r>
            <a:r>
              <a:rPr lang="fr-FR" dirty="0" smtClean="0"/>
              <a:t>« Comment peut-on faire pour pallier à ce problème »?</a:t>
            </a:r>
          </a:p>
          <a:p>
            <a:pPr marL="0" indent="0">
              <a:buNone/>
            </a:pPr>
            <a:endParaRPr lang="fr-FR" dirty="0"/>
          </a:p>
          <a:p>
            <a:pPr marL="457200" indent="-457200">
              <a:buAutoNum type="alphaLcPeriod"/>
            </a:pPr>
            <a:r>
              <a:rPr lang="fr-FR" dirty="0" smtClean="0"/>
              <a:t>1</a:t>
            </a:r>
          </a:p>
          <a:p>
            <a:pPr marL="457200" indent="-457200">
              <a:buAutoNum type="alphaLcPeriod"/>
            </a:pPr>
            <a:r>
              <a:rPr lang="fr-FR" dirty="0" smtClean="0"/>
              <a:t>2</a:t>
            </a:r>
          </a:p>
          <a:p>
            <a:pPr marL="457200" indent="-457200">
              <a:buAutoNum type="alphaLcPeriod"/>
            </a:pPr>
            <a:r>
              <a:rPr lang="fr-FR" dirty="0" smtClean="0"/>
              <a:t>3</a:t>
            </a:r>
          </a:p>
          <a:p>
            <a:pPr marL="457200" indent="-457200">
              <a:buAutoNum type="alphaLcPeriod"/>
            </a:pPr>
            <a:r>
              <a:rPr lang="fr-FR" dirty="0" smtClean="0"/>
              <a:t>Aucune</a:t>
            </a:r>
            <a:endParaRPr lang="fr-FR" dirty="0"/>
          </a:p>
          <a:p>
            <a:pPr marL="0" indent="0">
              <a:buNone/>
            </a:pPr>
            <a:endParaRPr lang="fr-FR" dirty="0"/>
          </a:p>
        </p:txBody>
      </p:sp>
    </p:spTree>
    <p:extLst>
      <p:ext uri="{BB962C8B-B14F-4D97-AF65-F5344CB8AC3E}">
        <p14:creationId xmlns:p14="http://schemas.microsoft.com/office/powerpoint/2010/main" val="262563218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8064896" cy="2592288"/>
          </a:xfrm>
        </p:spPr>
        <p:txBody>
          <a:bodyPr/>
          <a:lstStyle/>
          <a:p>
            <a:r>
              <a:rPr lang="fr-FR" dirty="0" smtClean="0"/>
              <a:t>23. </a:t>
            </a:r>
            <a:r>
              <a:rPr lang="fr-FR" dirty="0" smtClean="0"/>
              <a:t>a</a:t>
            </a:r>
            <a:endParaRPr lang="fr-FR" dirty="0" smtClean="0"/>
          </a:p>
          <a:p>
            <a:pPr marL="0" indent="0">
              <a:buNone/>
            </a:pPr>
            <a:r>
              <a:rPr lang="fr-FR" dirty="0"/>
              <a:t>Comment peut-on faire pour </a:t>
            </a:r>
            <a:r>
              <a:rPr lang="fr-FR" dirty="0" smtClean="0"/>
              <a:t>pallier </a:t>
            </a:r>
            <a:r>
              <a:rPr lang="fr-FR" dirty="0" smtClean="0">
                <a:solidFill>
                  <a:srgbClr val="FF0000"/>
                </a:solidFill>
              </a:rPr>
              <a:t>X</a:t>
            </a:r>
            <a:r>
              <a:rPr lang="fr-FR" dirty="0" smtClean="0"/>
              <a:t> </a:t>
            </a:r>
            <a:r>
              <a:rPr lang="fr-FR" dirty="0"/>
              <a:t>ce </a:t>
            </a:r>
            <a:r>
              <a:rPr lang="fr-FR" dirty="0" smtClean="0"/>
              <a:t>problème?</a:t>
            </a:r>
          </a:p>
        </p:txBody>
      </p:sp>
    </p:spTree>
    <p:extLst>
      <p:ext uri="{BB962C8B-B14F-4D97-AF65-F5344CB8AC3E}">
        <p14:creationId xmlns:p14="http://schemas.microsoft.com/office/powerpoint/2010/main" val="3689346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a:t>24. Combien d’erreurs contient la phrase suivante: </a:t>
            </a:r>
            <a:r>
              <a:rPr lang="fr-FR" dirty="0" smtClean="0"/>
              <a:t>« J’ai lu cette phrase au moins neuf cent </a:t>
            </a:r>
            <a:r>
              <a:rPr lang="fr-FR" dirty="0" smtClean="0"/>
              <a:t>quatre-vingts </a:t>
            </a:r>
            <a:r>
              <a:rPr lang="fr-FR" dirty="0" smtClean="0"/>
              <a:t>fois, peut-être même mille! »</a:t>
            </a:r>
            <a:endParaRPr lang="fr-FR" dirty="0"/>
          </a:p>
          <a:p>
            <a:pPr marL="0" indent="0">
              <a:buNone/>
            </a:pPr>
            <a:endParaRPr lang="fr-FR" dirty="0"/>
          </a:p>
        </p:txBody>
      </p:sp>
    </p:spTree>
    <p:extLst>
      <p:ext uri="{BB962C8B-B14F-4D97-AF65-F5344CB8AC3E}">
        <p14:creationId xmlns:p14="http://schemas.microsoft.com/office/powerpoint/2010/main" val="38543742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8064896" cy="2592288"/>
          </a:xfrm>
        </p:spPr>
        <p:txBody>
          <a:bodyPr>
            <a:normAutofit/>
          </a:bodyPr>
          <a:lstStyle/>
          <a:p>
            <a:pPr marL="0" indent="0">
              <a:buNone/>
            </a:pPr>
            <a:r>
              <a:rPr lang="fr-FR" sz="2000" b="1" dirty="0" smtClean="0"/>
              <a:t>2. Quelle phrase est correcte?</a:t>
            </a:r>
          </a:p>
          <a:p>
            <a:pPr marL="0" indent="0">
              <a:buNone/>
            </a:pPr>
            <a:r>
              <a:rPr lang="fr-FR" sz="2000" dirty="0" smtClean="0"/>
              <a:t>a. Afin d’avoir un maximum d’informations, nous sommes allé à la réunion.</a:t>
            </a:r>
          </a:p>
          <a:p>
            <a:pPr marL="0" indent="0">
              <a:buNone/>
            </a:pPr>
            <a:r>
              <a:rPr lang="fr-FR" sz="2000" dirty="0" smtClean="0"/>
              <a:t>b. Affin d’avoir un maximum d’informations, nous sommes allés à la réunion</a:t>
            </a:r>
          </a:p>
          <a:p>
            <a:pPr marL="0" indent="0">
              <a:buNone/>
            </a:pPr>
            <a:r>
              <a:rPr lang="fr-FR" sz="2000" dirty="0" smtClean="0"/>
              <a:t>c. Affin d’avoir un maximum d’informations, nous sommes allé à la réunion</a:t>
            </a:r>
          </a:p>
          <a:p>
            <a:pPr marL="0" indent="0">
              <a:buNone/>
            </a:pPr>
            <a:r>
              <a:rPr lang="fr-FR" sz="2000" dirty="0" smtClean="0"/>
              <a:t>d. Afin d’avoir un maximum d’informations nous sommes allés à la réunion</a:t>
            </a:r>
          </a:p>
        </p:txBody>
      </p:sp>
    </p:spTree>
    <p:extLst>
      <p:ext uri="{BB962C8B-B14F-4D97-AF65-F5344CB8AC3E}">
        <p14:creationId xmlns:p14="http://schemas.microsoft.com/office/powerpoint/2010/main" val="2136637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8064896" cy="2592288"/>
          </a:xfrm>
        </p:spPr>
        <p:txBody>
          <a:bodyPr>
            <a:normAutofit fontScale="85000" lnSpcReduction="20000"/>
          </a:bodyPr>
          <a:lstStyle/>
          <a:p>
            <a:pPr marL="0" indent="0">
              <a:buNone/>
            </a:pPr>
            <a:r>
              <a:rPr lang="fr-FR" dirty="0" smtClean="0"/>
              <a:t>24. </a:t>
            </a:r>
            <a:r>
              <a:rPr lang="fr-FR" dirty="0" smtClean="0"/>
              <a:t>d</a:t>
            </a:r>
            <a:endParaRPr lang="fr-FR" dirty="0" smtClean="0"/>
          </a:p>
          <a:p>
            <a:pPr marL="0" indent="0">
              <a:buNone/>
            </a:pPr>
            <a:r>
              <a:rPr lang="fr-FR" dirty="0"/>
              <a:t>J’ai lu cette phrase au moins neuf cent </a:t>
            </a:r>
            <a:r>
              <a:rPr lang="fr-FR" dirty="0" smtClean="0"/>
              <a:t>quatre-vingts fois</a:t>
            </a:r>
            <a:r>
              <a:rPr lang="fr-FR" dirty="0"/>
              <a:t>, peut-être même mille! </a:t>
            </a:r>
            <a:endParaRPr lang="fr-FR" dirty="0" smtClean="0"/>
          </a:p>
          <a:p>
            <a:pPr marL="0" indent="0">
              <a:buNone/>
            </a:pPr>
            <a:r>
              <a:rPr lang="fr-FR" u="sng" dirty="0" smtClean="0">
                <a:solidFill>
                  <a:srgbClr val="FF0000"/>
                </a:solidFill>
              </a:rPr>
              <a:t>Attention:</a:t>
            </a:r>
          </a:p>
          <a:p>
            <a:pPr marL="0" indent="0">
              <a:buNone/>
            </a:pPr>
            <a:r>
              <a:rPr lang="fr-FR" dirty="0" smtClean="0">
                <a:solidFill>
                  <a:srgbClr val="7030A0"/>
                </a:solidFill>
              </a:rPr>
              <a:t>*Neuf cents ans</a:t>
            </a:r>
          </a:p>
          <a:p>
            <a:pPr marL="0" indent="0">
              <a:buNone/>
            </a:pPr>
            <a:r>
              <a:rPr lang="fr-FR" dirty="0" smtClean="0">
                <a:solidFill>
                  <a:srgbClr val="7030A0"/>
                </a:solidFill>
              </a:rPr>
              <a:t>Neuf cent un ans</a:t>
            </a:r>
          </a:p>
          <a:p>
            <a:pPr marL="0" indent="0">
              <a:buNone/>
            </a:pPr>
            <a:r>
              <a:rPr lang="fr-FR" dirty="0" smtClean="0">
                <a:solidFill>
                  <a:srgbClr val="00B0F0"/>
                </a:solidFill>
              </a:rPr>
              <a:t>*Quatre-vingts ans</a:t>
            </a:r>
          </a:p>
          <a:p>
            <a:pPr marL="0" indent="0">
              <a:buNone/>
            </a:pPr>
            <a:r>
              <a:rPr lang="fr-FR" dirty="0" smtClean="0">
                <a:solidFill>
                  <a:srgbClr val="00B0F0"/>
                </a:solidFill>
              </a:rPr>
              <a:t>Quatre-vingt-quatre</a:t>
            </a:r>
            <a:endParaRPr lang="fr-FR" dirty="0">
              <a:solidFill>
                <a:srgbClr val="00B0F0"/>
              </a:solidFill>
            </a:endParaRPr>
          </a:p>
        </p:txBody>
      </p:sp>
    </p:spTree>
    <p:extLst>
      <p:ext uri="{BB962C8B-B14F-4D97-AF65-F5344CB8AC3E}">
        <p14:creationId xmlns:p14="http://schemas.microsoft.com/office/powerpoint/2010/main" val="538063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b="1" dirty="0"/>
              <a:t>25. Combien d’erreurs contient la phrase suivante: </a:t>
            </a:r>
            <a:r>
              <a:rPr lang="fr-FR" dirty="0" smtClean="0"/>
              <a:t>« Je me suis fait une énorme brûlure en glissant sur ce toboggan »?</a:t>
            </a:r>
          </a:p>
          <a:p>
            <a:pPr marL="457200" indent="-457200">
              <a:buAutoNum type="alphaLcPeriod"/>
            </a:pPr>
            <a:r>
              <a:rPr lang="fr-FR" dirty="0" smtClean="0"/>
              <a:t>1</a:t>
            </a:r>
          </a:p>
          <a:p>
            <a:pPr marL="457200" indent="-457200">
              <a:buAutoNum type="alphaLcPeriod"/>
            </a:pPr>
            <a:r>
              <a:rPr lang="fr-FR" dirty="0" smtClean="0"/>
              <a:t>2</a:t>
            </a:r>
          </a:p>
          <a:p>
            <a:pPr marL="457200" indent="-457200">
              <a:buAutoNum type="alphaLcPeriod"/>
            </a:pPr>
            <a:r>
              <a:rPr lang="fr-FR" dirty="0" smtClean="0"/>
              <a:t>3</a:t>
            </a:r>
          </a:p>
          <a:p>
            <a:pPr marL="457200" indent="-457200">
              <a:buAutoNum type="alphaLcPeriod"/>
            </a:pPr>
            <a:r>
              <a:rPr lang="fr-FR" dirty="0" smtClean="0"/>
              <a:t>Aucune</a:t>
            </a:r>
            <a:endParaRPr lang="fr-FR" dirty="0"/>
          </a:p>
          <a:p>
            <a:pPr marL="0" indent="0">
              <a:buNone/>
            </a:pPr>
            <a:endParaRPr lang="fr-FR" dirty="0"/>
          </a:p>
        </p:txBody>
      </p:sp>
    </p:spTree>
    <p:extLst>
      <p:ext uri="{BB962C8B-B14F-4D97-AF65-F5344CB8AC3E}">
        <p14:creationId xmlns:p14="http://schemas.microsoft.com/office/powerpoint/2010/main" val="10846396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25. d</a:t>
            </a:r>
          </a:p>
          <a:p>
            <a:pPr marL="0" indent="0">
              <a:buNone/>
            </a:pPr>
            <a:r>
              <a:rPr lang="fr-FR" dirty="0"/>
              <a:t> Je me suis fait une énorme brûlure en glissant sur ce toboggan</a:t>
            </a:r>
            <a:endParaRPr lang="fr-FR" i="1" dirty="0"/>
          </a:p>
        </p:txBody>
      </p:sp>
    </p:spTree>
    <p:extLst>
      <p:ext uri="{BB962C8B-B14F-4D97-AF65-F5344CB8AC3E}">
        <p14:creationId xmlns:p14="http://schemas.microsoft.com/office/powerpoint/2010/main" val="397660925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8064896" cy="2592288"/>
          </a:xfrm>
        </p:spPr>
        <p:txBody>
          <a:bodyPr/>
          <a:lstStyle/>
          <a:p>
            <a:pPr marL="0" indent="0">
              <a:buNone/>
            </a:pPr>
            <a:r>
              <a:rPr lang="fr-FR" b="1" dirty="0" smtClean="0"/>
              <a:t>26. Quel mot est </a:t>
            </a:r>
            <a:r>
              <a:rPr lang="fr-FR" b="1" u="sng" dirty="0" smtClean="0"/>
              <a:t>correctement</a:t>
            </a:r>
            <a:r>
              <a:rPr lang="fr-FR" b="1" dirty="0" smtClean="0"/>
              <a:t> orthographié: </a:t>
            </a:r>
            <a:endParaRPr lang="fr-FR" b="1" i="1" dirty="0"/>
          </a:p>
          <a:p>
            <a:pPr marL="0" indent="0">
              <a:buNone/>
            </a:pPr>
            <a:r>
              <a:rPr lang="fr-FR" dirty="0" smtClean="0"/>
              <a:t>a. </a:t>
            </a:r>
            <a:r>
              <a:rPr lang="fr-FR" dirty="0" err="1" smtClean="0"/>
              <a:t>Auparavent</a:t>
            </a:r>
            <a:endParaRPr lang="fr-FR" dirty="0" smtClean="0"/>
          </a:p>
          <a:p>
            <a:pPr marL="0" indent="0">
              <a:buNone/>
            </a:pPr>
            <a:r>
              <a:rPr lang="fr-FR" dirty="0" smtClean="0"/>
              <a:t>b. </a:t>
            </a:r>
            <a:r>
              <a:rPr lang="fr-FR" dirty="0" err="1" smtClean="0"/>
              <a:t>Desormais</a:t>
            </a:r>
            <a:endParaRPr lang="fr-FR" dirty="0" smtClean="0"/>
          </a:p>
          <a:p>
            <a:pPr marL="0" indent="0">
              <a:buNone/>
            </a:pPr>
            <a:r>
              <a:rPr lang="fr-FR" dirty="0" smtClean="0"/>
              <a:t>c. Dorénavant</a:t>
            </a:r>
          </a:p>
          <a:p>
            <a:pPr marL="0" indent="0">
              <a:buNone/>
            </a:pPr>
            <a:r>
              <a:rPr lang="fr-FR" dirty="0" smtClean="0"/>
              <a:t>d. </a:t>
            </a:r>
            <a:r>
              <a:rPr lang="fr-FR" dirty="0" err="1" smtClean="0"/>
              <a:t>Maitenant</a:t>
            </a:r>
            <a:endParaRPr lang="fr-FR" dirty="0" smtClean="0"/>
          </a:p>
        </p:txBody>
      </p:sp>
    </p:spTree>
    <p:extLst>
      <p:ext uri="{BB962C8B-B14F-4D97-AF65-F5344CB8AC3E}">
        <p14:creationId xmlns:p14="http://schemas.microsoft.com/office/powerpoint/2010/main" val="2124095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26. c</a:t>
            </a:r>
          </a:p>
          <a:p>
            <a:pPr marL="0" indent="0">
              <a:buNone/>
            </a:pPr>
            <a:r>
              <a:rPr lang="fr-FR" dirty="0" smtClean="0"/>
              <a:t>a. Auparav</a:t>
            </a:r>
            <a:r>
              <a:rPr lang="fr-FR" dirty="0" smtClean="0">
                <a:solidFill>
                  <a:srgbClr val="FF0000"/>
                </a:solidFill>
              </a:rPr>
              <a:t>a</a:t>
            </a:r>
            <a:r>
              <a:rPr lang="fr-FR" dirty="0" smtClean="0"/>
              <a:t>nt</a:t>
            </a:r>
            <a:endParaRPr lang="fr-FR" dirty="0"/>
          </a:p>
          <a:p>
            <a:pPr marL="0" indent="0">
              <a:buNone/>
            </a:pPr>
            <a:r>
              <a:rPr lang="fr-FR" dirty="0" smtClean="0"/>
              <a:t>b. D</a:t>
            </a:r>
            <a:r>
              <a:rPr lang="fr-FR" dirty="0" smtClean="0">
                <a:solidFill>
                  <a:srgbClr val="FF0000"/>
                </a:solidFill>
              </a:rPr>
              <a:t>é</a:t>
            </a:r>
            <a:r>
              <a:rPr lang="fr-FR" dirty="0" smtClean="0"/>
              <a:t>sormais</a:t>
            </a:r>
            <a:endParaRPr lang="fr-FR" dirty="0"/>
          </a:p>
          <a:p>
            <a:pPr marL="0" indent="0">
              <a:buNone/>
            </a:pPr>
            <a:r>
              <a:rPr lang="fr-FR" dirty="0" smtClean="0"/>
              <a:t>c. Dorénavant</a:t>
            </a:r>
            <a:endParaRPr lang="fr-FR" dirty="0"/>
          </a:p>
          <a:p>
            <a:pPr marL="0" indent="0">
              <a:buNone/>
            </a:pPr>
            <a:r>
              <a:rPr lang="fr-FR" dirty="0" smtClean="0"/>
              <a:t>d. Mai</a:t>
            </a:r>
            <a:r>
              <a:rPr lang="fr-FR" dirty="0" smtClean="0">
                <a:solidFill>
                  <a:srgbClr val="FF0000"/>
                </a:solidFill>
              </a:rPr>
              <a:t>n</a:t>
            </a:r>
            <a:r>
              <a:rPr lang="fr-FR" dirty="0" smtClean="0"/>
              <a:t>tenant</a:t>
            </a:r>
            <a:endParaRPr lang="fr-FR" dirty="0"/>
          </a:p>
          <a:p>
            <a:pPr marL="0" indent="0">
              <a:buNone/>
            </a:pPr>
            <a:endParaRPr lang="fr-FR" dirty="0"/>
          </a:p>
        </p:txBody>
      </p:sp>
    </p:spTree>
    <p:extLst>
      <p:ext uri="{BB962C8B-B14F-4D97-AF65-F5344CB8AC3E}">
        <p14:creationId xmlns:p14="http://schemas.microsoft.com/office/powerpoint/2010/main" val="198212892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fr-FR" sz="2400" b="1" dirty="0" smtClean="0"/>
              <a:t>27. </a:t>
            </a:r>
            <a:r>
              <a:rPr lang="fr-FR" sz="2400" b="1" dirty="0"/>
              <a:t>Quel mot est </a:t>
            </a:r>
            <a:r>
              <a:rPr lang="fr-FR" sz="2400" b="1" u="sng" dirty="0"/>
              <a:t>correctement</a:t>
            </a:r>
            <a:r>
              <a:rPr lang="fr-FR" sz="2400" b="1" dirty="0"/>
              <a:t> orthographié</a:t>
            </a:r>
            <a:r>
              <a:rPr lang="fr-FR" sz="2400" dirty="0" smtClean="0"/>
              <a:t>:</a:t>
            </a:r>
          </a:p>
          <a:p>
            <a:pPr marL="0" indent="0">
              <a:buNone/>
            </a:pPr>
            <a:r>
              <a:rPr lang="fr-FR" sz="2400" dirty="0" smtClean="0"/>
              <a:t>a. </a:t>
            </a:r>
            <a:r>
              <a:rPr lang="fr-FR" sz="2400" dirty="0" err="1" smtClean="0"/>
              <a:t>Apsurde</a:t>
            </a:r>
            <a:endParaRPr lang="fr-FR" sz="2400" dirty="0" smtClean="0"/>
          </a:p>
          <a:p>
            <a:pPr marL="0" indent="0">
              <a:buNone/>
            </a:pPr>
            <a:r>
              <a:rPr lang="fr-FR" sz="2400" dirty="0" smtClean="0"/>
              <a:t>b. </a:t>
            </a:r>
            <a:r>
              <a:rPr lang="fr-FR" sz="2400" dirty="0"/>
              <a:t>I</a:t>
            </a:r>
            <a:r>
              <a:rPr lang="fr-FR" sz="2400" dirty="0" smtClean="0"/>
              <a:t>ncohérent</a:t>
            </a:r>
          </a:p>
          <a:p>
            <a:pPr marL="0" indent="0">
              <a:buNone/>
            </a:pPr>
            <a:r>
              <a:rPr lang="fr-FR" sz="2400" dirty="0" smtClean="0"/>
              <a:t>c. </a:t>
            </a:r>
            <a:r>
              <a:rPr lang="fr-FR" sz="2400" dirty="0" err="1" smtClean="0"/>
              <a:t>Incensé</a:t>
            </a:r>
            <a:endParaRPr lang="fr-FR" sz="2400" dirty="0" smtClean="0"/>
          </a:p>
          <a:p>
            <a:pPr marL="0" indent="0">
              <a:buNone/>
            </a:pPr>
            <a:r>
              <a:rPr lang="fr-FR" sz="2400" dirty="0" smtClean="0"/>
              <a:t>d. </a:t>
            </a:r>
            <a:r>
              <a:rPr lang="fr-FR" sz="2400" dirty="0" err="1" smtClean="0"/>
              <a:t>Ilogique</a:t>
            </a:r>
            <a:endParaRPr lang="fr-FR" sz="2400" dirty="0"/>
          </a:p>
        </p:txBody>
      </p:sp>
    </p:spTree>
    <p:extLst>
      <p:ext uri="{BB962C8B-B14F-4D97-AF65-F5344CB8AC3E}">
        <p14:creationId xmlns:p14="http://schemas.microsoft.com/office/powerpoint/2010/main" val="405203104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27. b</a:t>
            </a:r>
          </a:p>
          <a:p>
            <a:pPr marL="0" indent="0">
              <a:buNone/>
            </a:pPr>
            <a:r>
              <a:rPr lang="fr-FR" sz="2800" dirty="0" smtClean="0"/>
              <a:t>a. A</a:t>
            </a:r>
            <a:r>
              <a:rPr lang="fr-FR" sz="2800" dirty="0" smtClean="0">
                <a:solidFill>
                  <a:srgbClr val="FF0000"/>
                </a:solidFill>
              </a:rPr>
              <a:t>b</a:t>
            </a:r>
            <a:r>
              <a:rPr lang="fr-FR" sz="2800" dirty="0" smtClean="0"/>
              <a:t>surde</a:t>
            </a:r>
            <a:endParaRPr lang="fr-FR" sz="2800" dirty="0"/>
          </a:p>
          <a:p>
            <a:pPr marL="0" indent="0">
              <a:buNone/>
            </a:pPr>
            <a:r>
              <a:rPr lang="fr-FR" sz="2800" dirty="0"/>
              <a:t>b. Incohérent</a:t>
            </a:r>
          </a:p>
          <a:p>
            <a:pPr marL="0" indent="0">
              <a:buNone/>
            </a:pPr>
            <a:r>
              <a:rPr lang="fr-FR" sz="2800" dirty="0"/>
              <a:t>c. </a:t>
            </a:r>
            <a:r>
              <a:rPr lang="fr-FR" sz="2800" dirty="0" smtClean="0"/>
              <a:t>In</a:t>
            </a:r>
            <a:r>
              <a:rPr lang="fr-FR" sz="2800" dirty="0" smtClean="0">
                <a:solidFill>
                  <a:srgbClr val="FF0000"/>
                </a:solidFill>
              </a:rPr>
              <a:t>s</a:t>
            </a:r>
            <a:r>
              <a:rPr lang="fr-FR" sz="2800" dirty="0" smtClean="0"/>
              <a:t>ensé</a:t>
            </a:r>
            <a:endParaRPr lang="fr-FR" sz="2800" dirty="0"/>
          </a:p>
          <a:p>
            <a:pPr marL="0" indent="0">
              <a:buNone/>
            </a:pPr>
            <a:r>
              <a:rPr lang="fr-FR" sz="2800" dirty="0"/>
              <a:t>d. </a:t>
            </a:r>
            <a:r>
              <a:rPr lang="fr-FR" sz="2800" dirty="0" smtClean="0"/>
              <a:t>Il</a:t>
            </a:r>
            <a:r>
              <a:rPr lang="fr-FR" sz="2800" dirty="0" smtClean="0">
                <a:solidFill>
                  <a:srgbClr val="FF0000"/>
                </a:solidFill>
              </a:rPr>
              <a:t>l</a:t>
            </a:r>
            <a:r>
              <a:rPr lang="fr-FR" sz="2800" dirty="0" smtClean="0"/>
              <a:t>ogique</a:t>
            </a:r>
            <a:endParaRPr lang="fr-FR" sz="2800" dirty="0"/>
          </a:p>
          <a:p>
            <a:pPr marL="0" indent="0">
              <a:buNone/>
            </a:pPr>
            <a:endParaRPr lang="fr-FR" dirty="0"/>
          </a:p>
        </p:txBody>
      </p:sp>
    </p:spTree>
    <p:extLst>
      <p:ext uri="{BB962C8B-B14F-4D97-AF65-F5344CB8AC3E}">
        <p14:creationId xmlns:p14="http://schemas.microsoft.com/office/powerpoint/2010/main" val="309388782"/>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28. </a:t>
            </a:r>
            <a:r>
              <a:rPr lang="fr-FR" b="1" dirty="0"/>
              <a:t>Quel mot est </a:t>
            </a:r>
            <a:r>
              <a:rPr lang="fr-FR" b="1" u="sng" dirty="0"/>
              <a:t>correctement</a:t>
            </a:r>
            <a:r>
              <a:rPr lang="fr-FR" b="1" dirty="0"/>
              <a:t> orthographié: </a:t>
            </a:r>
            <a:endParaRPr lang="fr-FR" b="1" dirty="0" smtClean="0"/>
          </a:p>
          <a:p>
            <a:pPr marL="0" indent="0">
              <a:buNone/>
            </a:pPr>
            <a:r>
              <a:rPr lang="fr-FR" dirty="0" smtClean="0"/>
              <a:t>a. </a:t>
            </a:r>
            <a:r>
              <a:rPr lang="fr-FR" dirty="0" err="1" smtClean="0"/>
              <a:t>Mathémathiques</a:t>
            </a:r>
            <a:endParaRPr lang="fr-FR" dirty="0" smtClean="0"/>
          </a:p>
          <a:p>
            <a:pPr marL="0" indent="0">
              <a:buNone/>
            </a:pPr>
            <a:r>
              <a:rPr lang="fr-FR" dirty="0" smtClean="0"/>
              <a:t>b. </a:t>
            </a:r>
            <a:r>
              <a:rPr lang="fr-FR" dirty="0" err="1" smtClean="0"/>
              <a:t>Ortographe</a:t>
            </a:r>
            <a:endParaRPr lang="fr-FR" dirty="0" smtClean="0"/>
          </a:p>
          <a:p>
            <a:pPr marL="0" indent="0">
              <a:buNone/>
            </a:pPr>
            <a:r>
              <a:rPr lang="fr-FR" dirty="0" smtClean="0"/>
              <a:t>c. Pentathlon</a:t>
            </a:r>
          </a:p>
          <a:p>
            <a:pPr marL="0" indent="0">
              <a:buNone/>
            </a:pPr>
            <a:r>
              <a:rPr lang="fr-FR" dirty="0" smtClean="0"/>
              <a:t>d. </a:t>
            </a:r>
            <a:r>
              <a:rPr lang="fr-FR" dirty="0" err="1" smtClean="0"/>
              <a:t>Bluethooth</a:t>
            </a:r>
            <a:endParaRPr lang="fr-FR" dirty="0" smtClean="0"/>
          </a:p>
        </p:txBody>
      </p:sp>
    </p:spTree>
    <p:extLst>
      <p:ext uri="{BB962C8B-B14F-4D97-AF65-F5344CB8AC3E}">
        <p14:creationId xmlns:p14="http://schemas.microsoft.com/office/powerpoint/2010/main" val="1512323613"/>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28. </a:t>
            </a:r>
            <a:r>
              <a:rPr lang="fr-FR" dirty="0" smtClean="0"/>
              <a:t>c</a:t>
            </a:r>
            <a:endParaRPr lang="fr-FR" dirty="0" smtClean="0"/>
          </a:p>
          <a:p>
            <a:pPr marL="0" indent="0">
              <a:buNone/>
            </a:pPr>
            <a:r>
              <a:rPr lang="fr-FR" dirty="0"/>
              <a:t>a. </a:t>
            </a:r>
            <a:r>
              <a:rPr lang="fr-FR" dirty="0" err="1" smtClean="0"/>
              <a:t>Mathémat</a:t>
            </a:r>
            <a:r>
              <a:rPr lang="fr-FR" strike="sngStrike" dirty="0" err="1" smtClean="0">
                <a:solidFill>
                  <a:srgbClr val="FF0000"/>
                </a:solidFill>
              </a:rPr>
              <a:t>h</a:t>
            </a:r>
            <a:r>
              <a:rPr lang="fr-FR" dirty="0" err="1" smtClean="0"/>
              <a:t>iques</a:t>
            </a:r>
            <a:endParaRPr lang="fr-FR" dirty="0"/>
          </a:p>
          <a:p>
            <a:pPr marL="0" indent="0">
              <a:buNone/>
            </a:pPr>
            <a:r>
              <a:rPr lang="fr-FR" dirty="0"/>
              <a:t>b. </a:t>
            </a:r>
            <a:r>
              <a:rPr lang="fr-FR" dirty="0" smtClean="0"/>
              <a:t>Ort</a:t>
            </a:r>
            <a:r>
              <a:rPr lang="fr-FR" dirty="0" smtClean="0">
                <a:solidFill>
                  <a:srgbClr val="FF0000"/>
                </a:solidFill>
              </a:rPr>
              <a:t>h</a:t>
            </a:r>
            <a:r>
              <a:rPr lang="fr-FR" dirty="0" smtClean="0"/>
              <a:t>ographe</a:t>
            </a:r>
            <a:endParaRPr lang="fr-FR" dirty="0"/>
          </a:p>
          <a:p>
            <a:pPr marL="0" indent="0">
              <a:buNone/>
            </a:pPr>
            <a:r>
              <a:rPr lang="fr-FR" dirty="0"/>
              <a:t>c. </a:t>
            </a:r>
            <a:r>
              <a:rPr lang="fr-FR" dirty="0" err="1" smtClean="0"/>
              <a:t>Penthathlon</a:t>
            </a:r>
            <a:r>
              <a:rPr lang="fr-FR" dirty="0" smtClean="0"/>
              <a:t> (</a:t>
            </a:r>
            <a:r>
              <a:rPr lang="fr-FR" sz="2000" i="1" dirty="0" smtClean="0"/>
              <a:t>Ensemble </a:t>
            </a:r>
            <a:r>
              <a:rPr lang="fr-FR" sz="2000" i="1" dirty="0"/>
              <a:t>de cinq épreuves athlétiques (200 m, 1500 m, saut en longueur, lancers du disque et du javelot)</a:t>
            </a:r>
            <a:endParaRPr lang="fr-FR" sz="2000" i="1" dirty="0" smtClean="0"/>
          </a:p>
          <a:p>
            <a:pPr marL="0" indent="0">
              <a:buNone/>
            </a:pPr>
            <a:r>
              <a:rPr lang="fr-FR" dirty="0" smtClean="0"/>
              <a:t>d</a:t>
            </a:r>
            <a:r>
              <a:rPr lang="fr-FR" dirty="0"/>
              <a:t>. </a:t>
            </a:r>
            <a:r>
              <a:rPr lang="fr-FR" dirty="0" err="1"/>
              <a:t>Bluet</a:t>
            </a:r>
            <a:r>
              <a:rPr lang="fr-FR" strike="sngStrike" dirty="0" err="1">
                <a:solidFill>
                  <a:srgbClr val="FF0000"/>
                </a:solidFill>
              </a:rPr>
              <a:t>h</a:t>
            </a:r>
            <a:r>
              <a:rPr lang="fr-FR" dirty="0" err="1"/>
              <a:t>ooth</a:t>
            </a:r>
            <a:endParaRPr lang="fr-FR" dirty="0"/>
          </a:p>
          <a:p>
            <a:pPr marL="0" indent="0">
              <a:buNone/>
            </a:pPr>
            <a:endParaRPr lang="fr-FR" dirty="0"/>
          </a:p>
        </p:txBody>
      </p:sp>
    </p:spTree>
    <p:extLst>
      <p:ext uri="{BB962C8B-B14F-4D97-AF65-F5344CB8AC3E}">
        <p14:creationId xmlns:p14="http://schemas.microsoft.com/office/powerpoint/2010/main" val="1476526095"/>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29. </a:t>
            </a:r>
            <a:r>
              <a:rPr lang="fr-FR" b="1" dirty="0"/>
              <a:t>Quel mot est </a:t>
            </a:r>
            <a:r>
              <a:rPr lang="fr-FR" b="1" u="sng" dirty="0"/>
              <a:t>correctement</a:t>
            </a:r>
            <a:r>
              <a:rPr lang="fr-FR" b="1" dirty="0"/>
              <a:t> orthographié: </a:t>
            </a:r>
          </a:p>
          <a:p>
            <a:pPr marL="0" indent="0">
              <a:buNone/>
            </a:pPr>
            <a:r>
              <a:rPr lang="fr-FR" dirty="0" smtClean="0"/>
              <a:t>a. </a:t>
            </a:r>
            <a:r>
              <a:rPr lang="fr-FR" dirty="0" err="1" smtClean="0"/>
              <a:t>Occurence</a:t>
            </a:r>
            <a:endParaRPr lang="fr-FR" dirty="0" smtClean="0"/>
          </a:p>
          <a:p>
            <a:pPr marL="0" indent="0">
              <a:buNone/>
            </a:pPr>
            <a:r>
              <a:rPr lang="fr-FR" dirty="0" smtClean="0"/>
              <a:t>b. </a:t>
            </a:r>
            <a:r>
              <a:rPr lang="fr-FR" dirty="0" err="1"/>
              <a:t>C</a:t>
            </a:r>
            <a:r>
              <a:rPr lang="fr-FR" dirty="0" err="1" smtClean="0"/>
              <a:t>arrence</a:t>
            </a:r>
            <a:endParaRPr lang="fr-FR" dirty="0" smtClean="0"/>
          </a:p>
          <a:p>
            <a:pPr marL="0" indent="0">
              <a:buNone/>
            </a:pPr>
            <a:r>
              <a:rPr lang="fr-FR" dirty="0" smtClean="0"/>
              <a:t>c. </a:t>
            </a:r>
            <a:r>
              <a:rPr lang="fr-FR" dirty="0" err="1" smtClean="0"/>
              <a:t>Méfience</a:t>
            </a:r>
            <a:endParaRPr lang="fr-FR" dirty="0" smtClean="0"/>
          </a:p>
          <a:p>
            <a:pPr marL="0" indent="0">
              <a:buNone/>
            </a:pPr>
            <a:r>
              <a:rPr lang="fr-FR" dirty="0" smtClean="0"/>
              <a:t>d. </a:t>
            </a:r>
            <a:r>
              <a:rPr lang="fr-FR" dirty="0" err="1" smtClean="0"/>
              <a:t>Abscence</a:t>
            </a:r>
            <a:endParaRPr lang="fr-FR" dirty="0" smtClean="0"/>
          </a:p>
        </p:txBody>
      </p:sp>
    </p:spTree>
    <p:extLst>
      <p:ext uri="{BB962C8B-B14F-4D97-AF65-F5344CB8AC3E}">
        <p14:creationId xmlns:p14="http://schemas.microsoft.com/office/powerpoint/2010/main" val="13997356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2. d</a:t>
            </a:r>
          </a:p>
          <a:p>
            <a:pPr marL="0" indent="0">
              <a:buNone/>
            </a:pPr>
            <a:r>
              <a:rPr lang="fr-FR" sz="2800" dirty="0" smtClean="0"/>
              <a:t> </a:t>
            </a:r>
            <a:r>
              <a:rPr lang="fr-FR" sz="2800" dirty="0"/>
              <a:t>Afin d’avoir un maximum d’informations </a:t>
            </a:r>
            <a:r>
              <a:rPr lang="fr-FR" sz="2800" dirty="0">
                <a:solidFill>
                  <a:srgbClr val="FF0000"/>
                </a:solidFill>
              </a:rPr>
              <a:t>nous sommes allés </a:t>
            </a:r>
            <a:r>
              <a:rPr lang="fr-FR" sz="2800" dirty="0"/>
              <a:t>à la </a:t>
            </a:r>
            <a:r>
              <a:rPr lang="fr-FR" sz="2800" dirty="0" smtClean="0"/>
              <a:t>réunion</a:t>
            </a:r>
          </a:p>
          <a:p>
            <a:pPr marL="0" indent="0">
              <a:buNone/>
            </a:pPr>
            <a:endParaRPr lang="fr-FR" sz="2800" dirty="0">
              <a:solidFill>
                <a:srgbClr val="FF0000"/>
              </a:solidFill>
            </a:endParaRPr>
          </a:p>
          <a:p>
            <a:pPr marL="0" indent="0">
              <a:buNone/>
            </a:pPr>
            <a:r>
              <a:rPr lang="fr-FR" sz="2800" dirty="0" smtClean="0">
                <a:solidFill>
                  <a:srgbClr val="FF0000"/>
                </a:solidFill>
              </a:rPr>
              <a:t>Quel temps? Mode?</a:t>
            </a:r>
            <a:endParaRPr lang="fr-FR" sz="2800" dirty="0">
              <a:solidFill>
                <a:srgbClr val="FF0000"/>
              </a:solidFill>
            </a:endParaRPr>
          </a:p>
          <a:p>
            <a:pPr marL="0" indent="0">
              <a:buNone/>
            </a:pPr>
            <a:endParaRPr lang="fr-FR" dirty="0" smtClean="0"/>
          </a:p>
        </p:txBody>
      </p:sp>
    </p:spTree>
    <p:extLst>
      <p:ext uri="{BB962C8B-B14F-4D97-AF65-F5344CB8AC3E}">
        <p14:creationId xmlns:p14="http://schemas.microsoft.com/office/powerpoint/2010/main" val="4090445228"/>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29. a</a:t>
            </a:r>
          </a:p>
          <a:p>
            <a:pPr marL="0" indent="0">
              <a:buNone/>
            </a:pPr>
            <a:r>
              <a:rPr lang="fr-FR" dirty="0"/>
              <a:t>a. </a:t>
            </a:r>
            <a:r>
              <a:rPr lang="fr-FR" dirty="0" err="1"/>
              <a:t>Occurence</a:t>
            </a:r>
            <a:endParaRPr lang="fr-FR" dirty="0"/>
          </a:p>
          <a:p>
            <a:pPr marL="0" indent="0">
              <a:buNone/>
            </a:pPr>
            <a:r>
              <a:rPr lang="fr-FR" dirty="0"/>
              <a:t>b. </a:t>
            </a:r>
            <a:r>
              <a:rPr lang="fr-FR" dirty="0" err="1"/>
              <a:t>Ca</a:t>
            </a:r>
            <a:r>
              <a:rPr lang="fr-FR" strike="sngStrike" dirty="0" err="1">
                <a:solidFill>
                  <a:srgbClr val="FF0000"/>
                </a:solidFill>
              </a:rPr>
              <a:t>r</a:t>
            </a:r>
            <a:r>
              <a:rPr lang="fr-FR" dirty="0" err="1"/>
              <a:t>rence</a:t>
            </a:r>
            <a:endParaRPr lang="fr-FR" dirty="0"/>
          </a:p>
          <a:p>
            <a:pPr marL="0" indent="0">
              <a:buNone/>
            </a:pPr>
            <a:r>
              <a:rPr lang="fr-FR" dirty="0"/>
              <a:t>c. </a:t>
            </a:r>
            <a:r>
              <a:rPr lang="fr-FR" dirty="0" smtClean="0"/>
              <a:t>Méfi</a:t>
            </a:r>
            <a:r>
              <a:rPr lang="fr-FR" dirty="0" smtClean="0">
                <a:solidFill>
                  <a:srgbClr val="FF0000"/>
                </a:solidFill>
              </a:rPr>
              <a:t>a</a:t>
            </a:r>
            <a:r>
              <a:rPr lang="fr-FR" dirty="0" smtClean="0"/>
              <a:t>nce</a:t>
            </a:r>
            <a:endParaRPr lang="fr-FR" dirty="0"/>
          </a:p>
          <a:p>
            <a:pPr marL="0" indent="0">
              <a:buNone/>
            </a:pPr>
            <a:r>
              <a:rPr lang="fr-FR" dirty="0"/>
              <a:t>d. </a:t>
            </a:r>
            <a:r>
              <a:rPr lang="fr-FR" dirty="0" err="1"/>
              <a:t>Abs</a:t>
            </a:r>
            <a:r>
              <a:rPr lang="fr-FR" strike="sngStrike" dirty="0" err="1">
                <a:solidFill>
                  <a:srgbClr val="FF0000"/>
                </a:solidFill>
              </a:rPr>
              <a:t>c</a:t>
            </a:r>
            <a:r>
              <a:rPr lang="fr-FR" dirty="0" err="1"/>
              <a:t>ence</a:t>
            </a:r>
            <a:endParaRPr lang="fr-FR" dirty="0"/>
          </a:p>
          <a:p>
            <a:pPr marL="0" indent="0">
              <a:buNone/>
            </a:pPr>
            <a:endParaRPr lang="fr-FR" dirty="0"/>
          </a:p>
        </p:txBody>
      </p:sp>
    </p:spTree>
    <p:extLst>
      <p:ext uri="{BB962C8B-B14F-4D97-AF65-F5344CB8AC3E}">
        <p14:creationId xmlns:p14="http://schemas.microsoft.com/office/powerpoint/2010/main" val="4155330213"/>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30.</a:t>
            </a:r>
            <a:r>
              <a:rPr lang="fr-FR" b="1" dirty="0"/>
              <a:t> Quel mot est </a:t>
            </a:r>
            <a:r>
              <a:rPr lang="fr-FR" b="1" u="sng" dirty="0"/>
              <a:t>correctement</a:t>
            </a:r>
            <a:r>
              <a:rPr lang="fr-FR" b="1" dirty="0"/>
              <a:t> orthographié</a:t>
            </a:r>
            <a:r>
              <a:rPr lang="fr-FR" b="1" dirty="0" smtClean="0"/>
              <a:t>:</a:t>
            </a:r>
          </a:p>
          <a:p>
            <a:pPr marL="0" indent="0">
              <a:buNone/>
            </a:pPr>
            <a:r>
              <a:rPr lang="fr-FR" dirty="0" smtClean="0"/>
              <a:t>a. </a:t>
            </a:r>
            <a:r>
              <a:rPr lang="fr-FR" dirty="0" err="1" smtClean="0"/>
              <a:t>Désuette</a:t>
            </a:r>
            <a:endParaRPr lang="fr-FR" dirty="0" smtClean="0"/>
          </a:p>
          <a:p>
            <a:pPr marL="0" indent="0">
              <a:buNone/>
            </a:pPr>
            <a:r>
              <a:rPr lang="fr-FR" dirty="0" smtClean="0"/>
              <a:t>b. </a:t>
            </a:r>
            <a:r>
              <a:rPr lang="fr-FR" dirty="0" err="1" smtClean="0"/>
              <a:t>Gammète</a:t>
            </a:r>
            <a:endParaRPr lang="fr-FR" dirty="0" smtClean="0"/>
          </a:p>
          <a:p>
            <a:pPr marL="0" indent="0">
              <a:buNone/>
            </a:pPr>
            <a:r>
              <a:rPr lang="fr-FR" dirty="0" smtClean="0"/>
              <a:t>c. </a:t>
            </a:r>
            <a:r>
              <a:rPr lang="fr-FR" dirty="0" err="1" smtClean="0"/>
              <a:t>Cacahouette</a:t>
            </a:r>
            <a:endParaRPr lang="fr-FR" dirty="0" smtClean="0"/>
          </a:p>
          <a:p>
            <a:pPr marL="0" indent="0">
              <a:buNone/>
            </a:pPr>
            <a:r>
              <a:rPr lang="fr-FR" dirty="0" smtClean="0"/>
              <a:t>d. Epithète</a:t>
            </a:r>
            <a:endParaRPr lang="fr-FR" dirty="0"/>
          </a:p>
        </p:txBody>
      </p:sp>
    </p:spTree>
    <p:extLst>
      <p:ext uri="{BB962C8B-B14F-4D97-AF65-F5344CB8AC3E}">
        <p14:creationId xmlns:p14="http://schemas.microsoft.com/office/powerpoint/2010/main" val="973910104"/>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30. d</a:t>
            </a:r>
          </a:p>
          <a:p>
            <a:pPr marL="0" indent="0">
              <a:buNone/>
            </a:pPr>
            <a:r>
              <a:rPr lang="fr-FR" dirty="0"/>
              <a:t>a. </a:t>
            </a:r>
            <a:r>
              <a:rPr lang="fr-FR" dirty="0" smtClean="0"/>
              <a:t>Désu</a:t>
            </a:r>
            <a:r>
              <a:rPr lang="fr-FR" dirty="0" smtClean="0">
                <a:solidFill>
                  <a:srgbClr val="FF0000"/>
                </a:solidFill>
              </a:rPr>
              <a:t>ète</a:t>
            </a:r>
            <a:endParaRPr lang="fr-FR" dirty="0">
              <a:solidFill>
                <a:srgbClr val="FF0000"/>
              </a:solidFill>
            </a:endParaRPr>
          </a:p>
          <a:p>
            <a:pPr marL="0" indent="0">
              <a:buNone/>
            </a:pPr>
            <a:r>
              <a:rPr lang="fr-FR" dirty="0"/>
              <a:t>b. </a:t>
            </a:r>
            <a:r>
              <a:rPr lang="fr-FR" dirty="0" err="1"/>
              <a:t>Ga</a:t>
            </a:r>
            <a:r>
              <a:rPr lang="fr-FR" strike="sngStrike" dirty="0" err="1">
                <a:solidFill>
                  <a:srgbClr val="FF0000"/>
                </a:solidFill>
              </a:rPr>
              <a:t>m</a:t>
            </a:r>
            <a:r>
              <a:rPr lang="fr-FR" dirty="0" err="1"/>
              <a:t>mète</a:t>
            </a:r>
            <a:endParaRPr lang="fr-FR" dirty="0"/>
          </a:p>
          <a:p>
            <a:pPr marL="0" indent="0">
              <a:buNone/>
            </a:pPr>
            <a:r>
              <a:rPr lang="fr-FR" dirty="0"/>
              <a:t>c. </a:t>
            </a:r>
            <a:r>
              <a:rPr lang="fr-FR" dirty="0" smtClean="0"/>
              <a:t>Caca</a:t>
            </a:r>
            <a:r>
              <a:rPr lang="fr-FR" dirty="0" smtClean="0">
                <a:solidFill>
                  <a:srgbClr val="FF0000"/>
                </a:solidFill>
              </a:rPr>
              <a:t>huète</a:t>
            </a:r>
            <a:endParaRPr lang="fr-FR" dirty="0">
              <a:solidFill>
                <a:srgbClr val="FF0000"/>
              </a:solidFill>
            </a:endParaRPr>
          </a:p>
          <a:p>
            <a:pPr marL="0" indent="0">
              <a:buNone/>
            </a:pPr>
            <a:r>
              <a:rPr lang="fr-FR" dirty="0"/>
              <a:t>d. Epithète</a:t>
            </a:r>
          </a:p>
          <a:p>
            <a:pPr marL="0" indent="0">
              <a:buNone/>
            </a:pPr>
            <a:endParaRPr lang="fr-FR" dirty="0"/>
          </a:p>
        </p:txBody>
      </p:sp>
    </p:spTree>
    <p:extLst>
      <p:ext uri="{BB962C8B-B14F-4D97-AF65-F5344CB8AC3E}">
        <p14:creationId xmlns:p14="http://schemas.microsoft.com/office/powerpoint/2010/main" val="990085709"/>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31. </a:t>
            </a:r>
            <a:r>
              <a:rPr lang="fr-FR" b="1" dirty="0"/>
              <a:t>Quel mot est </a:t>
            </a:r>
            <a:r>
              <a:rPr lang="fr-FR" b="1" u="sng" dirty="0" smtClean="0"/>
              <a:t>mal</a:t>
            </a:r>
            <a:r>
              <a:rPr lang="fr-FR" b="1" dirty="0" smtClean="0"/>
              <a:t> orthographié</a:t>
            </a:r>
            <a:r>
              <a:rPr lang="fr-FR" b="1" dirty="0"/>
              <a:t>: </a:t>
            </a:r>
            <a:endParaRPr lang="fr-FR" b="1" dirty="0" smtClean="0"/>
          </a:p>
          <a:p>
            <a:pPr marL="0" indent="0">
              <a:buNone/>
            </a:pPr>
            <a:r>
              <a:rPr lang="fr-FR" dirty="0" smtClean="0"/>
              <a:t>a</a:t>
            </a:r>
            <a:r>
              <a:rPr lang="fr-FR" dirty="0" smtClean="0"/>
              <a:t>. Dynamite</a:t>
            </a:r>
            <a:endParaRPr lang="fr-FR" dirty="0" smtClean="0"/>
          </a:p>
          <a:p>
            <a:pPr marL="0" indent="0">
              <a:buNone/>
            </a:pPr>
            <a:r>
              <a:rPr lang="fr-FR" dirty="0" smtClean="0"/>
              <a:t>b</a:t>
            </a:r>
            <a:r>
              <a:rPr lang="fr-FR" dirty="0" smtClean="0"/>
              <a:t>. </a:t>
            </a:r>
            <a:r>
              <a:rPr lang="fr-FR" dirty="0" err="1" smtClean="0"/>
              <a:t>Dynosaure</a:t>
            </a:r>
            <a:endParaRPr lang="fr-FR" dirty="0" smtClean="0"/>
          </a:p>
          <a:p>
            <a:pPr marL="0" indent="0">
              <a:buNone/>
            </a:pPr>
            <a:r>
              <a:rPr lang="fr-FR" dirty="0" smtClean="0"/>
              <a:t>c</a:t>
            </a:r>
            <a:r>
              <a:rPr lang="fr-FR" dirty="0" smtClean="0"/>
              <a:t>. Dilemme</a:t>
            </a:r>
            <a:endParaRPr lang="fr-FR" dirty="0" smtClean="0"/>
          </a:p>
          <a:p>
            <a:pPr marL="0" indent="0">
              <a:buNone/>
            </a:pPr>
            <a:r>
              <a:rPr lang="fr-FR" dirty="0" smtClean="0"/>
              <a:t>d</a:t>
            </a:r>
            <a:r>
              <a:rPr lang="fr-FR" dirty="0" smtClean="0"/>
              <a:t>. Diphtérie</a:t>
            </a:r>
            <a:endParaRPr lang="fr-FR" dirty="0"/>
          </a:p>
        </p:txBody>
      </p:sp>
    </p:spTree>
    <p:extLst>
      <p:ext uri="{BB962C8B-B14F-4D97-AF65-F5344CB8AC3E}">
        <p14:creationId xmlns:p14="http://schemas.microsoft.com/office/powerpoint/2010/main" val="830322652"/>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31. b</a:t>
            </a:r>
          </a:p>
          <a:p>
            <a:pPr marL="0" indent="0">
              <a:buNone/>
            </a:pPr>
            <a:r>
              <a:rPr lang="fr-FR" dirty="0"/>
              <a:t>a. Dynamite</a:t>
            </a:r>
          </a:p>
          <a:p>
            <a:pPr marL="0" indent="0">
              <a:buNone/>
            </a:pPr>
            <a:r>
              <a:rPr lang="fr-FR" dirty="0"/>
              <a:t>b. </a:t>
            </a:r>
            <a:r>
              <a:rPr lang="fr-FR" dirty="0" smtClean="0"/>
              <a:t>D</a:t>
            </a:r>
            <a:r>
              <a:rPr lang="fr-FR" dirty="0" smtClean="0">
                <a:solidFill>
                  <a:srgbClr val="FF0000"/>
                </a:solidFill>
              </a:rPr>
              <a:t>i</a:t>
            </a:r>
            <a:r>
              <a:rPr lang="fr-FR" dirty="0" smtClean="0"/>
              <a:t>nosaure</a:t>
            </a:r>
            <a:endParaRPr lang="fr-FR" dirty="0"/>
          </a:p>
          <a:p>
            <a:pPr marL="0" indent="0">
              <a:buNone/>
            </a:pPr>
            <a:r>
              <a:rPr lang="fr-FR" dirty="0"/>
              <a:t>c. Dilemme</a:t>
            </a:r>
          </a:p>
          <a:p>
            <a:pPr marL="0" indent="0">
              <a:buNone/>
            </a:pPr>
            <a:r>
              <a:rPr lang="fr-FR" dirty="0"/>
              <a:t>d. Diphtérie</a:t>
            </a:r>
          </a:p>
          <a:p>
            <a:pPr marL="0" indent="0">
              <a:buNone/>
            </a:pPr>
            <a:endParaRPr lang="fr-FR" dirty="0"/>
          </a:p>
        </p:txBody>
      </p:sp>
    </p:spTree>
    <p:extLst>
      <p:ext uri="{BB962C8B-B14F-4D97-AF65-F5344CB8AC3E}">
        <p14:creationId xmlns:p14="http://schemas.microsoft.com/office/powerpoint/2010/main" val="3930074855"/>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32. </a:t>
            </a:r>
            <a:r>
              <a:rPr lang="fr-FR" b="1" dirty="0"/>
              <a:t>Quel mot est </a:t>
            </a:r>
            <a:r>
              <a:rPr lang="fr-FR" b="1" u="sng" dirty="0"/>
              <a:t>mal</a:t>
            </a:r>
            <a:r>
              <a:rPr lang="fr-FR" b="1" dirty="0"/>
              <a:t> orthographié: </a:t>
            </a:r>
          </a:p>
          <a:p>
            <a:pPr marL="0" indent="0">
              <a:buNone/>
            </a:pPr>
            <a:r>
              <a:rPr lang="fr-FR" dirty="0"/>
              <a:t>a</a:t>
            </a:r>
            <a:r>
              <a:rPr lang="fr-FR" dirty="0" smtClean="0"/>
              <a:t>. Nénuphar</a:t>
            </a:r>
            <a:endParaRPr lang="fr-FR" dirty="0"/>
          </a:p>
          <a:p>
            <a:pPr marL="0" indent="0">
              <a:buNone/>
            </a:pPr>
            <a:r>
              <a:rPr lang="fr-FR" dirty="0"/>
              <a:t>b</a:t>
            </a:r>
            <a:r>
              <a:rPr lang="fr-FR" dirty="0" smtClean="0"/>
              <a:t>. </a:t>
            </a:r>
            <a:r>
              <a:rPr lang="fr-FR" dirty="0" err="1" smtClean="0"/>
              <a:t>Cauchemard</a:t>
            </a:r>
            <a:endParaRPr lang="fr-FR" dirty="0"/>
          </a:p>
          <a:p>
            <a:pPr marL="0" indent="0">
              <a:buNone/>
            </a:pPr>
            <a:r>
              <a:rPr lang="fr-FR" dirty="0"/>
              <a:t>c</a:t>
            </a:r>
            <a:r>
              <a:rPr lang="fr-FR" dirty="0" smtClean="0"/>
              <a:t>. Ovipare</a:t>
            </a:r>
            <a:endParaRPr lang="fr-FR" dirty="0"/>
          </a:p>
          <a:p>
            <a:pPr marL="0" indent="0">
              <a:buNone/>
            </a:pPr>
            <a:r>
              <a:rPr lang="fr-FR" dirty="0"/>
              <a:t>d</a:t>
            </a:r>
            <a:r>
              <a:rPr lang="fr-FR" dirty="0" smtClean="0"/>
              <a:t>. Plupart</a:t>
            </a:r>
            <a:endParaRPr lang="fr-FR" dirty="0"/>
          </a:p>
          <a:p>
            <a:endParaRPr lang="fr-FR" dirty="0"/>
          </a:p>
        </p:txBody>
      </p:sp>
    </p:spTree>
    <p:extLst>
      <p:ext uri="{BB962C8B-B14F-4D97-AF65-F5344CB8AC3E}">
        <p14:creationId xmlns:p14="http://schemas.microsoft.com/office/powerpoint/2010/main" val="1188772239"/>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32. b</a:t>
            </a:r>
          </a:p>
          <a:p>
            <a:pPr marL="0" indent="0">
              <a:buNone/>
            </a:pPr>
            <a:r>
              <a:rPr lang="fr-FR" dirty="0"/>
              <a:t>a. Nénuphar</a:t>
            </a:r>
          </a:p>
          <a:p>
            <a:pPr marL="0" indent="0">
              <a:buNone/>
            </a:pPr>
            <a:r>
              <a:rPr lang="fr-FR" dirty="0"/>
              <a:t>b. </a:t>
            </a:r>
            <a:r>
              <a:rPr lang="fr-FR" dirty="0" err="1"/>
              <a:t>Cauchemar</a:t>
            </a:r>
            <a:r>
              <a:rPr lang="fr-FR" strike="sngStrike" dirty="0" err="1">
                <a:solidFill>
                  <a:srgbClr val="FF0000"/>
                </a:solidFill>
              </a:rPr>
              <a:t>d</a:t>
            </a:r>
            <a:endParaRPr lang="fr-FR" strike="sngStrike" dirty="0">
              <a:solidFill>
                <a:srgbClr val="FF0000"/>
              </a:solidFill>
            </a:endParaRPr>
          </a:p>
          <a:p>
            <a:pPr marL="0" indent="0">
              <a:buNone/>
            </a:pPr>
            <a:r>
              <a:rPr lang="fr-FR" dirty="0"/>
              <a:t>c. </a:t>
            </a:r>
            <a:r>
              <a:rPr lang="fr-FR" dirty="0" smtClean="0"/>
              <a:t>Ovipare </a:t>
            </a:r>
            <a:r>
              <a:rPr lang="fr-FR" sz="2000" i="1" dirty="0" smtClean="0"/>
              <a:t>(Se </a:t>
            </a:r>
            <a:r>
              <a:rPr lang="fr-FR" sz="2000" i="1" dirty="0"/>
              <a:t>dit des espèces dont la femelle pond des </a:t>
            </a:r>
            <a:r>
              <a:rPr lang="fr-FR" sz="2000" i="1" dirty="0" smtClean="0"/>
              <a:t>œufs)</a:t>
            </a:r>
            <a:endParaRPr lang="fr-FR" sz="2000" i="1" dirty="0"/>
          </a:p>
          <a:p>
            <a:pPr marL="0" indent="0">
              <a:buNone/>
            </a:pPr>
            <a:r>
              <a:rPr lang="fr-FR" dirty="0"/>
              <a:t>d. Plupart</a:t>
            </a:r>
          </a:p>
          <a:p>
            <a:pPr marL="0" indent="0">
              <a:buNone/>
            </a:pPr>
            <a:endParaRPr lang="fr-FR" dirty="0"/>
          </a:p>
        </p:txBody>
      </p:sp>
    </p:spTree>
    <p:extLst>
      <p:ext uri="{BB962C8B-B14F-4D97-AF65-F5344CB8AC3E}">
        <p14:creationId xmlns:p14="http://schemas.microsoft.com/office/powerpoint/2010/main" val="3485851395"/>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33. </a:t>
            </a:r>
            <a:r>
              <a:rPr lang="fr-FR" b="1" dirty="0"/>
              <a:t>Quel mot est </a:t>
            </a:r>
            <a:r>
              <a:rPr lang="fr-FR" b="1" u="sng" dirty="0"/>
              <a:t>mal</a:t>
            </a:r>
            <a:r>
              <a:rPr lang="fr-FR" b="1" dirty="0"/>
              <a:t> orthographié: </a:t>
            </a:r>
          </a:p>
          <a:p>
            <a:pPr marL="0" indent="0">
              <a:buNone/>
            </a:pPr>
            <a:r>
              <a:rPr lang="fr-FR" dirty="0"/>
              <a:t>a</a:t>
            </a:r>
            <a:r>
              <a:rPr lang="fr-FR" dirty="0" smtClean="0"/>
              <a:t>. Démesurément</a:t>
            </a:r>
            <a:endParaRPr lang="fr-FR" dirty="0"/>
          </a:p>
          <a:p>
            <a:pPr marL="0" indent="0">
              <a:buNone/>
            </a:pPr>
            <a:r>
              <a:rPr lang="fr-FR" dirty="0"/>
              <a:t>b</a:t>
            </a:r>
            <a:r>
              <a:rPr lang="fr-FR" dirty="0" smtClean="0"/>
              <a:t>. Intensément</a:t>
            </a:r>
            <a:endParaRPr lang="fr-FR" dirty="0"/>
          </a:p>
          <a:p>
            <a:pPr marL="0" indent="0">
              <a:buNone/>
            </a:pPr>
            <a:r>
              <a:rPr lang="fr-FR" dirty="0"/>
              <a:t>c</a:t>
            </a:r>
            <a:r>
              <a:rPr lang="fr-FR" dirty="0" smtClean="0"/>
              <a:t>. Immensément</a:t>
            </a:r>
            <a:endParaRPr lang="fr-FR" dirty="0"/>
          </a:p>
          <a:p>
            <a:pPr marL="0" indent="0">
              <a:buNone/>
            </a:pPr>
            <a:r>
              <a:rPr lang="fr-FR" dirty="0"/>
              <a:t>d</a:t>
            </a:r>
            <a:r>
              <a:rPr lang="fr-FR" dirty="0" smtClean="0"/>
              <a:t>. </a:t>
            </a:r>
            <a:r>
              <a:rPr lang="fr-FR" dirty="0" err="1" smtClean="0"/>
              <a:t>Passionément</a:t>
            </a:r>
            <a:endParaRPr lang="fr-FR" dirty="0"/>
          </a:p>
          <a:p>
            <a:pPr marL="0" indent="0">
              <a:buNone/>
            </a:pPr>
            <a:endParaRPr lang="fr-FR" dirty="0"/>
          </a:p>
        </p:txBody>
      </p:sp>
    </p:spTree>
    <p:extLst>
      <p:ext uri="{BB962C8B-B14F-4D97-AF65-F5344CB8AC3E}">
        <p14:creationId xmlns:p14="http://schemas.microsoft.com/office/powerpoint/2010/main" val="2521127599"/>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33. d</a:t>
            </a:r>
          </a:p>
          <a:p>
            <a:pPr marL="0" indent="0">
              <a:buNone/>
            </a:pPr>
            <a:r>
              <a:rPr lang="fr-FR" dirty="0"/>
              <a:t>a. Démesurément</a:t>
            </a:r>
          </a:p>
          <a:p>
            <a:pPr marL="0" indent="0">
              <a:buNone/>
            </a:pPr>
            <a:r>
              <a:rPr lang="fr-FR" dirty="0"/>
              <a:t>b. Intensément</a:t>
            </a:r>
          </a:p>
          <a:p>
            <a:pPr marL="0" indent="0">
              <a:buNone/>
            </a:pPr>
            <a:r>
              <a:rPr lang="fr-FR" dirty="0"/>
              <a:t>c. Immensément</a:t>
            </a:r>
          </a:p>
          <a:p>
            <a:pPr marL="0" indent="0">
              <a:buNone/>
            </a:pPr>
            <a:r>
              <a:rPr lang="fr-FR" dirty="0"/>
              <a:t>d. </a:t>
            </a:r>
            <a:r>
              <a:rPr lang="fr-FR" dirty="0" smtClean="0"/>
              <a:t>Passio</a:t>
            </a:r>
            <a:r>
              <a:rPr lang="fr-FR" dirty="0" smtClean="0">
                <a:solidFill>
                  <a:srgbClr val="FF0000"/>
                </a:solidFill>
              </a:rPr>
              <a:t>n</a:t>
            </a:r>
            <a:r>
              <a:rPr lang="fr-FR" dirty="0" smtClean="0"/>
              <a:t>nément</a:t>
            </a:r>
            <a:endParaRPr lang="fr-FR" dirty="0"/>
          </a:p>
          <a:p>
            <a:pPr marL="0" indent="0">
              <a:buNone/>
            </a:pPr>
            <a:endParaRPr lang="fr-FR" dirty="0"/>
          </a:p>
        </p:txBody>
      </p:sp>
    </p:spTree>
    <p:extLst>
      <p:ext uri="{BB962C8B-B14F-4D97-AF65-F5344CB8AC3E}">
        <p14:creationId xmlns:p14="http://schemas.microsoft.com/office/powerpoint/2010/main" val="3277073338"/>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34. </a:t>
            </a:r>
            <a:r>
              <a:rPr lang="fr-FR" b="1" dirty="0"/>
              <a:t>Quel mot est </a:t>
            </a:r>
            <a:r>
              <a:rPr lang="fr-FR" b="1" u="sng" dirty="0"/>
              <a:t>mal</a:t>
            </a:r>
            <a:r>
              <a:rPr lang="fr-FR" b="1" dirty="0"/>
              <a:t> orthographié: </a:t>
            </a:r>
          </a:p>
          <a:p>
            <a:pPr marL="0" indent="0">
              <a:buNone/>
            </a:pPr>
            <a:r>
              <a:rPr lang="fr-FR" dirty="0"/>
              <a:t>a</a:t>
            </a:r>
            <a:r>
              <a:rPr lang="fr-FR" dirty="0" smtClean="0"/>
              <a:t>. Butoir</a:t>
            </a:r>
            <a:endParaRPr lang="fr-FR" dirty="0"/>
          </a:p>
          <a:p>
            <a:pPr marL="0" indent="0">
              <a:buNone/>
            </a:pPr>
            <a:r>
              <a:rPr lang="fr-FR" dirty="0"/>
              <a:t>b</a:t>
            </a:r>
            <a:r>
              <a:rPr lang="fr-FR" dirty="0" smtClean="0"/>
              <a:t>. Assoir</a:t>
            </a:r>
            <a:endParaRPr lang="fr-FR" dirty="0"/>
          </a:p>
          <a:p>
            <a:pPr marL="0" indent="0">
              <a:buNone/>
            </a:pPr>
            <a:r>
              <a:rPr lang="fr-FR" dirty="0"/>
              <a:t>c</a:t>
            </a:r>
            <a:r>
              <a:rPr lang="fr-FR" dirty="0" smtClean="0"/>
              <a:t>. Passoire</a:t>
            </a:r>
            <a:endParaRPr lang="fr-FR" dirty="0"/>
          </a:p>
          <a:p>
            <a:pPr marL="0" indent="0">
              <a:buNone/>
            </a:pPr>
            <a:r>
              <a:rPr lang="fr-FR" dirty="0"/>
              <a:t>d</a:t>
            </a:r>
            <a:r>
              <a:rPr lang="fr-FR" dirty="0" smtClean="0"/>
              <a:t>. </a:t>
            </a:r>
            <a:r>
              <a:rPr lang="fr-FR" dirty="0" err="1" smtClean="0"/>
              <a:t>Prévaloire</a:t>
            </a:r>
            <a:endParaRPr lang="fr-FR" dirty="0"/>
          </a:p>
          <a:p>
            <a:pPr marL="0" indent="0">
              <a:buNone/>
            </a:pPr>
            <a:endParaRPr lang="fr-FR" dirty="0"/>
          </a:p>
        </p:txBody>
      </p:sp>
    </p:spTree>
    <p:extLst>
      <p:ext uri="{BB962C8B-B14F-4D97-AF65-F5344CB8AC3E}">
        <p14:creationId xmlns:p14="http://schemas.microsoft.com/office/powerpoint/2010/main" val="7024273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Épreuve de français</a:t>
            </a:r>
            <a:endParaRPr lang="fr-FR" dirty="0"/>
          </a:p>
        </p:txBody>
      </p:sp>
      <p:sp>
        <p:nvSpPr>
          <p:cNvPr id="9" name="Espace réservé du contenu 8"/>
          <p:cNvSpPr>
            <a:spLocks noGrp="1"/>
          </p:cNvSpPr>
          <p:nvPr>
            <p:ph idx="1"/>
          </p:nvPr>
        </p:nvSpPr>
        <p:spPr>
          <a:xfrm>
            <a:off x="395536" y="1635647"/>
            <a:ext cx="8064896" cy="2592288"/>
          </a:xfrm>
        </p:spPr>
        <p:txBody>
          <a:bodyPr>
            <a:normAutofit/>
          </a:bodyPr>
          <a:lstStyle/>
          <a:p>
            <a:pPr marL="0" indent="0">
              <a:buNone/>
            </a:pPr>
            <a:r>
              <a:rPr lang="fr-FR" sz="2000" b="1" dirty="0" smtClean="0"/>
              <a:t>3. Quelle phrase est correcte?</a:t>
            </a:r>
          </a:p>
          <a:p>
            <a:pPr marL="0" indent="0">
              <a:buNone/>
            </a:pPr>
            <a:r>
              <a:rPr lang="fr-FR" sz="2000" dirty="0" smtClean="0"/>
              <a:t>a. J’ai eu plusieurs offres de stage mais je ne </a:t>
            </a:r>
            <a:r>
              <a:rPr lang="fr-FR" sz="2000" dirty="0" smtClean="0">
                <a:solidFill>
                  <a:srgbClr val="7030A0"/>
                </a:solidFill>
              </a:rPr>
              <a:t>passerai</a:t>
            </a:r>
            <a:r>
              <a:rPr lang="fr-FR" sz="2000" dirty="0" smtClean="0"/>
              <a:t> qu’un seul </a:t>
            </a:r>
            <a:r>
              <a:rPr lang="fr-FR" sz="2000" dirty="0" smtClean="0">
                <a:solidFill>
                  <a:srgbClr val="7030A0"/>
                </a:solidFill>
              </a:rPr>
              <a:t>entretien</a:t>
            </a:r>
          </a:p>
          <a:p>
            <a:pPr marL="0" indent="0">
              <a:buNone/>
            </a:pPr>
            <a:r>
              <a:rPr lang="fr-FR" sz="2000" dirty="0" smtClean="0"/>
              <a:t>b. J’ai eu plusieurs offres de stage mais je ne </a:t>
            </a:r>
            <a:r>
              <a:rPr lang="fr-FR" sz="2000" dirty="0" smtClean="0">
                <a:solidFill>
                  <a:srgbClr val="7030A0"/>
                </a:solidFill>
              </a:rPr>
              <a:t>passerai</a:t>
            </a:r>
            <a:r>
              <a:rPr lang="fr-FR" sz="2000" dirty="0" smtClean="0"/>
              <a:t> qu’un seul </a:t>
            </a:r>
            <a:r>
              <a:rPr lang="fr-FR" sz="2000" dirty="0" smtClean="0">
                <a:solidFill>
                  <a:srgbClr val="7030A0"/>
                </a:solidFill>
              </a:rPr>
              <a:t>entretient</a:t>
            </a:r>
          </a:p>
          <a:p>
            <a:pPr marL="0" indent="0">
              <a:buNone/>
            </a:pPr>
            <a:r>
              <a:rPr lang="fr-FR" sz="2000" dirty="0" smtClean="0"/>
              <a:t>c. J’ai eu plusieurs offres de stage mais je ne </a:t>
            </a:r>
            <a:r>
              <a:rPr lang="fr-FR" sz="2000" dirty="0" smtClean="0">
                <a:solidFill>
                  <a:srgbClr val="7030A0"/>
                </a:solidFill>
              </a:rPr>
              <a:t>passerais</a:t>
            </a:r>
            <a:r>
              <a:rPr lang="fr-FR" sz="2000" dirty="0" smtClean="0"/>
              <a:t> qu’un seul </a:t>
            </a:r>
            <a:r>
              <a:rPr lang="fr-FR" sz="2000" dirty="0" smtClean="0">
                <a:solidFill>
                  <a:srgbClr val="7030A0"/>
                </a:solidFill>
              </a:rPr>
              <a:t>entretien</a:t>
            </a:r>
          </a:p>
          <a:p>
            <a:pPr marL="0" indent="0">
              <a:buNone/>
            </a:pPr>
            <a:r>
              <a:rPr lang="fr-FR" sz="2000" dirty="0" smtClean="0"/>
              <a:t>d. J’ai eu plusieurs offres de stage mais je ne </a:t>
            </a:r>
            <a:r>
              <a:rPr lang="fr-FR" sz="2000" dirty="0" smtClean="0">
                <a:solidFill>
                  <a:srgbClr val="7030A0"/>
                </a:solidFill>
              </a:rPr>
              <a:t>passerai</a:t>
            </a:r>
            <a:r>
              <a:rPr lang="fr-FR" sz="2000" dirty="0" smtClean="0"/>
              <a:t> qu’un seul </a:t>
            </a:r>
            <a:r>
              <a:rPr lang="fr-FR" sz="2000" dirty="0" smtClean="0">
                <a:solidFill>
                  <a:srgbClr val="7030A0"/>
                </a:solidFill>
              </a:rPr>
              <a:t>entretient</a:t>
            </a:r>
          </a:p>
        </p:txBody>
      </p:sp>
    </p:spTree>
    <p:extLst>
      <p:ext uri="{BB962C8B-B14F-4D97-AF65-F5344CB8AC3E}">
        <p14:creationId xmlns:p14="http://schemas.microsoft.com/office/powerpoint/2010/main" val="1553833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34. </a:t>
            </a:r>
          </a:p>
          <a:p>
            <a:pPr marL="0" indent="0">
              <a:buNone/>
            </a:pPr>
            <a:r>
              <a:rPr lang="fr-FR" dirty="0"/>
              <a:t>a. Butoir</a:t>
            </a:r>
          </a:p>
          <a:p>
            <a:pPr marL="0" indent="0">
              <a:buNone/>
            </a:pPr>
            <a:r>
              <a:rPr lang="fr-FR" dirty="0"/>
              <a:t>b. Assoir</a:t>
            </a:r>
          </a:p>
          <a:p>
            <a:pPr marL="0" indent="0">
              <a:buNone/>
            </a:pPr>
            <a:r>
              <a:rPr lang="fr-FR" dirty="0"/>
              <a:t>c. Passoire</a:t>
            </a:r>
          </a:p>
          <a:p>
            <a:pPr marL="0" indent="0">
              <a:buNone/>
            </a:pPr>
            <a:r>
              <a:rPr lang="fr-FR" dirty="0"/>
              <a:t>d. </a:t>
            </a:r>
            <a:r>
              <a:rPr lang="fr-FR" dirty="0" err="1" smtClean="0"/>
              <a:t>Prévaloire</a:t>
            </a:r>
            <a:r>
              <a:rPr lang="fr-FR" dirty="0"/>
              <a:t> </a:t>
            </a:r>
            <a:r>
              <a:rPr lang="fr-FR" dirty="0" smtClean="0"/>
              <a:t>(</a:t>
            </a:r>
            <a:r>
              <a:rPr lang="fr-FR" sz="1800" i="1" dirty="0" smtClean="0"/>
              <a:t>Mettre </a:t>
            </a:r>
            <a:r>
              <a:rPr lang="fr-FR" sz="1800" i="1" dirty="0"/>
              <a:t>quelque chose en avant pour en tirer avantage : Elle s'est prévalue de son </a:t>
            </a:r>
            <a:r>
              <a:rPr lang="fr-FR" sz="1800" i="1" dirty="0" smtClean="0"/>
              <a:t>ancienneté</a:t>
            </a:r>
            <a:r>
              <a:rPr lang="fr-FR" sz="1800" i="1" dirty="0"/>
              <a:t>)</a:t>
            </a:r>
            <a:endParaRPr lang="fr-FR" dirty="0"/>
          </a:p>
        </p:txBody>
      </p:sp>
    </p:spTree>
    <p:extLst>
      <p:ext uri="{BB962C8B-B14F-4D97-AF65-F5344CB8AC3E}">
        <p14:creationId xmlns:p14="http://schemas.microsoft.com/office/powerpoint/2010/main" val="464332244"/>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35. </a:t>
            </a:r>
            <a:r>
              <a:rPr lang="fr-FR" b="1" dirty="0"/>
              <a:t>Quel mot est </a:t>
            </a:r>
            <a:r>
              <a:rPr lang="fr-FR" b="1" u="sng" dirty="0"/>
              <a:t>mal</a:t>
            </a:r>
            <a:r>
              <a:rPr lang="fr-FR" b="1" dirty="0"/>
              <a:t> orthographié: </a:t>
            </a:r>
          </a:p>
          <a:p>
            <a:pPr marL="0" indent="0">
              <a:buNone/>
            </a:pPr>
            <a:r>
              <a:rPr lang="fr-FR" dirty="0"/>
              <a:t>a</a:t>
            </a:r>
            <a:r>
              <a:rPr lang="fr-FR" dirty="0" smtClean="0"/>
              <a:t>. Déduction</a:t>
            </a:r>
            <a:endParaRPr lang="fr-FR" dirty="0"/>
          </a:p>
          <a:p>
            <a:pPr marL="0" indent="0">
              <a:buNone/>
            </a:pPr>
            <a:r>
              <a:rPr lang="fr-FR" dirty="0"/>
              <a:t>b</a:t>
            </a:r>
            <a:r>
              <a:rPr lang="fr-FR" dirty="0" smtClean="0"/>
              <a:t>. Connection</a:t>
            </a:r>
            <a:endParaRPr lang="fr-FR" dirty="0"/>
          </a:p>
          <a:p>
            <a:pPr marL="0" indent="0">
              <a:buNone/>
            </a:pPr>
            <a:r>
              <a:rPr lang="fr-FR" dirty="0"/>
              <a:t>c</a:t>
            </a:r>
            <a:r>
              <a:rPr lang="fr-FR" dirty="0" smtClean="0"/>
              <a:t>. Détection</a:t>
            </a:r>
            <a:endParaRPr lang="fr-FR" dirty="0"/>
          </a:p>
          <a:p>
            <a:pPr marL="0" indent="0">
              <a:buNone/>
            </a:pPr>
            <a:r>
              <a:rPr lang="fr-FR" dirty="0"/>
              <a:t>d</a:t>
            </a:r>
            <a:r>
              <a:rPr lang="fr-FR" dirty="0" smtClean="0"/>
              <a:t>. Bijection</a:t>
            </a:r>
            <a:endParaRPr lang="fr-FR" dirty="0"/>
          </a:p>
          <a:p>
            <a:pPr marL="0" indent="0">
              <a:buNone/>
            </a:pPr>
            <a:endParaRPr lang="fr-FR" dirty="0"/>
          </a:p>
        </p:txBody>
      </p:sp>
    </p:spTree>
    <p:extLst>
      <p:ext uri="{BB962C8B-B14F-4D97-AF65-F5344CB8AC3E}">
        <p14:creationId xmlns:p14="http://schemas.microsoft.com/office/powerpoint/2010/main" val="3484308865"/>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35. b</a:t>
            </a:r>
          </a:p>
          <a:p>
            <a:pPr marL="0" indent="0">
              <a:buNone/>
            </a:pPr>
            <a:r>
              <a:rPr lang="fr-FR" dirty="0"/>
              <a:t>a. Déduction</a:t>
            </a:r>
          </a:p>
          <a:p>
            <a:pPr marL="0" indent="0">
              <a:buNone/>
            </a:pPr>
            <a:r>
              <a:rPr lang="fr-FR" dirty="0"/>
              <a:t>b. </a:t>
            </a:r>
            <a:r>
              <a:rPr lang="fr-FR" dirty="0" smtClean="0"/>
              <a:t>Conne</a:t>
            </a:r>
            <a:r>
              <a:rPr lang="fr-FR" dirty="0" smtClean="0">
                <a:solidFill>
                  <a:srgbClr val="FF0000"/>
                </a:solidFill>
              </a:rPr>
              <a:t>x</a:t>
            </a:r>
            <a:r>
              <a:rPr lang="fr-FR" dirty="0" smtClean="0"/>
              <a:t>ion</a:t>
            </a:r>
            <a:endParaRPr lang="fr-FR" dirty="0"/>
          </a:p>
          <a:p>
            <a:pPr marL="0" indent="0">
              <a:buNone/>
            </a:pPr>
            <a:r>
              <a:rPr lang="fr-FR" dirty="0"/>
              <a:t>c. Détection</a:t>
            </a:r>
          </a:p>
          <a:p>
            <a:pPr marL="0" indent="0">
              <a:buNone/>
            </a:pPr>
            <a:r>
              <a:rPr lang="fr-FR" dirty="0"/>
              <a:t>d. </a:t>
            </a:r>
            <a:r>
              <a:rPr lang="fr-FR" dirty="0" smtClean="0"/>
              <a:t>Bijection </a:t>
            </a:r>
            <a:r>
              <a:rPr lang="fr-FR" sz="2000" i="1" dirty="0" smtClean="0"/>
              <a:t>(terme mathématiques)</a:t>
            </a:r>
            <a:endParaRPr lang="fr-FR" sz="2000" i="1" dirty="0"/>
          </a:p>
          <a:p>
            <a:pPr marL="0" indent="0">
              <a:buNone/>
            </a:pPr>
            <a:endParaRPr lang="fr-FR" dirty="0"/>
          </a:p>
        </p:txBody>
      </p:sp>
    </p:spTree>
    <p:extLst>
      <p:ext uri="{BB962C8B-B14F-4D97-AF65-F5344CB8AC3E}">
        <p14:creationId xmlns:p14="http://schemas.microsoft.com/office/powerpoint/2010/main" val="121091394"/>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36. Trouvez le mot qui peut compléter la phrase: </a:t>
            </a:r>
            <a:r>
              <a:rPr lang="fr-FR" dirty="0" smtClean="0"/>
              <a:t>«Je l’ai vue, en………………………….et en os»</a:t>
            </a:r>
          </a:p>
          <a:p>
            <a:pPr marL="457200" indent="-457200">
              <a:buAutoNum type="alphaLcPeriod"/>
            </a:pPr>
            <a:r>
              <a:rPr lang="fr-FR" dirty="0" smtClean="0"/>
              <a:t>Chaire</a:t>
            </a:r>
          </a:p>
          <a:p>
            <a:pPr marL="457200" indent="-457200">
              <a:buAutoNum type="alphaLcPeriod"/>
            </a:pPr>
            <a:r>
              <a:rPr lang="fr-FR" dirty="0" smtClean="0"/>
              <a:t>Cher</a:t>
            </a:r>
          </a:p>
          <a:p>
            <a:pPr marL="457200" indent="-457200">
              <a:buAutoNum type="alphaLcPeriod"/>
            </a:pPr>
            <a:r>
              <a:rPr lang="fr-FR" dirty="0" smtClean="0"/>
              <a:t>Chère</a:t>
            </a:r>
          </a:p>
          <a:p>
            <a:pPr marL="457200" indent="-457200">
              <a:buAutoNum type="alphaLcPeriod"/>
            </a:pPr>
            <a:r>
              <a:rPr lang="fr-FR" dirty="0"/>
              <a:t>C</a:t>
            </a:r>
            <a:r>
              <a:rPr lang="fr-FR" dirty="0" smtClean="0"/>
              <a:t>hair</a:t>
            </a:r>
            <a:endParaRPr lang="fr-FR" dirty="0"/>
          </a:p>
        </p:txBody>
      </p:sp>
    </p:spTree>
    <p:extLst>
      <p:ext uri="{BB962C8B-B14F-4D97-AF65-F5344CB8AC3E}">
        <p14:creationId xmlns:p14="http://schemas.microsoft.com/office/powerpoint/2010/main" val="3839746501"/>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36. d</a:t>
            </a:r>
          </a:p>
          <a:p>
            <a:pPr marL="0" indent="0">
              <a:buNone/>
            </a:pPr>
            <a:r>
              <a:rPr lang="fr-FR" dirty="0" smtClean="0"/>
              <a:t>a. Chaire = tribune, estrade</a:t>
            </a:r>
          </a:p>
          <a:p>
            <a:pPr marL="0" indent="0">
              <a:buNone/>
            </a:pPr>
            <a:r>
              <a:rPr lang="fr-FR" dirty="0" smtClean="0">
                <a:solidFill>
                  <a:srgbClr val="FF0000"/>
                </a:solidFill>
              </a:rPr>
              <a:t>d. Expression: en chair </a:t>
            </a:r>
            <a:r>
              <a:rPr lang="fr-FR" sz="2000" i="1" dirty="0" smtClean="0">
                <a:solidFill>
                  <a:srgbClr val="FF0000"/>
                </a:solidFill>
              </a:rPr>
              <a:t>(tissu musculaire) </a:t>
            </a:r>
            <a:r>
              <a:rPr lang="fr-FR" dirty="0" smtClean="0">
                <a:solidFill>
                  <a:srgbClr val="FF0000"/>
                </a:solidFill>
              </a:rPr>
              <a:t>et en os</a:t>
            </a:r>
            <a:endParaRPr lang="fr-FR" dirty="0">
              <a:solidFill>
                <a:srgbClr val="FF0000"/>
              </a:solidFill>
            </a:endParaRPr>
          </a:p>
        </p:txBody>
      </p:sp>
    </p:spTree>
    <p:extLst>
      <p:ext uri="{BB962C8B-B14F-4D97-AF65-F5344CB8AC3E}">
        <p14:creationId xmlns:p14="http://schemas.microsoft.com/office/powerpoint/2010/main" val="56918747"/>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37. Trouvez les mots qui peuvent compléter la phrase: </a:t>
            </a:r>
            <a:r>
              <a:rPr lang="fr-FR" dirty="0" smtClean="0"/>
              <a:t>« Pour ne pas arriver en retard en………………… le matin, il faut que je………………….entre les deux lignes de métro »</a:t>
            </a:r>
          </a:p>
          <a:p>
            <a:pPr marL="0" indent="0">
              <a:buNone/>
            </a:pPr>
            <a:r>
              <a:rPr lang="fr-FR" dirty="0" smtClean="0"/>
              <a:t>a. cours/coure</a:t>
            </a:r>
          </a:p>
          <a:p>
            <a:pPr marL="0" indent="0">
              <a:buNone/>
            </a:pPr>
            <a:r>
              <a:rPr lang="fr-FR" dirty="0" smtClean="0"/>
              <a:t>b. cour/cours</a:t>
            </a:r>
          </a:p>
          <a:p>
            <a:pPr marL="0" indent="0">
              <a:buNone/>
            </a:pPr>
            <a:r>
              <a:rPr lang="fr-FR" dirty="0" smtClean="0"/>
              <a:t>c. cours/cours</a:t>
            </a:r>
          </a:p>
          <a:p>
            <a:pPr marL="0" indent="0">
              <a:buNone/>
            </a:pPr>
            <a:r>
              <a:rPr lang="fr-FR" dirty="0" smtClean="0"/>
              <a:t>d. court/coure</a:t>
            </a:r>
            <a:endParaRPr lang="fr-FR" dirty="0"/>
          </a:p>
        </p:txBody>
      </p:sp>
      <p:sp>
        <p:nvSpPr>
          <p:cNvPr id="3" name="Rectangle 2"/>
          <p:cNvSpPr/>
          <p:nvPr/>
        </p:nvSpPr>
        <p:spPr>
          <a:xfrm>
            <a:off x="2352898" y="2387084"/>
            <a:ext cx="237566" cy="369332"/>
          </a:xfrm>
          <a:prstGeom prst="rect">
            <a:avLst/>
          </a:prstGeom>
        </p:spPr>
        <p:txBody>
          <a:bodyPr wrap="none">
            <a:spAutoFit/>
          </a:bodyPr>
          <a:lstStyle/>
          <a:p>
            <a:r>
              <a:rPr lang="fr-FR" dirty="0" smtClean="0"/>
              <a:t> </a:t>
            </a:r>
            <a:endParaRPr lang="fr-FR" dirty="0"/>
          </a:p>
        </p:txBody>
      </p:sp>
    </p:spTree>
    <p:extLst>
      <p:ext uri="{BB962C8B-B14F-4D97-AF65-F5344CB8AC3E}">
        <p14:creationId xmlns:p14="http://schemas.microsoft.com/office/powerpoint/2010/main" val="3511319336"/>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37. a</a:t>
            </a:r>
          </a:p>
          <a:p>
            <a:pPr marL="0" indent="0">
              <a:buNone/>
            </a:pPr>
            <a:r>
              <a:rPr lang="fr-FR" dirty="0" smtClean="0"/>
              <a:t>Subjonctif présent du verbe courir</a:t>
            </a:r>
          </a:p>
          <a:p>
            <a:pPr marL="0" indent="0">
              <a:buNone/>
            </a:pPr>
            <a:endParaRPr lang="fr-FR" dirty="0" smtClean="0"/>
          </a:p>
          <a:p>
            <a:pPr marL="0" indent="0" algn="ctr">
              <a:buNone/>
            </a:pPr>
            <a:r>
              <a:rPr lang="fr-FR" u="sng" dirty="0" smtClean="0"/>
              <a:t>Formation du subjonctif</a:t>
            </a:r>
          </a:p>
          <a:p>
            <a:pPr marL="0" indent="0">
              <a:buNone/>
            </a:pPr>
            <a:r>
              <a:rPr lang="fr-FR" dirty="0" smtClean="0"/>
              <a:t>Présent de l’indication: ils cour</a:t>
            </a:r>
            <a:r>
              <a:rPr lang="fr-FR" strike="sngStrike" dirty="0" smtClean="0"/>
              <a:t>ent</a:t>
            </a:r>
          </a:p>
          <a:p>
            <a:pPr marL="0" indent="0">
              <a:buNone/>
            </a:pPr>
            <a:r>
              <a:rPr lang="fr-FR" dirty="0" smtClean="0"/>
              <a:t>Terminaisons du subjonctif: E/ES/E/IONS/IEZ/ENT</a:t>
            </a:r>
            <a:endParaRPr lang="fr-FR" dirty="0"/>
          </a:p>
        </p:txBody>
      </p:sp>
    </p:spTree>
    <p:extLst>
      <p:ext uri="{BB962C8B-B14F-4D97-AF65-F5344CB8AC3E}">
        <p14:creationId xmlns:p14="http://schemas.microsoft.com/office/powerpoint/2010/main" val="2038533999"/>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38. </a:t>
            </a:r>
            <a:r>
              <a:rPr lang="fr-FR" b="1" dirty="0"/>
              <a:t>Trouvez le mot qui peut compléter la phrase: </a:t>
            </a:r>
            <a:r>
              <a:rPr lang="fr-FR" dirty="0" smtClean="0"/>
              <a:t>« L’accusé revient complètement sur sa version! ………..incroyable! »</a:t>
            </a:r>
          </a:p>
          <a:p>
            <a:pPr marL="457200" indent="-457200">
              <a:buAutoNum type="alphaLcPeriod"/>
            </a:pPr>
            <a:r>
              <a:rPr lang="fr-FR" dirty="0" smtClean="0"/>
              <a:t>Contretemps</a:t>
            </a:r>
          </a:p>
          <a:p>
            <a:pPr marL="457200" indent="-457200">
              <a:buAutoNum type="alphaLcPeriod"/>
            </a:pPr>
            <a:r>
              <a:rPr lang="fr-FR" dirty="0" smtClean="0"/>
              <a:t>Consentement</a:t>
            </a:r>
          </a:p>
          <a:p>
            <a:pPr marL="457200" indent="-457200">
              <a:buAutoNum type="alphaLcPeriod"/>
            </a:pPr>
            <a:r>
              <a:rPr lang="fr-FR" dirty="0" smtClean="0"/>
              <a:t>Approbation</a:t>
            </a:r>
          </a:p>
          <a:p>
            <a:pPr marL="457200" indent="-457200">
              <a:buAutoNum type="alphaLcPeriod"/>
            </a:pPr>
            <a:r>
              <a:rPr lang="fr-FR" dirty="0" smtClean="0"/>
              <a:t>Désaveu</a:t>
            </a:r>
            <a:endParaRPr lang="fr-FR" dirty="0"/>
          </a:p>
        </p:txBody>
      </p:sp>
    </p:spTree>
    <p:extLst>
      <p:ext uri="{BB962C8B-B14F-4D97-AF65-F5344CB8AC3E}">
        <p14:creationId xmlns:p14="http://schemas.microsoft.com/office/powerpoint/2010/main" val="593787929"/>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38. d</a:t>
            </a:r>
            <a:endParaRPr lang="fr-FR" dirty="0" smtClean="0"/>
          </a:p>
          <a:p>
            <a:pPr marL="457200" indent="-457200">
              <a:buAutoNum type="alphaLcPeriod"/>
            </a:pPr>
            <a:r>
              <a:rPr lang="fr-FR" dirty="0" smtClean="0"/>
              <a:t>Contretemps (</a:t>
            </a:r>
            <a:r>
              <a:rPr lang="fr-FR" sz="2000" i="1" dirty="0" smtClean="0"/>
              <a:t>Circonstance</a:t>
            </a:r>
            <a:r>
              <a:rPr lang="fr-FR" sz="2000" i="1" dirty="0"/>
              <a:t>, événement qui va contre un </a:t>
            </a:r>
            <a:r>
              <a:rPr lang="fr-FR" sz="2000" i="1" dirty="0" smtClean="0"/>
              <a:t>projet, des dispositions prises)</a:t>
            </a:r>
            <a:endParaRPr lang="fr-FR" sz="2000" i="1" dirty="0"/>
          </a:p>
          <a:p>
            <a:pPr marL="457200" indent="-457200">
              <a:buAutoNum type="alphaLcPeriod"/>
            </a:pPr>
            <a:r>
              <a:rPr lang="fr-FR" dirty="0" smtClean="0"/>
              <a:t>Consentement </a:t>
            </a:r>
            <a:r>
              <a:rPr lang="fr-FR" sz="2000" i="1" dirty="0" smtClean="0"/>
              <a:t>(Action </a:t>
            </a:r>
            <a:r>
              <a:rPr lang="fr-FR" sz="2000" i="1" dirty="0"/>
              <a:t>d'accepter, de recevoir, d'agréer </a:t>
            </a:r>
            <a:r>
              <a:rPr lang="fr-FR" sz="2000" i="1" dirty="0" err="1" smtClean="0"/>
              <a:t>qch</a:t>
            </a:r>
            <a:r>
              <a:rPr lang="fr-FR" sz="2000" i="1" dirty="0" smtClean="0"/>
              <a:t>)</a:t>
            </a:r>
            <a:endParaRPr lang="fr-FR" sz="2000" i="1" dirty="0"/>
          </a:p>
          <a:p>
            <a:pPr marL="457200" indent="-457200">
              <a:buAutoNum type="alphaLcPeriod"/>
            </a:pPr>
            <a:r>
              <a:rPr lang="fr-FR" dirty="0" smtClean="0"/>
              <a:t>Approbation </a:t>
            </a:r>
            <a:r>
              <a:rPr lang="fr-FR" sz="2000" i="1" dirty="0" smtClean="0"/>
              <a:t>(action d’approuver </a:t>
            </a:r>
            <a:r>
              <a:rPr lang="fr-FR" sz="2000" i="1" dirty="0" err="1" smtClean="0"/>
              <a:t>qn</a:t>
            </a:r>
            <a:r>
              <a:rPr lang="fr-FR" sz="2000" i="1" dirty="0" smtClean="0"/>
              <a:t>, </a:t>
            </a:r>
            <a:r>
              <a:rPr lang="fr-FR" sz="2000" i="1" dirty="0" err="1" smtClean="0"/>
              <a:t>qch</a:t>
            </a:r>
            <a:r>
              <a:rPr lang="fr-FR" sz="2000" i="1" dirty="0" smtClean="0"/>
              <a:t>)</a:t>
            </a:r>
            <a:endParaRPr lang="fr-FR" sz="2000" i="1" dirty="0"/>
          </a:p>
          <a:p>
            <a:pPr marL="457200" indent="-457200">
              <a:buAutoNum type="alphaLcPeriod"/>
            </a:pPr>
            <a:r>
              <a:rPr lang="fr-FR" dirty="0" smtClean="0"/>
              <a:t>Désaveu </a:t>
            </a:r>
            <a:r>
              <a:rPr lang="fr-FR" sz="2000" dirty="0" smtClean="0"/>
              <a:t>(</a:t>
            </a:r>
            <a:r>
              <a:rPr lang="fr-FR" sz="2000" i="1" dirty="0" smtClean="0"/>
              <a:t>Parole </a:t>
            </a:r>
            <a:r>
              <a:rPr lang="fr-FR" sz="2000" i="1" dirty="0"/>
              <a:t>ou action par lesquelles on refuse de reconnaître comme sien ce qu'on dit ou </a:t>
            </a:r>
            <a:r>
              <a:rPr lang="fr-FR" sz="2000" i="1" dirty="0" smtClean="0"/>
              <a:t>fait)</a:t>
            </a:r>
            <a:endParaRPr lang="fr-FR" sz="2000" i="1" dirty="0"/>
          </a:p>
          <a:p>
            <a:pPr marL="0" indent="0">
              <a:buNone/>
            </a:pPr>
            <a:endParaRPr lang="fr-FR" dirty="0"/>
          </a:p>
        </p:txBody>
      </p:sp>
    </p:spTree>
    <p:extLst>
      <p:ext uri="{BB962C8B-B14F-4D97-AF65-F5344CB8AC3E}">
        <p14:creationId xmlns:p14="http://schemas.microsoft.com/office/powerpoint/2010/main" val="3326658934"/>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39. Trouvez </a:t>
            </a:r>
            <a:r>
              <a:rPr lang="fr-FR" b="1" dirty="0"/>
              <a:t>le mot qui peut compléter la phrase</a:t>
            </a:r>
            <a:r>
              <a:rPr lang="fr-FR" b="1" dirty="0" smtClean="0"/>
              <a:t>: </a:t>
            </a:r>
            <a:r>
              <a:rPr lang="fr-FR" dirty="0" smtClean="0"/>
              <a:t>« Les………………..responsables de l’incident ont finalement été innocentés. »</a:t>
            </a:r>
          </a:p>
          <a:p>
            <a:pPr marL="0" indent="0">
              <a:buNone/>
            </a:pPr>
            <a:r>
              <a:rPr lang="fr-FR" dirty="0" smtClean="0"/>
              <a:t>a. </a:t>
            </a:r>
            <a:r>
              <a:rPr lang="fr-FR" dirty="0" err="1" smtClean="0"/>
              <a:t>soit-disant</a:t>
            </a:r>
            <a:endParaRPr lang="fr-FR" dirty="0" smtClean="0"/>
          </a:p>
          <a:p>
            <a:pPr marL="0" indent="0">
              <a:buNone/>
            </a:pPr>
            <a:r>
              <a:rPr lang="fr-FR" dirty="0" smtClean="0"/>
              <a:t>b. soi-disant</a:t>
            </a:r>
          </a:p>
          <a:p>
            <a:pPr marL="0" indent="0">
              <a:buNone/>
            </a:pPr>
            <a:r>
              <a:rPr lang="fr-FR" dirty="0" smtClean="0"/>
              <a:t>c. </a:t>
            </a:r>
            <a:r>
              <a:rPr lang="fr-FR" dirty="0" err="1" smtClean="0"/>
              <a:t>soit-disants</a:t>
            </a:r>
            <a:endParaRPr lang="fr-FR" dirty="0" smtClean="0"/>
          </a:p>
          <a:p>
            <a:pPr marL="0" indent="0">
              <a:buNone/>
            </a:pPr>
            <a:r>
              <a:rPr lang="fr-FR" dirty="0" smtClean="0"/>
              <a:t>d</a:t>
            </a:r>
            <a:r>
              <a:rPr lang="fr-FR" dirty="0" smtClean="0"/>
              <a:t>. </a:t>
            </a:r>
            <a:r>
              <a:rPr lang="fr-FR" dirty="0" err="1" smtClean="0"/>
              <a:t>soi-disants</a:t>
            </a:r>
            <a:endParaRPr lang="fr-FR" dirty="0" smtClean="0"/>
          </a:p>
        </p:txBody>
      </p:sp>
    </p:spTree>
    <p:extLst>
      <p:ext uri="{BB962C8B-B14F-4D97-AF65-F5344CB8AC3E}">
        <p14:creationId xmlns:p14="http://schemas.microsoft.com/office/powerpoint/2010/main" val="41555349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3. a</a:t>
            </a:r>
          </a:p>
          <a:p>
            <a:pPr marL="0" indent="0">
              <a:buNone/>
            </a:pPr>
            <a:r>
              <a:rPr lang="fr-FR" dirty="0"/>
              <a:t>J’ai eu plusieurs offres de stage mais je ne </a:t>
            </a:r>
            <a:r>
              <a:rPr lang="fr-FR" dirty="0">
                <a:solidFill>
                  <a:srgbClr val="7030A0"/>
                </a:solidFill>
              </a:rPr>
              <a:t>passerai</a:t>
            </a:r>
            <a:r>
              <a:rPr lang="fr-FR" dirty="0"/>
              <a:t> qu’un seul </a:t>
            </a:r>
            <a:r>
              <a:rPr lang="fr-FR" dirty="0">
                <a:solidFill>
                  <a:srgbClr val="7030A0"/>
                </a:solidFill>
              </a:rPr>
              <a:t>entretien</a:t>
            </a:r>
          </a:p>
          <a:p>
            <a:pPr marL="0" indent="0">
              <a:buNone/>
            </a:pPr>
            <a:r>
              <a:rPr lang="fr-FR" dirty="0" smtClean="0"/>
              <a:t>Ne pas confondre le nom commun </a:t>
            </a:r>
            <a:r>
              <a:rPr lang="fr-FR" i="1" dirty="0" smtClean="0">
                <a:solidFill>
                  <a:srgbClr val="7030A0"/>
                </a:solidFill>
              </a:rPr>
              <a:t>entretien</a:t>
            </a:r>
            <a:r>
              <a:rPr lang="fr-FR" dirty="0" smtClean="0">
                <a:solidFill>
                  <a:srgbClr val="7030A0"/>
                </a:solidFill>
              </a:rPr>
              <a:t> </a:t>
            </a:r>
            <a:r>
              <a:rPr lang="fr-FR" dirty="0" smtClean="0"/>
              <a:t>avec le verbe entretenir il </a:t>
            </a:r>
            <a:r>
              <a:rPr lang="fr-FR" i="1" dirty="0" smtClean="0">
                <a:solidFill>
                  <a:srgbClr val="7030A0"/>
                </a:solidFill>
              </a:rPr>
              <a:t>entretient</a:t>
            </a:r>
          </a:p>
          <a:p>
            <a:pPr marL="0" indent="0">
              <a:buNone/>
            </a:pPr>
            <a:r>
              <a:rPr lang="fr-FR" dirty="0" smtClean="0"/>
              <a:t>Le verbe = pas un souhait/désir mais montre une conviction donc </a:t>
            </a:r>
            <a:r>
              <a:rPr lang="fr-FR" dirty="0" smtClean="0">
                <a:solidFill>
                  <a:srgbClr val="7030A0"/>
                </a:solidFill>
              </a:rPr>
              <a:t>futur de l’indicatif </a:t>
            </a:r>
            <a:r>
              <a:rPr lang="fr-FR" dirty="0" smtClean="0"/>
              <a:t>et non pas </a:t>
            </a:r>
            <a:r>
              <a:rPr lang="fr-FR" dirty="0" smtClean="0">
                <a:solidFill>
                  <a:srgbClr val="7030A0"/>
                </a:solidFill>
              </a:rPr>
              <a:t>présent du conditionnel</a:t>
            </a:r>
            <a:endParaRPr lang="fr-FR" dirty="0">
              <a:solidFill>
                <a:srgbClr val="7030A0"/>
              </a:solidFill>
            </a:endParaRPr>
          </a:p>
        </p:txBody>
      </p:sp>
    </p:spTree>
    <p:extLst>
      <p:ext uri="{BB962C8B-B14F-4D97-AF65-F5344CB8AC3E}">
        <p14:creationId xmlns:p14="http://schemas.microsoft.com/office/powerpoint/2010/main" val="1895002833"/>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39. </a:t>
            </a:r>
            <a:r>
              <a:rPr lang="fr-FR" dirty="0" smtClean="0"/>
              <a:t>b</a:t>
            </a:r>
          </a:p>
          <a:p>
            <a:pPr marL="0" indent="0">
              <a:buNone/>
            </a:pPr>
            <a:endParaRPr lang="fr-FR" dirty="0" smtClean="0"/>
          </a:p>
          <a:p>
            <a:pPr marL="0" indent="0">
              <a:buNone/>
            </a:pPr>
            <a:r>
              <a:rPr lang="fr-FR" i="1" dirty="0" smtClean="0"/>
              <a:t>Soi-disant</a:t>
            </a:r>
            <a:r>
              <a:rPr lang="fr-FR" dirty="0" smtClean="0"/>
              <a:t> est invariable</a:t>
            </a:r>
            <a:endParaRPr lang="fr-FR" dirty="0"/>
          </a:p>
        </p:txBody>
      </p:sp>
    </p:spTree>
    <p:extLst>
      <p:ext uri="{BB962C8B-B14F-4D97-AF65-F5344CB8AC3E}">
        <p14:creationId xmlns:p14="http://schemas.microsoft.com/office/powerpoint/2010/main" val="2055006737"/>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40. Trouvez les mots </a:t>
            </a:r>
            <a:r>
              <a:rPr lang="fr-FR" b="1" dirty="0"/>
              <a:t>qui </a:t>
            </a:r>
            <a:r>
              <a:rPr lang="fr-FR" b="1" dirty="0" smtClean="0"/>
              <a:t>peuvent </a:t>
            </a:r>
            <a:r>
              <a:rPr lang="fr-FR" b="1" dirty="0"/>
              <a:t>compléter la phrase</a:t>
            </a:r>
            <a:r>
              <a:rPr lang="fr-FR" b="1" dirty="0" smtClean="0"/>
              <a:t>: </a:t>
            </a:r>
            <a:r>
              <a:rPr lang="fr-FR" dirty="0" smtClean="0"/>
              <a:t>« J’ai failli………………….en avalant une………………… »</a:t>
            </a:r>
          </a:p>
          <a:p>
            <a:pPr marL="457200" indent="-457200">
              <a:buAutoNum type="alphaLcPeriod"/>
            </a:pPr>
            <a:r>
              <a:rPr lang="fr-FR" dirty="0" smtClean="0"/>
              <a:t>m’étouffer/amende</a:t>
            </a:r>
          </a:p>
          <a:p>
            <a:pPr marL="457200" indent="-457200">
              <a:buAutoNum type="alphaLcPeriod"/>
            </a:pPr>
            <a:r>
              <a:rPr lang="fr-FR" dirty="0" smtClean="0"/>
              <a:t>M’</a:t>
            </a:r>
            <a:r>
              <a:rPr lang="fr-FR" dirty="0" err="1" smtClean="0"/>
              <a:t>ettoufé</a:t>
            </a:r>
            <a:r>
              <a:rPr lang="fr-FR" dirty="0" smtClean="0"/>
              <a:t>/amande</a:t>
            </a:r>
          </a:p>
          <a:p>
            <a:pPr marL="457200" indent="-457200">
              <a:buAutoNum type="alphaLcPeriod"/>
            </a:pPr>
            <a:r>
              <a:rPr lang="fr-FR" dirty="0" smtClean="0"/>
              <a:t>M’étouffer/amande</a:t>
            </a:r>
          </a:p>
          <a:p>
            <a:pPr marL="457200" indent="-457200">
              <a:buAutoNum type="alphaLcPeriod"/>
            </a:pPr>
            <a:r>
              <a:rPr lang="fr-FR" dirty="0" smtClean="0"/>
              <a:t>M’étouffé/amende</a:t>
            </a:r>
            <a:endParaRPr lang="fr-FR" dirty="0"/>
          </a:p>
        </p:txBody>
      </p:sp>
    </p:spTree>
    <p:extLst>
      <p:ext uri="{BB962C8B-B14F-4D97-AF65-F5344CB8AC3E}">
        <p14:creationId xmlns:p14="http://schemas.microsoft.com/office/powerpoint/2010/main" val="349101347"/>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40. c</a:t>
            </a:r>
          </a:p>
          <a:p>
            <a:pPr marL="0" indent="0">
              <a:buNone/>
            </a:pPr>
            <a:r>
              <a:rPr lang="fr-FR" dirty="0" smtClean="0"/>
              <a:t>« J’ai failli </a:t>
            </a:r>
            <a:r>
              <a:rPr lang="fr-FR" dirty="0" smtClean="0">
                <a:solidFill>
                  <a:srgbClr val="FF0000"/>
                </a:solidFill>
              </a:rPr>
              <a:t>m’étouffer</a:t>
            </a:r>
            <a:r>
              <a:rPr lang="fr-FR" dirty="0" smtClean="0"/>
              <a:t> en avalant une </a:t>
            </a:r>
            <a:r>
              <a:rPr lang="fr-FR" dirty="0" smtClean="0">
                <a:solidFill>
                  <a:srgbClr val="FF0000"/>
                </a:solidFill>
              </a:rPr>
              <a:t>amande</a:t>
            </a:r>
            <a:r>
              <a:rPr lang="fr-FR" dirty="0" smtClean="0"/>
              <a:t> »</a:t>
            </a:r>
            <a:endParaRPr lang="fr-FR" dirty="0"/>
          </a:p>
        </p:txBody>
      </p:sp>
    </p:spTree>
    <p:extLst>
      <p:ext uri="{BB962C8B-B14F-4D97-AF65-F5344CB8AC3E}">
        <p14:creationId xmlns:p14="http://schemas.microsoft.com/office/powerpoint/2010/main" val="3756640787"/>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41.</a:t>
            </a:r>
            <a:r>
              <a:rPr lang="fr-FR" b="1" dirty="0"/>
              <a:t> Trouvez le mot qui peut compléter la phrase</a:t>
            </a:r>
            <a:r>
              <a:rPr lang="fr-FR" b="1" dirty="0" smtClean="0"/>
              <a:t>: </a:t>
            </a:r>
            <a:r>
              <a:rPr lang="fr-FR" dirty="0" smtClean="0"/>
              <a:t>« On ne pouvait plus l’arrêter et son discours était tellement </a:t>
            </a:r>
            <a:r>
              <a:rPr lang="fr-FR" dirty="0" smtClean="0"/>
              <a:t>……………..qu’on </a:t>
            </a:r>
            <a:r>
              <a:rPr lang="fr-FR" dirty="0" smtClean="0"/>
              <a:t>a perdu le fil »</a:t>
            </a:r>
          </a:p>
          <a:p>
            <a:pPr marL="0" indent="0">
              <a:buNone/>
            </a:pPr>
            <a:r>
              <a:rPr lang="fr-FR" dirty="0" smtClean="0"/>
              <a:t>a. prolixe</a:t>
            </a:r>
          </a:p>
          <a:p>
            <a:pPr marL="0" indent="0">
              <a:buNone/>
            </a:pPr>
            <a:r>
              <a:rPr lang="fr-FR" dirty="0" smtClean="0"/>
              <a:t>b</a:t>
            </a:r>
            <a:r>
              <a:rPr lang="fr-FR" dirty="0" smtClean="0"/>
              <a:t>. pléthore</a:t>
            </a:r>
            <a:endParaRPr lang="fr-FR" dirty="0" smtClean="0"/>
          </a:p>
          <a:p>
            <a:pPr marL="0" indent="0">
              <a:buNone/>
            </a:pPr>
            <a:r>
              <a:rPr lang="fr-FR" dirty="0" smtClean="0"/>
              <a:t>c</a:t>
            </a:r>
            <a:r>
              <a:rPr lang="fr-FR" dirty="0" smtClean="0"/>
              <a:t>. pompeux</a:t>
            </a:r>
            <a:endParaRPr lang="fr-FR" dirty="0" smtClean="0"/>
          </a:p>
          <a:p>
            <a:pPr marL="0" indent="0">
              <a:buNone/>
            </a:pPr>
            <a:r>
              <a:rPr lang="fr-FR" dirty="0" smtClean="0"/>
              <a:t>d</a:t>
            </a:r>
            <a:r>
              <a:rPr lang="fr-FR" dirty="0" smtClean="0"/>
              <a:t>. </a:t>
            </a:r>
            <a:r>
              <a:rPr lang="fr-FR" dirty="0" smtClean="0"/>
              <a:t>impudique</a:t>
            </a:r>
            <a:endParaRPr lang="fr-FR" dirty="0"/>
          </a:p>
        </p:txBody>
      </p:sp>
    </p:spTree>
    <p:extLst>
      <p:ext uri="{BB962C8B-B14F-4D97-AF65-F5344CB8AC3E}">
        <p14:creationId xmlns:p14="http://schemas.microsoft.com/office/powerpoint/2010/main" val="3645903130"/>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41. a</a:t>
            </a:r>
          </a:p>
          <a:p>
            <a:pPr marL="0" indent="0">
              <a:buNone/>
            </a:pPr>
            <a:r>
              <a:rPr lang="fr-FR" dirty="0" smtClean="0"/>
              <a:t>« On ne pouvait plus l’arrêter et son discours était </a:t>
            </a:r>
            <a:r>
              <a:rPr lang="fr-FR" dirty="0" smtClean="0">
                <a:solidFill>
                  <a:srgbClr val="FF0000"/>
                </a:solidFill>
              </a:rPr>
              <a:t>prolixe</a:t>
            </a:r>
            <a:r>
              <a:rPr lang="fr-FR" dirty="0" smtClean="0"/>
              <a:t> tellement qu’on a perdu le fil »</a:t>
            </a:r>
          </a:p>
          <a:p>
            <a:pPr marL="0" indent="0">
              <a:buNone/>
            </a:pPr>
            <a:endParaRPr lang="fr-FR" dirty="0"/>
          </a:p>
          <a:p>
            <a:pPr marL="0" indent="0">
              <a:buNone/>
            </a:pPr>
            <a:r>
              <a:rPr lang="fr-FR" sz="2000" dirty="0" smtClean="0"/>
              <a:t>Prolixe = </a:t>
            </a:r>
            <a:r>
              <a:rPr lang="fr-FR" sz="2000" dirty="0" smtClean="0"/>
              <a:t>Qui </a:t>
            </a:r>
            <a:r>
              <a:rPr lang="fr-FR" sz="2000" dirty="0"/>
              <a:t>est trop long, diffus, chargé de détails </a:t>
            </a:r>
            <a:r>
              <a:rPr lang="fr-FR" sz="2000" dirty="0" smtClean="0"/>
              <a:t>inutile</a:t>
            </a:r>
          </a:p>
          <a:p>
            <a:pPr marL="0" indent="0">
              <a:buNone/>
            </a:pPr>
            <a:r>
              <a:rPr lang="fr-FR" sz="2000" dirty="0" err="1" smtClean="0"/>
              <a:t>Plethore</a:t>
            </a:r>
            <a:r>
              <a:rPr lang="fr-FR" sz="2000" dirty="0" smtClean="0"/>
              <a:t> = </a:t>
            </a:r>
            <a:r>
              <a:rPr lang="fr-FR" sz="2000" dirty="0" smtClean="0"/>
              <a:t>Abondance excessive de choses, de gens</a:t>
            </a:r>
          </a:p>
          <a:p>
            <a:pPr marL="0" indent="0">
              <a:buNone/>
            </a:pPr>
            <a:endParaRPr lang="fr-FR" sz="2000" dirty="0" smtClean="0"/>
          </a:p>
        </p:txBody>
      </p:sp>
    </p:spTree>
    <p:extLst>
      <p:ext uri="{BB962C8B-B14F-4D97-AF65-F5344CB8AC3E}">
        <p14:creationId xmlns:p14="http://schemas.microsoft.com/office/powerpoint/2010/main" val="244407302"/>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42. Trouvez </a:t>
            </a:r>
            <a:r>
              <a:rPr lang="fr-FR" b="1" dirty="0"/>
              <a:t>le mot qui peut compléter la phrase</a:t>
            </a:r>
            <a:r>
              <a:rPr lang="fr-FR" b="1" dirty="0" smtClean="0"/>
              <a:t>: </a:t>
            </a:r>
            <a:r>
              <a:rPr lang="fr-FR" dirty="0" smtClean="0"/>
              <a:t>« Nous n’avons tenu compte d’aucun critère, la sélection a été complètement…………………………… »</a:t>
            </a:r>
          </a:p>
          <a:p>
            <a:pPr marL="457200" indent="-457200">
              <a:buAutoNum type="alphaLcPeriod"/>
            </a:pPr>
            <a:r>
              <a:rPr lang="fr-FR" dirty="0"/>
              <a:t>a</a:t>
            </a:r>
            <a:r>
              <a:rPr lang="fr-FR" dirty="0" smtClean="0"/>
              <a:t>rbitraire</a:t>
            </a:r>
          </a:p>
          <a:p>
            <a:pPr marL="0" indent="0">
              <a:buNone/>
            </a:pPr>
            <a:r>
              <a:rPr lang="fr-FR" dirty="0" smtClean="0"/>
              <a:t>b.   laxiste</a:t>
            </a:r>
          </a:p>
          <a:p>
            <a:pPr marL="457200" indent="-457200">
              <a:buAutoNum type="alphaLcPeriod" startAt="3"/>
            </a:pPr>
            <a:r>
              <a:rPr lang="fr-FR" dirty="0" err="1"/>
              <a:t>a</a:t>
            </a:r>
            <a:r>
              <a:rPr lang="fr-FR" dirty="0" err="1" smtClean="0"/>
              <a:t>lléatoire</a:t>
            </a:r>
            <a:endParaRPr lang="fr-FR" dirty="0" smtClean="0"/>
          </a:p>
          <a:p>
            <a:pPr marL="457200" indent="-457200">
              <a:buAutoNum type="alphaLcPeriod" startAt="3"/>
            </a:pPr>
            <a:r>
              <a:rPr lang="fr-FR" dirty="0" smtClean="0"/>
              <a:t>neutralisée</a:t>
            </a:r>
          </a:p>
          <a:p>
            <a:pPr marL="457200" indent="-457200">
              <a:buAutoNum type="alphaLcPeriod"/>
            </a:pPr>
            <a:endParaRPr lang="fr-FR" dirty="0"/>
          </a:p>
        </p:txBody>
      </p:sp>
    </p:spTree>
    <p:extLst>
      <p:ext uri="{BB962C8B-B14F-4D97-AF65-F5344CB8AC3E}">
        <p14:creationId xmlns:p14="http://schemas.microsoft.com/office/powerpoint/2010/main" val="632455749"/>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42. a</a:t>
            </a:r>
          </a:p>
          <a:p>
            <a:pPr marL="0" indent="0">
              <a:buNone/>
            </a:pPr>
            <a:r>
              <a:rPr lang="fr-FR" dirty="0" smtClean="0"/>
              <a:t>« Nous n’avons tenu compte d’aucun critère, la sélection a été complètement </a:t>
            </a:r>
            <a:r>
              <a:rPr lang="fr-FR" dirty="0" smtClean="0">
                <a:solidFill>
                  <a:srgbClr val="FF0000"/>
                </a:solidFill>
              </a:rPr>
              <a:t>arbitraire</a:t>
            </a:r>
          </a:p>
          <a:p>
            <a:pPr marL="0" indent="0">
              <a:buNone/>
            </a:pPr>
            <a:endParaRPr lang="fr-FR" dirty="0" smtClean="0">
              <a:solidFill>
                <a:srgbClr val="FF0000"/>
              </a:solidFill>
            </a:endParaRPr>
          </a:p>
          <a:p>
            <a:pPr marL="0" indent="0">
              <a:buNone/>
            </a:pPr>
            <a:r>
              <a:rPr lang="fr-FR" sz="2000" dirty="0" smtClean="0"/>
              <a:t>Arbitraire = qui résulte d’un libre choix et ne répond à aucune nécessité logique</a:t>
            </a:r>
            <a:endParaRPr lang="fr-FR" sz="2000" dirty="0"/>
          </a:p>
        </p:txBody>
      </p:sp>
    </p:spTree>
    <p:extLst>
      <p:ext uri="{BB962C8B-B14F-4D97-AF65-F5344CB8AC3E}">
        <p14:creationId xmlns:p14="http://schemas.microsoft.com/office/powerpoint/2010/main" val="1890922339"/>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43. Quelle phrase donne le bon sens du mot « lobbying »?</a:t>
            </a:r>
          </a:p>
          <a:p>
            <a:pPr marL="0" indent="0">
              <a:buNone/>
            </a:pPr>
            <a:r>
              <a:rPr lang="fr-FR" dirty="0" smtClean="0"/>
              <a:t>a. Toutes les entreprises font du lobbying auprès des institutions publiques</a:t>
            </a:r>
          </a:p>
          <a:p>
            <a:pPr marL="0" indent="0">
              <a:buNone/>
            </a:pPr>
            <a:r>
              <a:rPr lang="fr-FR" dirty="0" smtClean="0"/>
              <a:t>b. Le lobbying permet de s’insérer dans une structure d’agriculture biologique à travers le monde</a:t>
            </a:r>
          </a:p>
          <a:p>
            <a:pPr marL="0" indent="0">
              <a:buNone/>
            </a:pPr>
            <a:r>
              <a:rPr lang="fr-FR" dirty="0" smtClean="0"/>
              <a:t>c. Grâce à un lobbying important, les performances des moteurs diesel s’améliorent beaucoup</a:t>
            </a:r>
          </a:p>
          <a:p>
            <a:pPr marL="0" indent="0">
              <a:buNone/>
            </a:pPr>
            <a:r>
              <a:rPr lang="fr-FR" dirty="0" smtClean="0"/>
              <a:t>d. Le lobbying permet aux cabinets de recrutement de détecter de nouveaux talents</a:t>
            </a:r>
          </a:p>
        </p:txBody>
      </p:sp>
    </p:spTree>
    <p:extLst>
      <p:ext uri="{BB962C8B-B14F-4D97-AF65-F5344CB8AC3E}">
        <p14:creationId xmlns:p14="http://schemas.microsoft.com/office/powerpoint/2010/main" val="3731143529"/>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43. a</a:t>
            </a:r>
          </a:p>
          <a:p>
            <a:pPr marL="0" indent="0">
              <a:buNone/>
            </a:pPr>
            <a:r>
              <a:rPr lang="fr-FR" sz="2000" i="1" dirty="0"/>
              <a:t>Un </a:t>
            </a:r>
            <a:r>
              <a:rPr lang="fr-FR" sz="2000" b="1" i="1" dirty="0"/>
              <a:t>lobby</a:t>
            </a:r>
            <a:r>
              <a:rPr lang="fr-FR" sz="2000" i="1" dirty="0"/>
              <a:t>, ou groupe d'intérêt, groupe de pression, groupe d'influence, est un groupe de personnes créé pour promouvoir et défendre des intérêts, privés ou non, en exerçant des pressions ou une influence sur des personnes ou des institutions publiques détentrices de pouvoir</a:t>
            </a:r>
            <a:endParaRPr lang="fr-FR" sz="2000" i="1" dirty="0"/>
          </a:p>
        </p:txBody>
      </p:sp>
    </p:spTree>
    <p:extLst>
      <p:ext uri="{BB962C8B-B14F-4D97-AF65-F5344CB8AC3E}">
        <p14:creationId xmlns:p14="http://schemas.microsoft.com/office/powerpoint/2010/main" val="987238823"/>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44. Quelle phrase donne le bon sens du mot « hystérique »?</a:t>
            </a:r>
          </a:p>
          <a:p>
            <a:pPr marL="457200" indent="-457200">
              <a:buAutoNum type="alphaLcPeriod"/>
            </a:pPr>
            <a:r>
              <a:rPr lang="fr-FR" dirty="0" smtClean="0"/>
              <a:t>Les températures ont battu cette année un record hystérique</a:t>
            </a:r>
          </a:p>
          <a:p>
            <a:pPr marL="457200" indent="-457200">
              <a:buAutoNum type="alphaLcPeriod"/>
            </a:pPr>
            <a:r>
              <a:rPr lang="fr-FR" dirty="0"/>
              <a:t>U</a:t>
            </a:r>
            <a:r>
              <a:rPr lang="fr-FR" dirty="0" smtClean="0"/>
              <a:t>ne personne hystérique a débarqué en hurlant dans mon bureau</a:t>
            </a:r>
          </a:p>
          <a:p>
            <a:pPr marL="457200" indent="-457200">
              <a:buAutoNum type="alphaLcPeriod"/>
            </a:pPr>
            <a:r>
              <a:rPr lang="fr-FR" dirty="0" smtClean="0"/>
              <a:t>Les allergies sont imputées à un excès hystérique</a:t>
            </a:r>
          </a:p>
          <a:p>
            <a:pPr marL="457200" indent="-457200">
              <a:buAutoNum type="alphaLcPeriod"/>
            </a:pPr>
            <a:r>
              <a:rPr lang="fr-FR" dirty="0" smtClean="0"/>
              <a:t>Les voitures hystériques sont bien plus agréables à conduire</a:t>
            </a:r>
            <a:endParaRPr lang="fr-FR" dirty="0"/>
          </a:p>
        </p:txBody>
      </p:sp>
    </p:spTree>
    <p:extLst>
      <p:ext uri="{BB962C8B-B14F-4D97-AF65-F5344CB8AC3E}">
        <p14:creationId xmlns:p14="http://schemas.microsoft.com/office/powerpoint/2010/main" val="7224348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dirty="0" smtClean="0"/>
              <a:t>4. Quelle phrase est correcte?</a:t>
            </a:r>
          </a:p>
          <a:p>
            <a:pPr marL="0" indent="0">
              <a:buNone/>
            </a:pPr>
            <a:r>
              <a:rPr lang="fr-FR" dirty="0" smtClean="0"/>
              <a:t>a. Les yeux </a:t>
            </a:r>
            <a:r>
              <a:rPr lang="fr-FR" dirty="0" smtClean="0">
                <a:solidFill>
                  <a:schemeClr val="accent6">
                    <a:lumMod val="75000"/>
                  </a:schemeClr>
                </a:solidFill>
              </a:rPr>
              <a:t>marron</a:t>
            </a:r>
            <a:r>
              <a:rPr lang="fr-FR" dirty="0" smtClean="0"/>
              <a:t> et les yeux </a:t>
            </a:r>
            <a:r>
              <a:rPr lang="fr-FR" dirty="0" smtClean="0">
                <a:solidFill>
                  <a:srgbClr val="00B0F0"/>
                </a:solidFill>
              </a:rPr>
              <a:t>bleu</a:t>
            </a:r>
            <a:r>
              <a:rPr lang="fr-FR" dirty="0" smtClean="0"/>
              <a:t> sont les plus </a:t>
            </a:r>
            <a:r>
              <a:rPr lang="fr-FR" dirty="0" err="1" smtClean="0"/>
              <a:t>répendus</a:t>
            </a:r>
            <a:endParaRPr lang="fr-FR" dirty="0" smtClean="0"/>
          </a:p>
          <a:p>
            <a:pPr marL="0" indent="0">
              <a:buNone/>
            </a:pPr>
            <a:r>
              <a:rPr lang="fr-FR" dirty="0" smtClean="0"/>
              <a:t>b. Les yeux </a:t>
            </a:r>
            <a:r>
              <a:rPr lang="fr-FR" dirty="0" smtClean="0">
                <a:solidFill>
                  <a:schemeClr val="accent6">
                    <a:lumMod val="75000"/>
                  </a:schemeClr>
                </a:solidFill>
              </a:rPr>
              <a:t>marrons</a:t>
            </a:r>
            <a:r>
              <a:rPr lang="fr-FR" dirty="0" smtClean="0"/>
              <a:t> et les yeux </a:t>
            </a:r>
            <a:r>
              <a:rPr lang="fr-FR" dirty="0" smtClean="0">
                <a:solidFill>
                  <a:srgbClr val="00B0F0"/>
                </a:solidFill>
              </a:rPr>
              <a:t>bleus</a:t>
            </a:r>
            <a:r>
              <a:rPr lang="fr-FR" dirty="0" smtClean="0"/>
              <a:t> sont les plus répandus</a:t>
            </a:r>
          </a:p>
          <a:p>
            <a:pPr marL="0" indent="0">
              <a:buNone/>
            </a:pPr>
            <a:r>
              <a:rPr lang="fr-FR" dirty="0" smtClean="0"/>
              <a:t>c. Les yeux </a:t>
            </a:r>
            <a:r>
              <a:rPr lang="fr-FR" dirty="0" smtClean="0">
                <a:solidFill>
                  <a:schemeClr val="accent6">
                    <a:lumMod val="75000"/>
                  </a:schemeClr>
                </a:solidFill>
              </a:rPr>
              <a:t>marron</a:t>
            </a:r>
            <a:r>
              <a:rPr lang="fr-FR" dirty="0" smtClean="0"/>
              <a:t> et les yeux </a:t>
            </a:r>
            <a:r>
              <a:rPr lang="fr-FR" dirty="0" smtClean="0">
                <a:solidFill>
                  <a:srgbClr val="00B0F0"/>
                </a:solidFill>
              </a:rPr>
              <a:t>bleus</a:t>
            </a:r>
            <a:r>
              <a:rPr lang="fr-FR" dirty="0" smtClean="0"/>
              <a:t> sont les plus répandus</a:t>
            </a:r>
          </a:p>
          <a:p>
            <a:pPr marL="0" indent="0">
              <a:buNone/>
            </a:pPr>
            <a:r>
              <a:rPr lang="fr-FR" dirty="0" smtClean="0"/>
              <a:t>d. Les yeux </a:t>
            </a:r>
            <a:r>
              <a:rPr lang="fr-FR" dirty="0" smtClean="0">
                <a:solidFill>
                  <a:schemeClr val="accent6">
                    <a:lumMod val="75000"/>
                  </a:schemeClr>
                </a:solidFill>
              </a:rPr>
              <a:t>marrons</a:t>
            </a:r>
            <a:r>
              <a:rPr lang="fr-FR" dirty="0" smtClean="0"/>
              <a:t> et les yeux </a:t>
            </a:r>
            <a:r>
              <a:rPr lang="fr-FR" dirty="0" smtClean="0">
                <a:solidFill>
                  <a:srgbClr val="00B0F0"/>
                </a:solidFill>
              </a:rPr>
              <a:t>bleus</a:t>
            </a:r>
            <a:r>
              <a:rPr lang="fr-FR" dirty="0" smtClean="0"/>
              <a:t> sont les plus </a:t>
            </a:r>
            <a:r>
              <a:rPr lang="fr-FR" dirty="0" err="1" smtClean="0"/>
              <a:t>répendus</a:t>
            </a:r>
            <a:endParaRPr lang="fr-FR" dirty="0" smtClean="0"/>
          </a:p>
        </p:txBody>
      </p:sp>
    </p:spTree>
    <p:extLst>
      <p:ext uri="{BB962C8B-B14F-4D97-AF65-F5344CB8AC3E}">
        <p14:creationId xmlns:p14="http://schemas.microsoft.com/office/powerpoint/2010/main" val="2204957073"/>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44. b</a:t>
            </a:r>
          </a:p>
          <a:p>
            <a:pPr marL="0" indent="0">
              <a:buNone/>
            </a:pPr>
            <a:r>
              <a:rPr lang="fr-FR" sz="2000" i="1" dirty="0"/>
              <a:t>Qui est excité et nerveux jusqu'à l'irresponsabilité </a:t>
            </a:r>
            <a:endParaRPr lang="fr-FR" sz="2000" i="1" dirty="0"/>
          </a:p>
        </p:txBody>
      </p:sp>
    </p:spTree>
    <p:extLst>
      <p:ext uri="{BB962C8B-B14F-4D97-AF65-F5344CB8AC3E}">
        <p14:creationId xmlns:p14="http://schemas.microsoft.com/office/powerpoint/2010/main" val="674938976"/>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b="1" dirty="0" smtClean="0"/>
              <a:t>45. Quelle phrase donne le bon sens du mot « altruiste »?</a:t>
            </a:r>
          </a:p>
          <a:p>
            <a:pPr marL="457200" indent="-457200">
              <a:buAutoNum type="alphaLcPeriod"/>
            </a:pPr>
            <a:r>
              <a:rPr lang="fr-FR" dirty="0" smtClean="0"/>
              <a:t>Une erreur altruiste peut être facilement et rapidement corrigée</a:t>
            </a:r>
          </a:p>
          <a:p>
            <a:pPr marL="457200" indent="-457200">
              <a:buAutoNum type="alphaLcPeriod"/>
            </a:pPr>
            <a:r>
              <a:rPr lang="fr-FR" dirty="0" smtClean="0"/>
              <a:t>Paul </a:t>
            </a:r>
            <a:r>
              <a:rPr lang="fr-FR" dirty="0" smtClean="0"/>
              <a:t>est tellement égoïste qu’on pourrait presque dire qu’il est altruiste</a:t>
            </a:r>
          </a:p>
          <a:p>
            <a:pPr marL="457200" indent="-457200">
              <a:buAutoNum type="alphaLcPeriod"/>
            </a:pPr>
            <a:r>
              <a:rPr lang="fr-FR" dirty="0" smtClean="0"/>
              <a:t>Quand plusieurs personnes altruistes parlent en même temps, on ne s’entend plus</a:t>
            </a:r>
          </a:p>
          <a:p>
            <a:pPr marL="457200" indent="-457200">
              <a:buAutoNum type="alphaLcPeriod"/>
            </a:pPr>
            <a:r>
              <a:rPr lang="fr-FR" dirty="0" smtClean="0"/>
              <a:t>Cette </a:t>
            </a:r>
            <a:r>
              <a:rPr lang="fr-FR" dirty="0" smtClean="0"/>
              <a:t>décision ne lui apporte aucun bénéfice personnel, c’est plutôt un geste altruiste</a:t>
            </a:r>
            <a:endParaRPr lang="fr-FR" dirty="0"/>
          </a:p>
        </p:txBody>
      </p:sp>
      <p:sp>
        <p:nvSpPr>
          <p:cNvPr id="3" name="Rectangle 2"/>
          <p:cNvSpPr/>
          <p:nvPr/>
        </p:nvSpPr>
        <p:spPr>
          <a:xfrm>
            <a:off x="2352898" y="2387084"/>
            <a:ext cx="237566" cy="369332"/>
          </a:xfrm>
          <a:prstGeom prst="rect">
            <a:avLst/>
          </a:prstGeom>
        </p:spPr>
        <p:txBody>
          <a:bodyPr wrap="none">
            <a:spAutoFit/>
          </a:bodyPr>
          <a:lstStyle/>
          <a:p>
            <a:r>
              <a:rPr lang="fr-FR" dirty="0" smtClean="0"/>
              <a:t> </a:t>
            </a:r>
            <a:endParaRPr lang="fr-FR" dirty="0"/>
          </a:p>
        </p:txBody>
      </p:sp>
    </p:spTree>
    <p:extLst>
      <p:ext uri="{BB962C8B-B14F-4D97-AF65-F5344CB8AC3E}">
        <p14:creationId xmlns:p14="http://schemas.microsoft.com/office/powerpoint/2010/main" val="216276628"/>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45.</a:t>
            </a:r>
            <a:r>
              <a:rPr lang="fr-FR" dirty="0"/>
              <a:t> </a:t>
            </a:r>
            <a:r>
              <a:rPr lang="fr-FR" dirty="0" smtClean="0"/>
              <a:t>d</a:t>
            </a:r>
          </a:p>
          <a:p>
            <a:pPr marL="0" indent="0">
              <a:buNone/>
            </a:pPr>
            <a:r>
              <a:rPr lang="fr-FR" sz="2000" i="1" dirty="0"/>
              <a:t>L'</a:t>
            </a:r>
            <a:r>
              <a:rPr lang="fr-FR" sz="2000" b="1" i="1" dirty="0"/>
              <a:t>altruiste</a:t>
            </a:r>
            <a:r>
              <a:rPr lang="fr-FR" sz="2000" i="1" dirty="0"/>
              <a:t> est un être dévoué et charitable qui n'attend jamais rien en retour de sa </a:t>
            </a:r>
            <a:r>
              <a:rPr lang="fr-FR" sz="2000" i="1" dirty="0" smtClean="0"/>
              <a:t>bonté.</a:t>
            </a:r>
          </a:p>
          <a:p>
            <a:pPr marL="0" indent="0">
              <a:buNone/>
            </a:pPr>
            <a:r>
              <a:rPr lang="fr-FR" sz="2000" i="1" dirty="0" smtClean="0"/>
              <a:t>L’altruisme est le contraire de l’égoïsme</a:t>
            </a:r>
          </a:p>
        </p:txBody>
      </p:sp>
    </p:spTree>
    <p:extLst>
      <p:ext uri="{BB962C8B-B14F-4D97-AF65-F5344CB8AC3E}">
        <p14:creationId xmlns:p14="http://schemas.microsoft.com/office/powerpoint/2010/main" val="3126017899"/>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0" y="1563638"/>
            <a:ext cx="9144000" cy="1081087"/>
          </a:xfrm>
        </p:spPr>
        <p:txBody>
          <a:bodyPr>
            <a:normAutofit fontScale="62500" lnSpcReduction="20000"/>
          </a:bodyPr>
          <a:lstStyle/>
          <a:p>
            <a:r>
              <a:rPr lang="fr-FR" dirty="0"/>
              <a:t>Toutes les citations sont tirées de : </a:t>
            </a:r>
            <a:r>
              <a:rPr lang="fr-FR" dirty="0">
                <a:hlinkClick r:id="rId2"/>
              </a:rPr>
              <a:t>www.larousse.fr</a:t>
            </a:r>
            <a:endParaRPr lang="fr-FR" dirty="0"/>
          </a:p>
          <a:p>
            <a:endParaRPr lang="fr-FR" dirty="0" smtClean="0"/>
          </a:p>
          <a:p>
            <a:r>
              <a:rPr lang="fr-FR" sz="4400" dirty="0" smtClean="0"/>
              <a:t>Fin de l’épreuve de français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2931</TotalTime>
  <Words>2183</Words>
  <Application>Microsoft Office PowerPoint</Application>
  <PresentationFormat>Affichage à l'écran (16:9)</PresentationFormat>
  <Paragraphs>421</Paragraphs>
  <Slides>93</Slides>
  <Notes>3</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93</vt:i4>
      </vt:variant>
    </vt:vector>
  </HeadingPairs>
  <TitlesOfParts>
    <vt:vector size="96" baseType="lpstr">
      <vt:lpstr>Arial</vt:lpstr>
      <vt:lpstr>Calibri</vt:lpstr>
      <vt:lpstr>Thème Office</vt:lpstr>
      <vt:lpstr>Concours AVENIR-2018</vt:lpstr>
      <vt:lpstr>Épreuve de français</vt:lpstr>
      <vt:lpstr>Présentation PowerPoint</vt:lpstr>
      <vt:lpstr>Présentation PowerPoint</vt:lpstr>
      <vt:lpstr>Épreuve de français</vt:lpstr>
      <vt:lpstr>Présentation PowerPoint</vt:lpstr>
      <vt:lpstr>Épreuve de français</vt:lpstr>
      <vt:lpstr>Présentation PowerPoint</vt:lpstr>
      <vt:lpstr>Présentation PowerPoint</vt:lpstr>
      <vt:lpstr>Épreuve de français</vt:lpstr>
      <vt:lpstr>Présentation PowerPoint</vt:lpstr>
      <vt:lpstr>Épreuve de français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Épreuve de français</vt:lpstr>
      <vt:lpstr>Présentation PowerPoint</vt:lpstr>
      <vt:lpstr>Épreuve de français</vt:lpstr>
      <vt:lpstr>Présentation PowerPoint</vt:lpstr>
      <vt:lpstr>Épreuve de français</vt:lpstr>
      <vt:lpstr>Présentation PowerPoint</vt:lpstr>
      <vt:lpstr>Épreuve de français</vt:lpstr>
      <vt:lpstr>Présentation PowerPoint</vt:lpstr>
      <vt:lpstr>Épreuve de français</vt:lpstr>
      <vt:lpstr>Présentation PowerPoint</vt:lpstr>
      <vt:lpstr>Épreuve de français</vt:lpstr>
      <vt:lpstr>Présentation PowerPoint</vt:lpstr>
      <vt:lpstr>Épreuve de français</vt:lpstr>
      <vt:lpstr>Épreuve de français</vt:lpstr>
      <vt:lpstr>Épreuve de français</vt:lpstr>
      <vt:lpstr>Présentation PowerPoint</vt:lpstr>
      <vt:lpstr>Présentation PowerPoint</vt:lpstr>
      <vt:lpstr>Épreuve de français</vt:lpstr>
      <vt:lpstr>Présentation PowerPoint</vt:lpstr>
      <vt:lpstr>Présentation PowerPoint</vt:lpstr>
      <vt:lpstr>Épreuve de français</vt:lpstr>
      <vt:lpstr>Présentation PowerPoint</vt:lpstr>
      <vt:lpstr>Épreuve de français</vt:lpstr>
      <vt:lpstr>Présentation PowerPoint</vt:lpstr>
      <vt:lpstr>Épreuve de français</vt:lpstr>
      <vt:lpstr>Présentation PowerPoint</vt:lpstr>
      <vt:lpstr>Présentation PowerPoint</vt:lpstr>
      <vt:lpstr>Épreuve de français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Anne-Lise Fontan</dc:creator>
  <cp:lastModifiedBy>Cécile D'Agaro</cp:lastModifiedBy>
  <cp:revision>172</cp:revision>
  <dcterms:created xsi:type="dcterms:W3CDTF">2014-03-06T14:31:39Z</dcterms:created>
  <dcterms:modified xsi:type="dcterms:W3CDTF">2020-05-06T15:44:50Z</dcterms:modified>
</cp:coreProperties>
</file>