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77" r:id="rId3"/>
    <p:sldId id="257" r:id="rId4"/>
    <p:sldId id="276" r:id="rId5"/>
    <p:sldId id="258" r:id="rId6"/>
    <p:sldId id="259" r:id="rId7"/>
    <p:sldId id="260" r:id="rId8"/>
    <p:sldId id="278" r:id="rId9"/>
    <p:sldId id="261" r:id="rId10"/>
    <p:sldId id="263" r:id="rId11"/>
    <p:sldId id="264" r:id="rId12"/>
    <p:sldId id="280" r:id="rId13"/>
    <p:sldId id="279" r:id="rId14"/>
    <p:sldId id="266" r:id="rId15"/>
    <p:sldId id="281" r:id="rId16"/>
    <p:sldId id="267" r:id="rId17"/>
    <p:sldId id="268" r:id="rId18"/>
    <p:sldId id="269" r:id="rId19"/>
    <p:sldId id="282" r:id="rId20"/>
    <p:sldId id="270" r:id="rId21"/>
    <p:sldId id="271" r:id="rId22"/>
    <p:sldId id="283" r:id="rId23"/>
    <p:sldId id="284" r:id="rId24"/>
    <p:sldId id="289" r:id="rId25"/>
    <p:sldId id="285" r:id="rId26"/>
    <p:sldId id="286" r:id="rId27"/>
    <p:sldId id="287" r:id="rId28"/>
    <p:sldId id="288" r:id="rId29"/>
    <p:sldId id="265" r:id="rId30"/>
    <p:sldId id="272" r:id="rId31"/>
    <p:sldId id="273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B93-A67B-714A-B5CC-564E7656FC34}" type="datetimeFigureOut">
              <a:rPr lang="fr-FR" smtClean="0"/>
              <a:pPr/>
              <a:t>29/05/18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6C25-4560-3E4C-9383-5063E37A25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B93-A67B-714A-B5CC-564E7656FC34}" type="datetimeFigureOut">
              <a:rPr lang="fr-FR" smtClean="0"/>
              <a:pPr/>
              <a:t>29/05/18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6C25-4560-3E4C-9383-5063E37A25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B93-A67B-714A-B5CC-564E7656FC34}" type="datetimeFigureOut">
              <a:rPr lang="fr-FR" smtClean="0"/>
              <a:pPr/>
              <a:t>29/05/18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6C25-4560-3E4C-9383-5063E37A25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B93-A67B-714A-B5CC-564E7656FC34}" type="datetimeFigureOut">
              <a:rPr lang="fr-FR" smtClean="0"/>
              <a:pPr/>
              <a:t>29/05/18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6C25-4560-3E4C-9383-5063E37A25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B93-A67B-714A-B5CC-564E7656FC34}" type="datetimeFigureOut">
              <a:rPr lang="fr-FR" smtClean="0"/>
              <a:pPr/>
              <a:t>29/05/18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6C25-4560-3E4C-9383-5063E37A25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B93-A67B-714A-B5CC-564E7656FC34}" type="datetimeFigureOut">
              <a:rPr lang="fr-FR" smtClean="0"/>
              <a:pPr/>
              <a:t>29/05/18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6C25-4560-3E4C-9383-5063E37A25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B93-A67B-714A-B5CC-564E7656FC34}" type="datetimeFigureOut">
              <a:rPr lang="fr-FR" smtClean="0"/>
              <a:pPr/>
              <a:t>29/05/18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6C25-4560-3E4C-9383-5063E37A25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B93-A67B-714A-B5CC-564E7656FC34}" type="datetimeFigureOut">
              <a:rPr lang="fr-FR" smtClean="0"/>
              <a:pPr/>
              <a:t>29/05/18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6C25-4560-3E4C-9383-5063E37A25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B93-A67B-714A-B5CC-564E7656FC34}" type="datetimeFigureOut">
              <a:rPr lang="fr-FR" smtClean="0"/>
              <a:pPr/>
              <a:t>29/05/18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6C25-4560-3E4C-9383-5063E37A25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B93-A67B-714A-B5CC-564E7656FC34}" type="datetimeFigureOut">
              <a:rPr lang="fr-FR" smtClean="0"/>
              <a:pPr/>
              <a:t>29/05/18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6C25-4560-3E4C-9383-5063E37A25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0B93-A67B-714A-B5CC-564E7656FC34}" type="datetimeFigureOut">
              <a:rPr lang="fr-FR" smtClean="0"/>
              <a:pPr/>
              <a:t>29/05/18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C6C25-4560-3E4C-9383-5063E37A25A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0B93-A67B-714A-B5CC-564E7656FC34}" type="datetimeFigureOut">
              <a:rPr lang="fr-FR" smtClean="0"/>
              <a:pPr/>
              <a:t>29/05/18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C6C25-4560-3E4C-9383-5063E37A25A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Tragedy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buNone/>
            </a:pPr>
            <a:r>
              <a:rPr lang="fr-FR" dirty="0" smtClean="0">
                <a:solidFill>
                  <a:srgbClr val="000000"/>
                </a:solidFill>
              </a:rPr>
              <a:t>	</a:t>
            </a:r>
            <a:r>
              <a:rPr lang="fr-FR" b="1" dirty="0" smtClean="0">
                <a:solidFill>
                  <a:srgbClr val="000000"/>
                </a:solidFill>
              </a:rPr>
              <a:t>A narrative </a:t>
            </a:r>
            <a:r>
              <a:rPr lang="fr-FR" b="1" dirty="0" err="1" smtClean="0">
                <a:solidFill>
                  <a:srgbClr val="000000"/>
                </a:solidFill>
              </a:rPr>
              <a:t>work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that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portrays</a:t>
            </a:r>
            <a:r>
              <a:rPr lang="fr-FR" b="1" dirty="0" smtClean="0">
                <a:solidFill>
                  <a:srgbClr val="000000"/>
                </a:solidFill>
              </a:rPr>
              <a:t> or </a:t>
            </a:r>
            <a:r>
              <a:rPr lang="fr-FR" b="1" dirty="0" err="1" smtClean="0">
                <a:solidFill>
                  <a:srgbClr val="000000"/>
                </a:solidFill>
              </a:rPr>
              <a:t>depicts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calamitous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events</a:t>
            </a:r>
            <a:r>
              <a:rPr lang="fr-FR" b="1" dirty="0" smtClean="0">
                <a:solidFill>
                  <a:srgbClr val="000000"/>
                </a:solidFill>
              </a:rPr>
              <a:t> and has an </a:t>
            </a:r>
            <a:r>
              <a:rPr lang="fr-FR" b="1" dirty="0" err="1" smtClean="0">
                <a:solidFill>
                  <a:srgbClr val="000000"/>
                </a:solidFill>
              </a:rPr>
              <a:t>unhappy</a:t>
            </a:r>
            <a:r>
              <a:rPr lang="fr-FR" b="1" dirty="0" smtClean="0">
                <a:solidFill>
                  <a:srgbClr val="000000"/>
                </a:solidFill>
              </a:rPr>
              <a:t> but </a:t>
            </a:r>
            <a:r>
              <a:rPr lang="fr-FR" b="1" dirty="0" err="1" smtClean="0">
                <a:solidFill>
                  <a:srgbClr val="000000"/>
                </a:solidFill>
              </a:rPr>
              <a:t>meaningful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ending</a:t>
            </a:r>
            <a:endParaRPr lang="fr-FR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Western </a:t>
            </a:r>
            <a:r>
              <a:rPr lang="fr-FR" b="1" dirty="0" err="1" smtClean="0"/>
              <a:t>movie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None/>
            </a:pPr>
            <a:r>
              <a:rPr lang="fr-FR" b="1" dirty="0" smtClean="0">
                <a:solidFill>
                  <a:srgbClr val="000000"/>
                </a:solidFill>
              </a:rPr>
              <a:t>A </a:t>
            </a:r>
            <a:r>
              <a:rPr b="1" dirty="0" smtClean="0">
                <a:solidFill>
                  <a:srgbClr val="000000"/>
                </a:solidFill>
              </a:rPr>
              <a:t>dramatic work including themes, characters, or settings characteristic of the American West, especially during the era of exploration and early development</a:t>
            </a:r>
            <a:r>
              <a:rPr lang="fr-FR" b="1" dirty="0" smtClean="0">
                <a:solidFill>
                  <a:srgbClr val="000000"/>
                </a:solidFill>
              </a:rPr>
              <a:t>, </a:t>
            </a:r>
            <a:r>
              <a:rPr b="1" dirty="0" smtClean="0">
                <a:solidFill>
                  <a:srgbClr val="000000"/>
                </a:solidFill>
              </a:rPr>
              <a:t>late 1800s.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b="1" dirty="0" smtClean="0">
              <a:solidFill>
                <a:srgbClr val="00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Road </a:t>
            </a:r>
            <a:r>
              <a:rPr lang="fr-FR" b="1" dirty="0" err="1" smtClean="0"/>
              <a:t>movie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fr-FR" b="1" dirty="0" smtClean="0"/>
              <a:t>On The Road  (</a:t>
            </a:r>
            <a:r>
              <a:rPr lang="fr-FR" b="1" dirty="0" err="1" smtClean="0"/>
              <a:t>novel</a:t>
            </a:r>
            <a:r>
              <a:rPr lang="fr-FR" b="1" dirty="0" smtClean="0"/>
              <a:t>)– Jack Kerouac – The Beat </a:t>
            </a:r>
            <a:r>
              <a:rPr lang="fr-FR" b="1" dirty="0" err="1" smtClean="0"/>
              <a:t>Generation</a:t>
            </a: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/>
          </a:p>
          <a:p>
            <a:pPr>
              <a:buNone/>
            </a:pPr>
            <a:endParaRPr lang="fr-FR" b="1" dirty="0" smtClean="0"/>
          </a:p>
          <a:p>
            <a:pPr algn="just"/>
            <a:r>
              <a:rPr lang="fr-FR" b="1" dirty="0" err="1" smtClean="0">
                <a:solidFill>
                  <a:srgbClr val="000000"/>
                </a:solidFill>
              </a:rPr>
              <a:t>movie</a:t>
            </a:r>
            <a:r>
              <a:rPr lang="fr-FR" b="1" dirty="0" smtClean="0">
                <a:solidFill>
                  <a:srgbClr val="000000"/>
                </a:solidFill>
              </a:rPr>
              <a:t> of a genre in </a:t>
            </a:r>
            <a:r>
              <a:rPr lang="fr-FR" b="1" dirty="0" err="1" smtClean="0">
                <a:solidFill>
                  <a:srgbClr val="000000"/>
                </a:solidFill>
              </a:rPr>
              <a:t>which</a:t>
            </a:r>
            <a:r>
              <a:rPr lang="fr-FR" b="1" dirty="0" smtClean="0">
                <a:solidFill>
                  <a:srgbClr val="000000"/>
                </a:solidFill>
              </a:rPr>
              <a:t> the main </a:t>
            </a:r>
            <a:r>
              <a:rPr lang="fr-FR" b="1" dirty="0" err="1" smtClean="0">
                <a:solidFill>
                  <a:srgbClr val="000000"/>
                </a:solidFill>
              </a:rPr>
              <a:t>character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is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traveling on </a:t>
            </a:r>
            <a:r>
              <a:rPr lang="fr-FR" b="1" dirty="0" smtClean="0">
                <a:solidFill>
                  <a:srgbClr val="000000"/>
                </a:solidFill>
              </a:rPr>
              <a:t>a </a:t>
            </a:r>
            <a:r>
              <a:rPr lang="fr-FR" b="1" dirty="0" err="1" smtClean="0">
                <a:solidFill>
                  <a:srgbClr val="000000"/>
                </a:solidFill>
              </a:rPr>
              <a:t>journey</a:t>
            </a:r>
            <a:r>
              <a:rPr lang="fr-FR" b="1" dirty="0" smtClean="0">
                <a:solidFill>
                  <a:srgbClr val="000000"/>
                </a:solidFill>
              </a:rPr>
              <a:t> of </a:t>
            </a:r>
            <a:r>
              <a:rPr lang="fr-FR" b="1" dirty="0" err="1" smtClean="0">
                <a:solidFill>
                  <a:srgbClr val="000000"/>
                </a:solidFill>
              </a:rPr>
              <a:t>self-discovery</a:t>
            </a:r>
            <a:r>
              <a:rPr lang="fr-FR" b="1" dirty="0" smtClean="0">
                <a:solidFill>
                  <a:srgbClr val="000000"/>
                </a:solidFill>
              </a:rPr>
              <a:t>.</a:t>
            </a:r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 descr="thestraightstory-po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2971800" cy="3221449"/>
          </a:xfrm>
        </p:spPr>
      </p:pic>
      <p:pic>
        <p:nvPicPr>
          <p:cNvPr id="5" name="Image 4" descr="affiche-de-obrother-des-coen-broth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-55150"/>
            <a:ext cx="3164813" cy="3276600"/>
          </a:xfrm>
          <a:prstGeom prst="rect">
            <a:avLst/>
          </a:prstGeom>
        </p:spPr>
      </p:pic>
      <p:pic>
        <p:nvPicPr>
          <p:cNvPr id="6" name="Image 5" descr="into-the-wild-movie-poster-2007-10104029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613" y="1"/>
            <a:ext cx="3007387" cy="3276600"/>
          </a:xfrm>
          <a:prstGeom prst="rect">
            <a:avLst/>
          </a:prstGeom>
        </p:spPr>
      </p:pic>
      <p:pic>
        <p:nvPicPr>
          <p:cNvPr id="7" name="Image 6" descr="bonnie_and_clyde_ver4_xl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221450"/>
            <a:ext cx="2971801" cy="3636550"/>
          </a:xfrm>
          <a:prstGeom prst="rect">
            <a:avLst/>
          </a:prstGeom>
        </p:spPr>
      </p:pic>
      <p:pic>
        <p:nvPicPr>
          <p:cNvPr id="9" name="Image 8" descr="v1.bTsxMTIwNDg0ODtqOzE3NzY5OzEyMDA7MTUzNjsyMDQ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221450"/>
            <a:ext cx="3164813" cy="3636550"/>
          </a:xfrm>
          <a:prstGeom prst="rect">
            <a:avLst/>
          </a:prstGeom>
        </p:spPr>
      </p:pic>
      <p:pic>
        <p:nvPicPr>
          <p:cNvPr id="11" name="Image 10" descr="12375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613" y="3221450"/>
            <a:ext cx="3007387" cy="3636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0000"/>
                </a:solidFill>
              </a:rPr>
              <a:t>Art house or </a:t>
            </a:r>
            <a:r>
              <a:rPr lang="fr-FR" b="1" dirty="0" err="1" smtClean="0">
                <a:solidFill>
                  <a:srgbClr val="000000"/>
                </a:solidFill>
              </a:rPr>
              <a:t>Experimental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Movie</a:t>
            </a:r>
            <a:r>
              <a:rPr lang="fr-FR" b="1" dirty="0" smtClean="0">
                <a:solidFill>
                  <a:srgbClr val="000000"/>
                </a:solidFill>
              </a:rPr>
              <a:t>?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fr-FR" b="1" dirty="0" err="1" smtClean="0">
                <a:solidFill>
                  <a:srgbClr val="000000"/>
                </a:solidFill>
              </a:rPr>
              <a:t>Low</a:t>
            </a:r>
            <a:r>
              <a:rPr lang="fr-FR" b="1" dirty="0" smtClean="0">
                <a:solidFill>
                  <a:srgbClr val="000000"/>
                </a:solidFill>
              </a:rPr>
              <a:t> Budget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First </a:t>
            </a:r>
            <a:r>
              <a:rPr lang="fr-FR" b="1" dirty="0" err="1" smtClean="0">
                <a:solidFill>
                  <a:srgbClr val="000000"/>
                </a:solidFill>
              </a:rPr>
              <a:t>Movie</a:t>
            </a:r>
            <a:endParaRPr lang="fr-FR" b="1" dirty="0" smtClean="0">
              <a:solidFill>
                <a:srgbClr val="000000"/>
              </a:solidFill>
            </a:endParaRPr>
          </a:p>
          <a:p>
            <a:r>
              <a:rPr lang="fr-FR" b="1" dirty="0" smtClean="0">
                <a:solidFill>
                  <a:srgbClr val="000000"/>
                </a:solidFill>
              </a:rPr>
              <a:t>Montage</a:t>
            </a:r>
          </a:p>
          <a:p>
            <a:r>
              <a:rPr lang="fr-FR" b="1" dirty="0" err="1" smtClean="0">
                <a:solidFill>
                  <a:srgbClr val="000000"/>
                </a:solidFill>
              </a:rPr>
              <a:t>Scenery</a:t>
            </a:r>
            <a:endParaRPr lang="fr-FR" b="1" dirty="0" smtClean="0">
              <a:solidFill>
                <a:srgbClr val="000000"/>
              </a:solidFill>
            </a:endParaRPr>
          </a:p>
          <a:p>
            <a:r>
              <a:rPr lang="fr-FR" b="1" dirty="0" err="1" smtClean="0">
                <a:solidFill>
                  <a:srgbClr val="000000"/>
                </a:solidFill>
              </a:rPr>
              <a:t>Photography</a:t>
            </a:r>
            <a:endParaRPr lang="fr-FR" b="1" dirty="0" smtClean="0">
              <a:solidFill>
                <a:srgbClr val="000000"/>
              </a:solidFill>
            </a:endParaRPr>
          </a:p>
          <a:p>
            <a:r>
              <a:rPr lang="fr-FR" b="1" dirty="0" err="1" smtClean="0">
                <a:solidFill>
                  <a:srgbClr val="000000"/>
                </a:solidFill>
              </a:rPr>
              <a:t>Minimalism</a:t>
            </a:r>
            <a:r>
              <a:rPr lang="fr-FR" b="1" dirty="0" smtClean="0">
                <a:solidFill>
                  <a:srgbClr val="000000"/>
                </a:solidFill>
              </a:rPr>
              <a:t>: dialogues - plot - </a:t>
            </a:r>
            <a:r>
              <a:rPr lang="fr-FR" b="1" dirty="0" err="1" smtClean="0">
                <a:solidFill>
                  <a:srgbClr val="000000"/>
                </a:solidFill>
              </a:rPr>
              <a:t>characters</a:t>
            </a:r>
            <a:endParaRPr lang="fr-FR" b="1" dirty="0" smtClean="0">
              <a:solidFill>
                <a:srgbClr val="000000"/>
              </a:solidFill>
            </a:endParaRPr>
          </a:p>
          <a:p>
            <a:r>
              <a:rPr lang="fr-FR" b="1" dirty="0" smtClean="0">
                <a:solidFill>
                  <a:srgbClr val="000000"/>
                </a:solidFill>
              </a:rPr>
              <a:t>Cycles and </a:t>
            </a:r>
            <a:r>
              <a:rPr lang="fr-FR" b="1" dirty="0" err="1" smtClean="0">
                <a:solidFill>
                  <a:srgbClr val="000000"/>
                </a:solidFill>
              </a:rPr>
              <a:t>loops</a:t>
            </a:r>
            <a:endParaRPr lang="fr-FR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fr-F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CHARACTERS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b="1" dirty="0" smtClean="0"/>
              <a:t>“Captain America”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en-GB" b="1" dirty="0" smtClean="0">
              <a:solidFill>
                <a:srgbClr val="000000"/>
              </a:solidFill>
            </a:endParaRPr>
          </a:p>
          <a:p>
            <a:pPr lvl="0"/>
            <a:r>
              <a:rPr lang="en-GB" b="1" dirty="0" smtClean="0"/>
              <a:t>Wyatt (Earp?</a:t>
            </a:r>
            <a:r>
              <a:rPr lang="en-GB" b="1" dirty="0" smtClean="0"/>
              <a:t>)</a:t>
            </a:r>
            <a:endParaRPr lang="en-GB" b="1" dirty="0" smtClean="0">
              <a:solidFill>
                <a:srgbClr val="000000"/>
              </a:solidFill>
            </a:endParaRPr>
          </a:p>
          <a:p>
            <a:r>
              <a:rPr lang="en-GB" b="1" dirty="0" smtClean="0">
                <a:solidFill>
                  <a:srgbClr val="000000"/>
                </a:solidFill>
              </a:rPr>
              <a:t>National emblem</a:t>
            </a:r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Introspective </a:t>
            </a:r>
            <a:r>
              <a:rPr lang="en-GB" b="1" dirty="0" smtClean="0">
                <a:solidFill>
                  <a:srgbClr val="000000"/>
                </a:solidFill>
              </a:rPr>
              <a:t>and calm</a:t>
            </a:r>
            <a:endParaRPr lang="en-GB" b="1" dirty="0" smtClean="0">
              <a:solidFill>
                <a:srgbClr val="000000"/>
              </a:solidFill>
            </a:endParaRPr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Understanding </a:t>
            </a:r>
            <a:r>
              <a:rPr lang="en-GB" b="1" dirty="0" smtClean="0">
                <a:solidFill>
                  <a:srgbClr val="000000"/>
                </a:solidFill>
              </a:rPr>
              <a:t>and patient</a:t>
            </a:r>
            <a:endParaRPr lang="en-GB" b="1" dirty="0" smtClean="0">
              <a:solidFill>
                <a:srgbClr val="000000"/>
              </a:solidFill>
            </a:endParaRPr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Cunning but trustworthy</a:t>
            </a:r>
          </a:p>
          <a:p>
            <a:pPr lvl="0"/>
            <a:r>
              <a:rPr lang="en-GB" b="1" dirty="0" smtClean="0"/>
              <a:t>Premonitory: “</a:t>
            </a:r>
            <a:r>
              <a:rPr lang="en-GB" b="1" dirty="0" smtClean="0"/>
              <a:t>We </a:t>
            </a:r>
            <a:r>
              <a:rPr lang="en-GB" b="1" dirty="0"/>
              <a:t>blew </a:t>
            </a:r>
            <a:r>
              <a:rPr lang="en-GB" b="1" dirty="0" smtClean="0"/>
              <a:t>it”</a:t>
            </a:r>
            <a:r>
              <a:rPr lang="fr-FR" b="1" dirty="0" smtClean="0"/>
              <a:t> </a:t>
            </a:r>
            <a:endParaRPr lang="fr-F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/>
              <a:t>BILLY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lvl="0"/>
            <a:endParaRPr lang="en-GB" b="1" dirty="0" smtClean="0"/>
          </a:p>
          <a:p>
            <a:r>
              <a:rPr lang="en-GB" b="1" dirty="0" smtClean="0"/>
              <a:t>Billy the </a:t>
            </a:r>
            <a:r>
              <a:rPr lang="en-GB" b="1" dirty="0" smtClean="0"/>
              <a:t>Kid</a:t>
            </a:r>
            <a:r>
              <a:rPr lang="en-GB" b="1" dirty="0" smtClean="0"/>
              <a:t> </a:t>
            </a:r>
            <a:endParaRPr lang="en-GB" b="1" dirty="0" smtClean="0"/>
          </a:p>
          <a:p>
            <a:pPr lvl="0" algn="just"/>
            <a:r>
              <a:rPr lang="en-GB" b="1" dirty="0" err="1" smtClean="0"/>
              <a:t>Mustached</a:t>
            </a:r>
            <a:r>
              <a:rPr lang="en-GB" b="1" dirty="0" smtClean="0"/>
              <a:t> </a:t>
            </a:r>
            <a:r>
              <a:rPr lang="en-GB" b="1" dirty="0"/>
              <a:t>and shaggy, long-</a:t>
            </a:r>
            <a:r>
              <a:rPr lang="en-GB" b="1" dirty="0" smtClean="0"/>
              <a:t>haired, </a:t>
            </a:r>
            <a:r>
              <a:rPr lang="en-GB" b="1" dirty="0"/>
              <a:t>with a tan-</a:t>
            </a:r>
            <a:r>
              <a:rPr lang="en-GB" b="1" dirty="0" err="1"/>
              <a:t>colored</a:t>
            </a:r>
            <a:r>
              <a:rPr lang="en-GB" b="1" dirty="0"/>
              <a:t> bush hat, fringed buckskin jacket, shades, and an Indian necklace of animals' </a:t>
            </a:r>
            <a:r>
              <a:rPr lang="en-GB" b="1" dirty="0" smtClean="0"/>
              <a:t>teeth</a:t>
            </a:r>
          </a:p>
          <a:p>
            <a:pPr lvl="0"/>
            <a:r>
              <a:rPr lang="en-GB" b="1" dirty="0" smtClean="0"/>
              <a:t>Post hippy punk</a:t>
            </a:r>
          </a:p>
          <a:p>
            <a:pPr lvl="0">
              <a:buNone/>
            </a:pPr>
            <a:r>
              <a:rPr lang="en-GB" b="1" dirty="0" smtClean="0"/>
              <a:t>“</a:t>
            </a:r>
            <a:r>
              <a:rPr lang="en-GB" b="1" dirty="0" smtClean="0"/>
              <a:t>that's </a:t>
            </a:r>
            <a:r>
              <a:rPr lang="en-GB" b="1" dirty="0" err="1"/>
              <a:t>gonna</a:t>
            </a:r>
            <a:r>
              <a:rPr lang="en-GB" b="1" dirty="0"/>
              <a:t> be the weirdest trip, you </a:t>
            </a:r>
            <a:r>
              <a:rPr lang="en-GB" b="1" dirty="0" smtClean="0"/>
              <a:t>know”</a:t>
            </a:r>
            <a:r>
              <a:rPr lang="fr-FR" b="1" dirty="0" smtClean="0"/>
              <a:t> </a:t>
            </a:r>
            <a:endParaRPr lang="en-GB" b="1" dirty="0" smtClean="0"/>
          </a:p>
          <a:p>
            <a:pPr lvl="0"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fr-FR" b="1" dirty="0" smtClean="0">
                <a:solidFill>
                  <a:srgbClr val="000000"/>
                </a:solidFill>
              </a:rPr>
              <a:t>GEORGE HANSON</a:t>
            </a:r>
            <a:br>
              <a:rPr lang="fr-FR" b="1" dirty="0" smtClean="0">
                <a:solidFill>
                  <a:srgbClr val="000000"/>
                </a:solidFill>
              </a:rPr>
            </a:b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Combination </a:t>
            </a:r>
            <a:r>
              <a:rPr lang="en-GB" b="1" dirty="0">
                <a:solidFill>
                  <a:srgbClr val="000000"/>
                </a:solidFill>
              </a:rPr>
              <a:t>of liberal and conservative ideals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endParaRPr lang="en-GB" b="1" dirty="0" smtClean="0">
              <a:solidFill>
                <a:srgbClr val="000000"/>
              </a:solidFill>
            </a:endParaRPr>
          </a:p>
          <a:p>
            <a:r>
              <a:rPr lang="en-GB" b="1" dirty="0" smtClean="0">
                <a:solidFill>
                  <a:srgbClr val="000000"/>
                </a:solidFill>
              </a:rPr>
              <a:t>B</a:t>
            </a:r>
            <a:r>
              <a:rPr lang="en-GB" b="1" dirty="0" smtClean="0">
                <a:solidFill>
                  <a:srgbClr val="000000"/>
                </a:solidFill>
              </a:rPr>
              <a:t>inge </a:t>
            </a:r>
            <a:r>
              <a:rPr lang="en-GB" b="1" dirty="0">
                <a:solidFill>
                  <a:srgbClr val="000000"/>
                </a:solidFill>
              </a:rPr>
              <a:t>drinker,</a:t>
            </a:r>
            <a:r>
              <a:rPr lang="en-GB" b="1" dirty="0" smtClean="0">
                <a:solidFill>
                  <a:srgbClr val="000000"/>
                </a:solidFill>
              </a:rPr>
              <a:t> frequent </a:t>
            </a:r>
            <a:r>
              <a:rPr lang="en-GB" b="1" dirty="0">
                <a:solidFill>
                  <a:srgbClr val="000000"/>
                </a:solidFill>
              </a:rPr>
              <a:t>visitor to</a:t>
            </a:r>
            <a:r>
              <a:rPr lang="en-GB" b="1" dirty="0" smtClean="0">
                <a:solidFill>
                  <a:srgbClr val="000000"/>
                </a:solidFill>
              </a:rPr>
              <a:t> local jail</a:t>
            </a:r>
            <a:endParaRPr lang="en-GB" b="1" dirty="0" smtClean="0">
              <a:solidFill>
                <a:srgbClr val="000000"/>
              </a:solidFill>
            </a:endParaRPr>
          </a:p>
          <a:p>
            <a:r>
              <a:rPr lang="en-GB" b="1" dirty="0" smtClean="0">
                <a:solidFill>
                  <a:srgbClr val="000000"/>
                </a:solidFill>
              </a:rPr>
              <a:t>Educated </a:t>
            </a:r>
          </a:p>
          <a:p>
            <a:r>
              <a:rPr lang="en-GB" b="1" dirty="0" smtClean="0">
                <a:solidFill>
                  <a:srgbClr val="000000"/>
                </a:solidFill>
              </a:rPr>
              <a:t>ACLU lawyer (</a:t>
            </a:r>
            <a:r>
              <a:rPr lang="fr-FR" b="1" dirty="0">
                <a:solidFill>
                  <a:srgbClr val="000000"/>
                </a:solidFill>
              </a:rPr>
              <a:t>American Civil </a:t>
            </a:r>
            <a:r>
              <a:rPr lang="fr-FR" b="1" dirty="0" err="1">
                <a:solidFill>
                  <a:srgbClr val="000000"/>
                </a:solidFill>
              </a:rPr>
              <a:t>Liberties</a:t>
            </a:r>
            <a:r>
              <a:rPr lang="fr-FR" b="1" dirty="0">
                <a:solidFill>
                  <a:srgbClr val="000000"/>
                </a:solidFill>
              </a:rPr>
              <a:t> Union</a:t>
            </a:r>
            <a:r>
              <a:rPr lang="fr-FR" b="1" dirty="0" smtClean="0">
                <a:solidFill>
                  <a:srgbClr val="000000"/>
                </a:solidFill>
              </a:rPr>
              <a:t>.)</a:t>
            </a:r>
          </a:p>
          <a:p>
            <a:pPr algn="just">
              <a:buNone/>
            </a:pPr>
            <a:r>
              <a:rPr lang="en-GB" b="1" dirty="0" smtClean="0">
                <a:solidFill>
                  <a:srgbClr val="000000"/>
                </a:solidFill>
              </a:rPr>
              <a:t>“They're </a:t>
            </a:r>
            <a:r>
              <a:rPr lang="en-GB" b="1" dirty="0">
                <a:solidFill>
                  <a:srgbClr val="000000"/>
                </a:solidFill>
              </a:rPr>
              <a:t>not scared of you. They're scared of what you represent to '</a:t>
            </a:r>
            <a:r>
              <a:rPr lang="en-GB" b="1" dirty="0" err="1">
                <a:solidFill>
                  <a:srgbClr val="000000"/>
                </a:solidFill>
              </a:rPr>
              <a:t>em</a:t>
            </a:r>
            <a:r>
              <a:rPr lang="en-GB" b="1" dirty="0" smtClean="0">
                <a:solidFill>
                  <a:srgbClr val="000000"/>
                </a:solidFill>
              </a:rPr>
              <a:t>.” 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fr-F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0000"/>
                </a:solidFill>
              </a:rPr>
              <a:t>Phil </a:t>
            </a:r>
            <a:r>
              <a:rPr lang="fr-FR" b="1" dirty="0" err="1" smtClean="0">
                <a:solidFill>
                  <a:srgbClr val="000000"/>
                </a:solidFill>
              </a:rPr>
              <a:t>Spector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fr-FR" b="1" dirty="0" err="1" smtClean="0"/>
              <a:t>Produced</a:t>
            </a:r>
            <a:r>
              <a:rPr lang="fr-FR" b="1" dirty="0" smtClean="0"/>
              <a:t> the album ‘Let </a:t>
            </a:r>
            <a:r>
              <a:rPr lang="fr-FR" b="1" dirty="0" err="1" smtClean="0"/>
              <a:t>it</a:t>
            </a:r>
            <a:r>
              <a:rPr lang="fr-FR" b="1" dirty="0" smtClean="0"/>
              <a:t> Be’, by the </a:t>
            </a:r>
            <a:r>
              <a:rPr lang="fr-FR" b="1" dirty="0" err="1" smtClean="0"/>
              <a:t>famous</a:t>
            </a:r>
            <a:r>
              <a:rPr lang="fr-FR" b="1" dirty="0" smtClean="0"/>
              <a:t> Beatles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EASY RIDER REVIEW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>
              <a:solidFill>
                <a:srgbClr val="000000"/>
              </a:solidFill>
            </a:endParaRPr>
          </a:p>
          <a:p>
            <a:r>
              <a:rPr lang="fr-FR" b="1" dirty="0" smtClean="0">
                <a:solidFill>
                  <a:srgbClr val="000000"/>
                </a:solidFill>
              </a:rPr>
              <a:t>GENERAL INFORMATION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GENRE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MAIN CHARACTERS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PLOT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INTERPRETATION </a:t>
            </a:r>
          </a:p>
          <a:p>
            <a:endParaRPr lang="fr-F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PLOT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dirty="0" err="1" smtClean="0">
                <a:solidFill>
                  <a:srgbClr val="FFFFFF"/>
                </a:solidFill>
              </a:rPr>
              <a:t>After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getting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illegal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financing</a:t>
            </a:r>
            <a:r>
              <a:rPr lang="fr-FR" b="1" dirty="0" smtClean="0">
                <a:solidFill>
                  <a:srgbClr val="FFFFFF"/>
                </a:solidFill>
              </a:rPr>
              <a:t> in Mexico, </a:t>
            </a:r>
            <a:r>
              <a:rPr lang="fr-FR" b="1" dirty="0" err="1" smtClean="0">
                <a:solidFill>
                  <a:srgbClr val="FFFFFF"/>
                </a:solidFill>
              </a:rPr>
              <a:t>Captain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America</a:t>
            </a:r>
            <a:r>
              <a:rPr lang="fr-FR" b="1" dirty="0" smtClean="0">
                <a:solidFill>
                  <a:srgbClr val="FFFFFF"/>
                </a:solidFill>
              </a:rPr>
              <a:t> &amp; Billy </a:t>
            </a:r>
            <a:r>
              <a:rPr lang="fr-FR" b="1" dirty="0" err="1" smtClean="0">
                <a:solidFill>
                  <a:srgbClr val="FFFFFF"/>
                </a:solidFill>
              </a:rPr>
              <a:t>buy</a:t>
            </a:r>
            <a:r>
              <a:rPr lang="fr-FR" b="1" dirty="0" smtClean="0">
                <a:solidFill>
                  <a:srgbClr val="FFFFFF"/>
                </a:solidFill>
              </a:rPr>
              <a:t> new </a:t>
            </a:r>
            <a:r>
              <a:rPr lang="fr-FR" b="1" dirty="0" err="1" smtClean="0">
                <a:solidFill>
                  <a:srgbClr val="FFFFFF"/>
                </a:solidFill>
              </a:rPr>
              <a:t>motorcycles</a:t>
            </a:r>
            <a:r>
              <a:rPr lang="fr-FR" b="1" dirty="0" smtClean="0">
                <a:solidFill>
                  <a:srgbClr val="FFFFFF"/>
                </a:solidFill>
              </a:rPr>
              <a:t> and </a:t>
            </a:r>
            <a:r>
              <a:rPr lang="fr-FR" b="1" dirty="0" err="1" smtClean="0">
                <a:solidFill>
                  <a:srgbClr val="FFFFFF"/>
                </a:solidFill>
              </a:rPr>
              <a:t>head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from</a:t>
            </a:r>
            <a:r>
              <a:rPr lang="fr-FR" b="1" dirty="0" smtClean="0">
                <a:solidFill>
                  <a:srgbClr val="FFFFFF"/>
                </a:solidFill>
              </a:rPr>
              <a:t> L.A to New </a:t>
            </a:r>
            <a:r>
              <a:rPr lang="fr-FR" b="1" dirty="0" err="1" smtClean="0">
                <a:solidFill>
                  <a:srgbClr val="FFFFFF"/>
                </a:solidFill>
              </a:rPr>
              <a:t>Orleans</a:t>
            </a:r>
            <a:r>
              <a:rPr lang="fr-FR" b="1" dirty="0" smtClean="0">
                <a:solidFill>
                  <a:srgbClr val="FFFFFF"/>
                </a:solidFill>
              </a:rPr>
              <a:t> to attend Mardi Gras </a:t>
            </a:r>
            <a:r>
              <a:rPr lang="fr-FR" b="1" dirty="0" err="1" smtClean="0">
                <a:solidFill>
                  <a:srgbClr val="FFFFFF"/>
                </a:solidFill>
              </a:rPr>
              <a:t>celebrations</a:t>
            </a:r>
            <a:r>
              <a:rPr lang="fr-FR" b="1" dirty="0" smtClean="0">
                <a:solidFill>
                  <a:srgbClr val="FFFFFF"/>
                </a:solidFill>
              </a:rPr>
              <a:t> (via New </a:t>
            </a:r>
            <a:r>
              <a:rPr lang="fr-FR" b="1" dirty="0" smtClean="0">
                <a:solidFill>
                  <a:srgbClr val="FFFFFF"/>
                </a:solidFill>
              </a:rPr>
              <a:t>Mexico</a:t>
            </a:r>
            <a:r>
              <a:rPr lang="fr-FR" b="1" dirty="0" smtClean="0">
                <a:solidFill>
                  <a:srgbClr val="FFFFFF"/>
                </a:solidFill>
              </a:rPr>
              <a:t>, Las </a:t>
            </a:r>
            <a:r>
              <a:rPr lang="fr-FR" b="1" dirty="0" smtClean="0">
                <a:solidFill>
                  <a:srgbClr val="FFFFFF"/>
                </a:solidFill>
              </a:rPr>
              <a:t>Vegas)</a:t>
            </a:r>
          </a:p>
          <a:p>
            <a:pPr algn="just"/>
            <a:r>
              <a:rPr lang="fr-FR" b="1" dirty="0" smtClean="0">
                <a:solidFill>
                  <a:srgbClr val="FFFFFF"/>
                </a:solidFill>
              </a:rPr>
              <a:t>On the </a:t>
            </a:r>
            <a:r>
              <a:rPr lang="fr-FR" b="1" dirty="0" err="1" smtClean="0">
                <a:solidFill>
                  <a:srgbClr val="FFFFFF"/>
                </a:solidFill>
              </a:rPr>
              <a:t>way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they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encounter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different</a:t>
            </a:r>
            <a:r>
              <a:rPr lang="fr-FR" b="1" dirty="0" smtClean="0">
                <a:solidFill>
                  <a:srgbClr val="FFFFFF"/>
                </a:solidFill>
              </a:rPr>
              <a:t> American </a:t>
            </a:r>
            <a:r>
              <a:rPr lang="fr-FR" b="1" dirty="0" err="1" smtClean="0">
                <a:solidFill>
                  <a:srgbClr val="FFFFFF"/>
                </a:solidFill>
              </a:rPr>
              <a:t>characters</a:t>
            </a:r>
            <a:r>
              <a:rPr lang="fr-FR" b="1" dirty="0" smtClean="0">
                <a:solidFill>
                  <a:srgbClr val="FFFFFF"/>
                </a:solidFill>
              </a:rPr>
              <a:t> of </a:t>
            </a:r>
            <a:r>
              <a:rPr lang="fr-FR" b="1" dirty="0" smtClean="0">
                <a:solidFill>
                  <a:srgbClr val="FFFFFF"/>
                </a:solidFill>
              </a:rPr>
              <a:t>the end of the 1960s</a:t>
            </a:r>
            <a:endParaRPr lang="fr-FR" b="1" dirty="0" smtClean="0">
              <a:solidFill>
                <a:srgbClr val="FFFFFF"/>
              </a:solidFill>
            </a:endParaRPr>
          </a:p>
          <a:p>
            <a:pPr algn="just"/>
            <a:r>
              <a:rPr lang="fr-FR" b="1" dirty="0" smtClean="0">
                <a:solidFill>
                  <a:srgbClr val="FFFFFF"/>
                </a:solidFill>
              </a:rPr>
              <a:t>the </a:t>
            </a:r>
            <a:r>
              <a:rPr lang="fr-FR" b="1" dirty="0" err="1" smtClean="0">
                <a:solidFill>
                  <a:srgbClr val="FFFFFF"/>
                </a:solidFill>
              </a:rPr>
              <a:t>two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charcters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fail</a:t>
            </a:r>
            <a:r>
              <a:rPr lang="fr-FR" b="1" dirty="0" smtClean="0">
                <a:solidFill>
                  <a:srgbClr val="FFFFFF"/>
                </a:solidFill>
              </a:rPr>
              <a:t> to retire in Florida as </a:t>
            </a:r>
            <a:r>
              <a:rPr lang="fr-FR" b="1" dirty="0" err="1" smtClean="0">
                <a:solidFill>
                  <a:srgbClr val="FFFFFF"/>
                </a:solidFill>
              </a:rPr>
              <a:t>they</a:t>
            </a:r>
            <a:r>
              <a:rPr lang="fr-FR" b="1" dirty="0" smtClean="0">
                <a:solidFill>
                  <a:srgbClr val="FFFFFF"/>
                </a:solidFill>
              </a:rPr>
              <a:t> are </a:t>
            </a:r>
            <a:r>
              <a:rPr lang="fr-FR" b="1" dirty="0" err="1" smtClean="0">
                <a:solidFill>
                  <a:srgbClr val="FFFFFF"/>
                </a:solidFill>
              </a:rPr>
              <a:t>eventually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</a:rPr>
              <a:t>murdered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INTERPRETATION </a:t>
            </a:r>
            <a:br>
              <a:rPr lang="fr-FR" b="1" dirty="0" smtClean="0"/>
            </a:br>
            <a:r>
              <a:rPr lang="fr-FR" b="1" dirty="0" smtClean="0"/>
              <a:t>A </a:t>
            </a:r>
            <a:r>
              <a:rPr lang="fr-FR" b="1" dirty="0" err="1" smtClean="0"/>
              <a:t>desillusioned</a:t>
            </a:r>
            <a:r>
              <a:rPr lang="fr-FR" b="1" dirty="0" smtClean="0"/>
              <a:t>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fr-FR" b="1" dirty="0" smtClean="0"/>
              <a:t>Law &amp; Outlaw</a:t>
            </a:r>
          </a:p>
          <a:p>
            <a:r>
              <a:rPr lang="fr-FR" b="1" dirty="0" smtClean="0"/>
              <a:t>Rejection &amp; </a:t>
            </a:r>
            <a:r>
              <a:rPr lang="fr-FR" b="1" dirty="0" err="1" smtClean="0"/>
              <a:t>Rednecks</a:t>
            </a:r>
            <a:endParaRPr lang="fr-FR" b="1" dirty="0" smtClean="0"/>
          </a:p>
          <a:p>
            <a:r>
              <a:rPr lang="fr-FR" b="1" dirty="0" smtClean="0"/>
              <a:t>H</a:t>
            </a:r>
            <a:r>
              <a:rPr lang="fr-FR" b="1" dirty="0" smtClean="0"/>
              <a:t>ippy reality</a:t>
            </a:r>
          </a:p>
          <a:p>
            <a:r>
              <a:rPr lang="fr-FR" b="1" dirty="0" err="1" smtClean="0"/>
              <a:t>Women</a:t>
            </a:r>
            <a:r>
              <a:rPr lang="fr-FR" b="1" dirty="0" smtClean="0"/>
              <a:t> &amp; Religion</a:t>
            </a:r>
          </a:p>
          <a:p>
            <a:r>
              <a:rPr lang="fr-FR" b="1" dirty="0" err="1" smtClean="0"/>
              <a:t>Psychoactive</a:t>
            </a:r>
            <a:r>
              <a:rPr lang="fr-FR" b="1" dirty="0" smtClean="0"/>
              <a:t> substances</a:t>
            </a:r>
          </a:p>
          <a:p>
            <a:r>
              <a:rPr lang="fr-FR" b="1" dirty="0" smtClean="0"/>
              <a:t>Civil </a:t>
            </a:r>
            <a:r>
              <a:rPr lang="fr-FR" b="1" dirty="0" err="1" smtClean="0"/>
              <a:t>rights</a:t>
            </a:r>
            <a:r>
              <a:rPr lang="fr-FR" b="1" dirty="0" smtClean="0"/>
              <a:t> 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Law &amp; Outlaw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fr-FR" b="1" dirty="0" smtClean="0">
                <a:solidFill>
                  <a:srgbClr val="000000"/>
                </a:solidFill>
              </a:rPr>
              <a:t>George, ambivalent </a:t>
            </a:r>
            <a:r>
              <a:rPr lang="fr-FR" b="1" dirty="0" err="1" smtClean="0">
                <a:solidFill>
                  <a:srgbClr val="000000"/>
                </a:solidFill>
              </a:rPr>
              <a:t>lawyer</a:t>
            </a:r>
            <a:endParaRPr lang="fr-FR" b="1" dirty="0" smtClean="0">
              <a:solidFill>
                <a:srgbClr val="000000"/>
              </a:solidFill>
            </a:endParaRPr>
          </a:p>
          <a:p>
            <a:r>
              <a:rPr lang="fr-FR" b="1" dirty="0" smtClean="0">
                <a:solidFill>
                  <a:srgbClr val="000000"/>
                </a:solidFill>
              </a:rPr>
              <a:t>Police forces = the </a:t>
            </a:r>
            <a:r>
              <a:rPr lang="fr-FR" b="1" dirty="0" err="1" smtClean="0">
                <a:solidFill>
                  <a:srgbClr val="000000"/>
                </a:solidFill>
              </a:rPr>
              <a:t>law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fr-FR" b="1" dirty="0" smtClean="0">
                <a:solidFill>
                  <a:srgbClr val="000000"/>
                </a:solidFill>
              </a:rPr>
              <a:t>Corruption – </a:t>
            </a:r>
            <a:r>
              <a:rPr lang="fr-FR" b="1" dirty="0" err="1" smtClean="0">
                <a:solidFill>
                  <a:srgbClr val="000000"/>
                </a:solidFill>
              </a:rPr>
              <a:t>lynching</a:t>
            </a:r>
            <a:endParaRPr lang="fr-FR" b="1" dirty="0" smtClean="0">
              <a:solidFill>
                <a:srgbClr val="000000"/>
              </a:solidFill>
            </a:endParaRPr>
          </a:p>
          <a:p>
            <a:r>
              <a:rPr lang="fr-FR" b="1" dirty="0" err="1" smtClean="0">
                <a:solidFill>
                  <a:srgbClr val="000000"/>
                </a:solidFill>
              </a:rPr>
              <a:t>Smuggling</a:t>
            </a:r>
            <a:endParaRPr lang="fr-FR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chemeClr val="bg1"/>
                </a:solidFill>
              </a:rPr>
              <a:t>  </a:t>
            </a:r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5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Rejection &amp; </a:t>
            </a:r>
            <a:r>
              <a:rPr lang="fr-FR" b="1" dirty="0" err="1" smtClean="0"/>
              <a:t>Rednecks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b">
            <a:normAutofit fontScale="77500" lnSpcReduction="20000"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pPr algn="just"/>
            <a:r>
              <a:rPr lang="en-GB" b="1" dirty="0" smtClean="0">
                <a:solidFill>
                  <a:srgbClr val="000000"/>
                </a:solidFill>
              </a:rPr>
              <a:t>George Hanson: ‘They got this here, see, scissor-happy, beautify America thing going on around here. They're </a:t>
            </a:r>
            <a:r>
              <a:rPr lang="en-GB" b="1" dirty="0" err="1" smtClean="0">
                <a:solidFill>
                  <a:srgbClr val="000000"/>
                </a:solidFill>
              </a:rPr>
              <a:t>tryin</a:t>
            </a:r>
            <a:r>
              <a:rPr lang="en-GB" b="1" dirty="0" smtClean="0">
                <a:solidFill>
                  <a:srgbClr val="000000"/>
                </a:solidFill>
              </a:rPr>
              <a:t>' to make everybody look like </a:t>
            </a:r>
            <a:r>
              <a:rPr lang="en-GB" b="1" dirty="0" err="1" smtClean="0">
                <a:solidFill>
                  <a:srgbClr val="000000"/>
                </a:solidFill>
              </a:rPr>
              <a:t>Yul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Brynner</a:t>
            </a:r>
            <a:r>
              <a:rPr lang="en-GB" b="1" dirty="0" smtClean="0">
                <a:solidFill>
                  <a:srgbClr val="000000"/>
                </a:solidFill>
              </a:rPr>
              <a:t>. They use rusty razor blades on the last two long hairs that they brought in here and I wasn't here to protect '</a:t>
            </a:r>
            <a:r>
              <a:rPr lang="en-GB" b="1" dirty="0" err="1" smtClean="0">
                <a:solidFill>
                  <a:srgbClr val="000000"/>
                </a:solidFill>
              </a:rPr>
              <a:t>em</a:t>
            </a:r>
            <a:r>
              <a:rPr lang="en-GB" b="1" dirty="0" smtClean="0">
                <a:solidFill>
                  <a:srgbClr val="000000"/>
                </a:solidFill>
              </a:rPr>
              <a:t>’</a:t>
            </a:r>
            <a:r>
              <a:rPr lang="fr-FR" b="1" dirty="0" smtClean="0">
                <a:solidFill>
                  <a:srgbClr val="000000"/>
                </a:solidFill>
              </a:rPr>
              <a:t>  </a:t>
            </a:r>
          </a:p>
          <a:p>
            <a:endParaRPr lang="fr-FR" b="1" dirty="0" smtClean="0"/>
          </a:p>
          <a:p>
            <a:r>
              <a:rPr lang="fr-FR" b="1" dirty="0" smtClean="0"/>
              <a:t>No </a:t>
            </a:r>
            <a:r>
              <a:rPr lang="fr-FR" b="1" dirty="0" err="1" smtClean="0"/>
              <a:t>vacancies</a:t>
            </a:r>
            <a:endParaRPr lang="fr-FR" b="1" dirty="0" smtClean="0"/>
          </a:p>
          <a:p>
            <a:r>
              <a:rPr lang="fr-FR" b="1" dirty="0" smtClean="0"/>
              <a:t>No </a:t>
            </a:r>
            <a:r>
              <a:rPr lang="fr-FR" b="1" dirty="0" err="1" smtClean="0"/>
              <a:t>food</a:t>
            </a:r>
            <a:r>
              <a:rPr lang="fr-FR" b="1" dirty="0" smtClean="0"/>
              <a:t> </a:t>
            </a:r>
            <a:r>
              <a:rPr lang="fr-FR" b="1" dirty="0" err="1" smtClean="0"/>
              <a:t>either</a:t>
            </a:r>
            <a:endParaRPr lang="fr-FR" b="1" dirty="0" smtClean="0"/>
          </a:p>
          <a:p>
            <a:r>
              <a:rPr lang="fr-FR" b="1" dirty="0" smtClean="0"/>
              <a:t>No money (</a:t>
            </a:r>
            <a:r>
              <a:rPr lang="fr-FR" b="1" dirty="0" err="1" smtClean="0"/>
              <a:t>except</a:t>
            </a:r>
            <a:r>
              <a:rPr lang="fr-FR" b="1" dirty="0" smtClean="0"/>
              <a:t> in the </a:t>
            </a:r>
            <a:r>
              <a:rPr lang="fr-FR" b="1" dirty="0" err="1" smtClean="0"/>
              <a:t>opening</a:t>
            </a:r>
            <a:r>
              <a:rPr lang="fr-FR" b="1" dirty="0" smtClean="0"/>
              <a:t> </a:t>
            </a:r>
            <a:r>
              <a:rPr lang="fr-FR" b="1" dirty="0" err="1" smtClean="0"/>
              <a:t>scene</a:t>
            </a:r>
            <a:r>
              <a:rPr lang="fr-FR" b="1" dirty="0" smtClean="0"/>
              <a:t>)</a:t>
            </a:r>
          </a:p>
          <a:p>
            <a:r>
              <a:rPr lang="fr-FR" b="1" dirty="0" smtClean="0"/>
              <a:t>No cheap cure  for the </a:t>
            </a:r>
            <a:r>
              <a:rPr lang="fr-FR" b="1" dirty="0" err="1"/>
              <a:t>c</a:t>
            </a:r>
            <a:r>
              <a:rPr lang="fr-FR" b="1" dirty="0" err="1" smtClean="0"/>
              <a:t>ancerous</a:t>
            </a:r>
            <a:r>
              <a:rPr lang="fr-FR" b="1" dirty="0" smtClean="0"/>
              <a:t> shooter</a:t>
            </a:r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1"/>
            </a:gs>
            <a:gs pos="100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</a:rPr>
              <a:t>Yul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Brynner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" name="Espace réservé du contenu 3" descr="465px-Yul_Brynner_Anna_and_the_King_television_19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5261" y="1600200"/>
            <a:ext cx="351347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Hippy reality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Contradictory</a:t>
            </a:r>
            <a:r>
              <a:rPr lang="fr-FR" b="1" dirty="0" smtClean="0"/>
              <a:t> values</a:t>
            </a:r>
          </a:p>
          <a:p>
            <a:r>
              <a:rPr lang="fr-FR" b="1" dirty="0" smtClean="0"/>
              <a:t>Leadership question</a:t>
            </a:r>
          </a:p>
          <a:p>
            <a:r>
              <a:rPr lang="fr-FR" b="1" dirty="0" err="1" smtClean="0"/>
              <a:t>Protectionism</a:t>
            </a:r>
            <a:endParaRPr lang="fr-FR" b="1" dirty="0" smtClean="0"/>
          </a:p>
          <a:p>
            <a:r>
              <a:rPr lang="fr-FR" b="1" dirty="0" err="1" smtClean="0"/>
              <a:t>Idealism</a:t>
            </a:r>
            <a:r>
              <a:rPr lang="fr-FR" b="1" dirty="0" smtClean="0"/>
              <a:t> vs </a:t>
            </a:r>
            <a:r>
              <a:rPr lang="fr-FR" b="1" dirty="0" err="1" smtClean="0"/>
              <a:t>pragmatism</a:t>
            </a:r>
            <a:r>
              <a:rPr lang="fr-FR" b="1" dirty="0" smtClean="0"/>
              <a:t> </a:t>
            </a:r>
          </a:p>
          <a:p>
            <a:pPr>
              <a:buNone/>
            </a:pPr>
            <a:r>
              <a:rPr lang="en-GB" b="1" dirty="0" smtClean="0"/>
              <a:t>Captain America:  You get much rain here, man? </a:t>
            </a:r>
            <a:endParaRPr lang="fr-FR" b="1" dirty="0" smtClean="0"/>
          </a:p>
          <a:p>
            <a:pPr>
              <a:buNone/>
            </a:pPr>
            <a:r>
              <a:rPr lang="en-GB" b="1" dirty="0" smtClean="0"/>
              <a:t>Stranger on the Highway: I guess we're </a:t>
            </a:r>
            <a:r>
              <a:rPr lang="en-GB" b="1" dirty="0" err="1" smtClean="0"/>
              <a:t>gonna</a:t>
            </a:r>
            <a:r>
              <a:rPr lang="en-GB" b="1" dirty="0" smtClean="0"/>
              <a:t> have to dance for that. </a:t>
            </a:r>
            <a:endParaRPr lang="fr-FR" b="1" dirty="0" smtClean="0"/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Women</a:t>
            </a:r>
            <a:r>
              <a:rPr lang="fr-FR" b="1" dirty="0" smtClean="0"/>
              <a:t> &amp; Religion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b="1" dirty="0" smtClean="0"/>
          </a:p>
          <a:p>
            <a:r>
              <a:rPr lang="en-GB" b="1" dirty="0" smtClean="0"/>
              <a:t>George Hanson:</a:t>
            </a:r>
            <a:r>
              <a:rPr lang="en-GB" b="1" dirty="0" smtClean="0"/>
              <a:t> ‘I </a:t>
            </a:r>
            <a:r>
              <a:rPr lang="en-GB" b="1" dirty="0" smtClean="0"/>
              <a:t>mean, it's real hard to be free when you are bought and sold in the marketplace</a:t>
            </a:r>
            <a:r>
              <a:rPr lang="en-GB" b="1" dirty="0" smtClean="0"/>
              <a:t>.’</a:t>
            </a:r>
          </a:p>
          <a:p>
            <a:r>
              <a:rPr lang="en-GB" b="1" dirty="0" smtClean="0"/>
              <a:t>Underrepresented</a:t>
            </a:r>
          </a:p>
          <a:p>
            <a:r>
              <a:rPr lang="en-GB" b="1" dirty="0" smtClean="0"/>
              <a:t>Stereotypes</a:t>
            </a:r>
          </a:p>
          <a:p>
            <a:r>
              <a:rPr lang="en-GB" b="1" dirty="0" smtClean="0"/>
              <a:t>Mary and the graveyard </a:t>
            </a:r>
            <a:r>
              <a:rPr lang="en-GB" b="1" dirty="0" smtClean="0"/>
              <a:t>scene</a:t>
            </a:r>
          </a:p>
          <a:p>
            <a:r>
              <a:rPr lang="en-GB" b="1" dirty="0" smtClean="0">
                <a:solidFill>
                  <a:srgbClr val="000000"/>
                </a:solidFill>
              </a:rPr>
              <a:t>Captain America</a:t>
            </a:r>
            <a:r>
              <a:rPr lang="en-GB" b="1" dirty="0" smtClean="0"/>
              <a:t> : ‘If </a:t>
            </a:r>
            <a:r>
              <a:rPr lang="en-GB" b="1" dirty="0" smtClean="0"/>
              <a:t>god did not exist it would be necessary to invent him</a:t>
            </a:r>
            <a:r>
              <a:rPr lang="en-GB" b="1" dirty="0" smtClean="0"/>
              <a:t>.’ </a:t>
            </a:r>
            <a:r>
              <a:rPr lang="en-GB" b="1" dirty="0" smtClean="0"/>
              <a:t> </a:t>
            </a:r>
            <a:endParaRPr lang="fr-FR" b="1" dirty="0" smtClean="0"/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Psychoactive</a:t>
            </a:r>
            <a:r>
              <a:rPr lang="fr-FR" b="1" dirty="0" smtClean="0"/>
              <a:t> substances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Steppenwolf's "The Pusher," a song which is overtly against hard-drug pushers and dealing.</a:t>
            </a:r>
            <a:endParaRPr lang="fr-FR" b="1" dirty="0" smtClean="0"/>
          </a:p>
          <a:p>
            <a:pPr>
              <a:buNone/>
            </a:pPr>
            <a:r>
              <a:rPr lang="en-GB" b="1" dirty="0" smtClean="0"/>
              <a:t> </a:t>
            </a:r>
            <a:r>
              <a:rPr lang="fr-FR" b="1" dirty="0" smtClean="0"/>
              <a:t>	‘</a:t>
            </a:r>
            <a:r>
              <a:rPr lang="en-GB" b="1" dirty="0" smtClean="0"/>
              <a:t>You know I smoked a lot of grass</a:t>
            </a:r>
            <a:br>
              <a:rPr lang="en-GB" b="1" dirty="0" smtClean="0"/>
            </a:br>
            <a:r>
              <a:rPr lang="en-GB" b="1" dirty="0" smtClean="0"/>
              <a:t>Oh Lord, I popped a lot of pills</a:t>
            </a:r>
            <a:br>
              <a:rPr lang="en-GB" b="1" dirty="0" smtClean="0"/>
            </a:br>
            <a:r>
              <a:rPr lang="en-GB" b="1" dirty="0" smtClean="0"/>
              <a:t>But I've never touched </a:t>
            </a:r>
            <a:r>
              <a:rPr lang="en-GB" b="1" dirty="0" err="1" smtClean="0"/>
              <a:t>nothin</a:t>
            </a:r>
            <a:r>
              <a:rPr lang="en-GB" b="1" dirty="0" smtClean="0"/>
              <a:t>'</a:t>
            </a:r>
            <a:br>
              <a:rPr lang="en-GB" b="1" dirty="0" smtClean="0"/>
            </a:br>
            <a:r>
              <a:rPr lang="en-GB" b="1" dirty="0" smtClean="0"/>
              <a:t>That my spirit could kill</a:t>
            </a:r>
            <a:br>
              <a:rPr lang="en-GB" b="1" dirty="0" smtClean="0"/>
            </a:br>
            <a:r>
              <a:rPr lang="en-GB" b="1" dirty="0" smtClean="0"/>
              <a:t>You know I've seen a lot of people </a:t>
            </a:r>
            <a:r>
              <a:rPr lang="en-GB" b="1" dirty="0" err="1" smtClean="0"/>
              <a:t>walkin</a:t>
            </a:r>
            <a:r>
              <a:rPr lang="en-GB" b="1" dirty="0" smtClean="0"/>
              <a:t>' round</a:t>
            </a:r>
            <a:br>
              <a:rPr lang="en-GB" b="1" dirty="0" smtClean="0"/>
            </a:br>
            <a:r>
              <a:rPr lang="en-GB" b="1" dirty="0" smtClean="0"/>
              <a:t>With tombstones in their eyes</a:t>
            </a:r>
            <a:br>
              <a:rPr lang="en-GB" b="1" dirty="0" smtClean="0"/>
            </a:br>
            <a:r>
              <a:rPr lang="en-GB" b="1" dirty="0" smtClean="0"/>
              <a:t>But the pusher don't care</a:t>
            </a:r>
            <a:br>
              <a:rPr lang="en-GB" b="1" dirty="0" smtClean="0"/>
            </a:br>
            <a:r>
              <a:rPr lang="en-GB" b="1" dirty="0" smtClean="0"/>
              <a:t>Aw, if you live or if you die</a:t>
            </a:r>
            <a:br>
              <a:rPr lang="en-GB" b="1" dirty="0" smtClean="0"/>
            </a:br>
            <a:r>
              <a:rPr lang="en-GB" b="1" dirty="0" smtClean="0"/>
              <a:t>God damn the Pusher’</a:t>
            </a:r>
            <a:br>
              <a:rPr lang="en-GB" b="1" dirty="0" smtClean="0"/>
            </a:br>
            <a:endParaRPr lang="en-GB" b="1" dirty="0" smtClean="0"/>
          </a:p>
          <a:p>
            <a:r>
              <a:rPr lang="en-GB" b="1" dirty="0" smtClean="0"/>
              <a:t>‘Fear </a:t>
            </a:r>
            <a:r>
              <a:rPr lang="en-GB" b="1" dirty="0" smtClean="0"/>
              <a:t>and loathing in Las </a:t>
            </a:r>
            <a:r>
              <a:rPr lang="en-GB" b="1" dirty="0" smtClean="0"/>
              <a:t>Vegas’ </a:t>
            </a:r>
            <a:endParaRPr lang="fr-FR" b="1" dirty="0" smtClean="0"/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5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CIVIL RIGHTS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dirty="0" smtClean="0">
                <a:solidFill>
                  <a:srgbClr val="000000"/>
                </a:solidFill>
              </a:rPr>
              <a:t>George = ACLU </a:t>
            </a:r>
            <a:r>
              <a:rPr lang="fr-FR" b="1" dirty="0" err="1" smtClean="0">
                <a:solidFill>
                  <a:srgbClr val="000000"/>
                </a:solidFill>
              </a:rPr>
              <a:t>lawyer</a:t>
            </a:r>
            <a:endParaRPr lang="fr-FR" b="1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n-GB" b="1" dirty="0" smtClean="0">
              <a:solidFill>
                <a:srgbClr val="000000"/>
              </a:solidFill>
            </a:endParaRPr>
          </a:p>
          <a:p>
            <a:pPr marL="514350" indent="-514350" algn="just">
              <a:buNone/>
            </a:pPr>
            <a:r>
              <a:rPr lang="en-GB" b="1" dirty="0" smtClean="0">
                <a:solidFill>
                  <a:srgbClr val="000000"/>
                </a:solidFill>
              </a:rPr>
              <a:t>Billy: Listen, do you think you can help us get </a:t>
            </a:r>
            <a:r>
              <a:rPr lang="en-GB" b="1" dirty="0" err="1" smtClean="0">
                <a:solidFill>
                  <a:srgbClr val="000000"/>
                </a:solidFill>
              </a:rPr>
              <a:t>outta</a:t>
            </a:r>
            <a:r>
              <a:rPr lang="en-GB" b="1" dirty="0" smtClean="0">
                <a:solidFill>
                  <a:srgbClr val="000000"/>
                </a:solidFill>
              </a:rPr>
              <a:t> here with no sweat? </a:t>
            </a:r>
            <a:endParaRPr lang="fr-FR" b="1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n-GB" b="1" dirty="0" smtClean="0">
                <a:solidFill>
                  <a:srgbClr val="000000"/>
                </a:solidFill>
              </a:rPr>
              <a:t>George Hanson: ‘Well, I imagine that I can if you haven't killed anybody - at least, nobody white.’ </a:t>
            </a:r>
            <a:endParaRPr lang="fr-FR" b="1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n-GB" b="1" dirty="0" smtClean="0">
                <a:solidFill>
                  <a:srgbClr val="000000"/>
                </a:solidFill>
              </a:rPr>
              <a:t> </a:t>
            </a:r>
            <a:endParaRPr lang="fr-FR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GENERAL INFORMATION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err="1" smtClean="0"/>
              <a:t>Director</a:t>
            </a:r>
            <a:r>
              <a:rPr lang="fr-FR" b="1" dirty="0" smtClean="0"/>
              <a:t> </a:t>
            </a:r>
            <a:r>
              <a:rPr lang="fr-FR" dirty="0" smtClean="0"/>
              <a:t>- DENNIS HOPPER</a:t>
            </a:r>
          </a:p>
          <a:p>
            <a:r>
              <a:rPr lang="fr-FR" b="1" dirty="0" err="1" smtClean="0"/>
              <a:t>Written</a:t>
            </a:r>
            <a:r>
              <a:rPr lang="fr-FR" b="1" dirty="0" smtClean="0"/>
              <a:t> by </a:t>
            </a:r>
            <a:r>
              <a:rPr lang="fr-FR" dirty="0" smtClean="0"/>
              <a:t>Peter Fonda, Dennis Hopper &amp; Terry </a:t>
            </a:r>
            <a:r>
              <a:rPr lang="fr-FR" dirty="0" err="1" smtClean="0"/>
              <a:t>Southern</a:t>
            </a:r>
            <a:r>
              <a:rPr lang="fr-FR" dirty="0" smtClean="0"/>
              <a:t>  </a:t>
            </a:r>
          </a:p>
          <a:p>
            <a:r>
              <a:rPr lang="fr-FR" b="1" dirty="0" smtClean="0"/>
              <a:t>Producer </a:t>
            </a:r>
            <a:r>
              <a:rPr lang="fr-FR" b="1" dirty="0"/>
              <a:t>-</a:t>
            </a:r>
            <a:r>
              <a:rPr lang="fr-FR" dirty="0" smtClean="0"/>
              <a:t> Peter Fonda</a:t>
            </a:r>
          </a:p>
          <a:p>
            <a:r>
              <a:rPr lang="fr-FR" b="1" dirty="0" smtClean="0"/>
              <a:t>Release date </a:t>
            </a:r>
            <a:r>
              <a:rPr lang="fr-FR" dirty="0" smtClean="0"/>
              <a:t>- 1969 - </a:t>
            </a:r>
            <a:r>
              <a:rPr lang="en-GB" b="1" dirty="0" smtClean="0"/>
              <a:t>Rated R</a:t>
            </a:r>
            <a:r>
              <a:rPr lang="en-GB" dirty="0" smtClean="0"/>
              <a:t> </a:t>
            </a:r>
            <a:r>
              <a:rPr lang="fr-FR" dirty="0" smtClean="0"/>
              <a:t> </a:t>
            </a:r>
          </a:p>
          <a:p>
            <a:r>
              <a:rPr lang="fr-FR" b="1" dirty="0" smtClean="0"/>
              <a:t>Main </a:t>
            </a:r>
            <a:r>
              <a:rPr lang="fr-FR" b="1" dirty="0" err="1" smtClean="0"/>
              <a:t>actors</a:t>
            </a:r>
            <a:r>
              <a:rPr lang="fr-FR" b="1" dirty="0" smtClean="0"/>
              <a:t> </a:t>
            </a:r>
            <a:r>
              <a:rPr lang="fr-FR" dirty="0" smtClean="0"/>
              <a:t>- Dennis Hopper – Peter Fonda – Jack Nicholson</a:t>
            </a:r>
            <a:endParaRPr lang="fr-FR" dirty="0" smtClean="0"/>
          </a:p>
          <a:p>
            <a:r>
              <a:rPr lang="en-GB" dirty="0"/>
              <a:t>F</a:t>
            </a:r>
            <a:r>
              <a:rPr lang="en-GB" dirty="0" smtClean="0"/>
              <a:t>ilm's </a:t>
            </a:r>
            <a:r>
              <a:rPr lang="en-GB" dirty="0"/>
              <a:t>original </a:t>
            </a:r>
            <a:r>
              <a:rPr lang="en-GB" dirty="0" smtClean="0"/>
              <a:t>title - </a:t>
            </a:r>
            <a:r>
              <a:rPr lang="en-GB" i="1" dirty="0"/>
              <a:t>The Loners</a:t>
            </a:r>
            <a:r>
              <a:rPr lang="en-GB" dirty="0"/>
              <a:t>.</a:t>
            </a:r>
            <a:r>
              <a:rPr lang="fr-FR" dirty="0" smtClean="0"/>
              <a:t> </a:t>
            </a:r>
          </a:p>
          <a:p>
            <a:r>
              <a:rPr lang="fr-FR" b="1" dirty="0" err="1" smtClean="0"/>
              <a:t>Cost</a:t>
            </a:r>
            <a:r>
              <a:rPr lang="fr-FR" dirty="0" smtClean="0"/>
              <a:t> - 400,000$ vs </a:t>
            </a:r>
            <a:r>
              <a:rPr lang="fr-FR" b="1" dirty="0" smtClean="0"/>
              <a:t>Profits</a:t>
            </a:r>
            <a:r>
              <a:rPr lang="fr-FR" dirty="0" smtClean="0"/>
              <a:t> 60,000,000$ </a:t>
            </a:r>
            <a:r>
              <a:rPr lang="fr-FR" sz="1297" dirty="0" err="1" smtClean="0"/>
              <a:t>worldwide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SOUNDTRACK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smtClean="0"/>
              <a:t>1. The </a:t>
            </a:r>
            <a:r>
              <a:rPr lang="fr-FR" b="1" dirty="0" err="1" smtClean="0"/>
              <a:t>Pusher</a:t>
            </a:r>
            <a:r>
              <a:rPr lang="fr-FR" b="1" dirty="0" smtClean="0"/>
              <a:t> </a:t>
            </a:r>
            <a:r>
              <a:rPr lang="fr-FR" b="1" i="1" dirty="0" err="1" smtClean="0"/>
              <a:t>Steppenwolf</a:t>
            </a:r>
            <a:endParaRPr lang="fr-FR" b="1" i="1" dirty="0" smtClean="0"/>
          </a:p>
          <a:p>
            <a:r>
              <a:rPr lang="fr-FR" b="1" i="1" dirty="0" smtClean="0"/>
              <a:t>2. Born To Be Wild </a:t>
            </a:r>
            <a:r>
              <a:rPr lang="fr-FR" b="1" i="1" dirty="0" err="1" smtClean="0"/>
              <a:t>Steppenwolf</a:t>
            </a:r>
            <a:endParaRPr lang="fr-FR" b="1" i="1" dirty="0" smtClean="0"/>
          </a:p>
          <a:p>
            <a:r>
              <a:rPr lang="fr-FR" b="1" i="1" dirty="0" smtClean="0"/>
              <a:t>3. The </a:t>
            </a:r>
            <a:r>
              <a:rPr lang="fr-FR" b="1" i="1" dirty="0" err="1" smtClean="0"/>
              <a:t>Weight</a:t>
            </a:r>
            <a:r>
              <a:rPr lang="fr-FR" b="1" i="1" dirty="0" smtClean="0"/>
              <a:t> Smith</a:t>
            </a:r>
          </a:p>
          <a:p>
            <a:r>
              <a:rPr lang="fr-FR" b="1" i="1" dirty="0" smtClean="0"/>
              <a:t>4. </a:t>
            </a:r>
            <a:r>
              <a:rPr lang="fr-FR" b="1" i="1" dirty="0" err="1" smtClean="0"/>
              <a:t>Wasn't</a:t>
            </a:r>
            <a:r>
              <a:rPr lang="fr-FR" b="1" i="1" dirty="0" smtClean="0"/>
              <a:t> Born To </a:t>
            </a:r>
            <a:r>
              <a:rPr lang="fr-FR" b="1" i="1" dirty="0" err="1" smtClean="0"/>
              <a:t>Follow</a:t>
            </a:r>
            <a:r>
              <a:rPr lang="fr-FR" b="1" i="1" dirty="0" smtClean="0"/>
              <a:t> The </a:t>
            </a:r>
            <a:r>
              <a:rPr lang="fr-FR" b="1" i="1" dirty="0" err="1" smtClean="0"/>
              <a:t>Byrds</a:t>
            </a:r>
            <a:endParaRPr lang="fr-FR" b="1" i="1" dirty="0" smtClean="0"/>
          </a:p>
          <a:p>
            <a:r>
              <a:rPr lang="fr-FR" b="1" i="1" dirty="0" smtClean="0"/>
              <a:t>5. If You </a:t>
            </a:r>
            <a:r>
              <a:rPr lang="fr-FR" b="1" i="1" dirty="0" err="1" smtClean="0"/>
              <a:t>Want</a:t>
            </a:r>
            <a:r>
              <a:rPr lang="fr-FR" b="1" i="1" dirty="0" smtClean="0"/>
              <a:t> To Be A </a:t>
            </a:r>
            <a:r>
              <a:rPr lang="fr-FR" b="1" i="1" dirty="0" err="1" smtClean="0"/>
              <a:t>Bird</a:t>
            </a:r>
            <a:r>
              <a:rPr lang="fr-FR" b="1" i="1" dirty="0" smtClean="0"/>
              <a:t> (</a:t>
            </a:r>
            <a:r>
              <a:rPr lang="fr-FR" b="1" i="1" dirty="0" err="1" smtClean="0"/>
              <a:t>Bird</a:t>
            </a:r>
            <a:r>
              <a:rPr lang="fr-FR" b="1" i="1" dirty="0" smtClean="0"/>
              <a:t> Song) The </a:t>
            </a:r>
            <a:r>
              <a:rPr lang="fr-FR" b="1" i="1" dirty="0" err="1" smtClean="0"/>
              <a:t>Holy</a:t>
            </a:r>
            <a:r>
              <a:rPr lang="fr-FR" b="1" i="1" dirty="0" smtClean="0"/>
              <a:t> Modal </a:t>
            </a:r>
            <a:r>
              <a:rPr lang="fr-FR" b="1" i="1" dirty="0" err="1" smtClean="0"/>
              <a:t>Rounders</a:t>
            </a:r>
            <a:endParaRPr lang="fr-FR" b="1" i="1" dirty="0" smtClean="0"/>
          </a:p>
          <a:p>
            <a:r>
              <a:rPr lang="fr-FR" b="1" i="1" dirty="0" smtClean="0"/>
              <a:t>6. </a:t>
            </a:r>
            <a:r>
              <a:rPr lang="fr-FR" b="1" i="1" dirty="0" err="1" smtClean="0"/>
              <a:t>Don't</a:t>
            </a:r>
            <a:r>
              <a:rPr lang="fr-FR" b="1" i="1" dirty="0" smtClean="0"/>
              <a:t> Bogart Me (</a:t>
            </a:r>
            <a:r>
              <a:rPr lang="fr-FR" b="1" i="1" dirty="0" err="1" smtClean="0"/>
              <a:t>aka</a:t>
            </a:r>
            <a:r>
              <a:rPr lang="fr-FR" b="1" i="1" dirty="0" smtClean="0"/>
              <a:t> </a:t>
            </a:r>
            <a:r>
              <a:rPr lang="fr-FR" b="1" i="1" dirty="0" err="1" smtClean="0"/>
              <a:t>Don't</a:t>
            </a:r>
            <a:r>
              <a:rPr lang="fr-FR" b="1" i="1" dirty="0" smtClean="0"/>
              <a:t> Bogart That Joint) The </a:t>
            </a:r>
            <a:r>
              <a:rPr lang="fr-FR" b="1" i="1" dirty="0" err="1" smtClean="0"/>
              <a:t>Fraternity</a:t>
            </a:r>
            <a:r>
              <a:rPr lang="fr-FR" b="1" i="1" dirty="0" smtClean="0"/>
              <a:t> Of Man</a:t>
            </a:r>
          </a:p>
          <a:p>
            <a:r>
              <a:rPr lang="fr-FR" b="1" i="1" dirty="0" smtClean="0"/>
              <a:t>7. If 6 </a:t>
            </a:r>
            <a:r>
              <a:rPr lang="fr-FR" b="1" i="1" dirty="0" err="1" smtClean="0"/>
              <a:t>Was</a:t>
            </a:r>
            <a:r>
              <a:rPr lang="fr-FR" b="1" i="1" dirty="0" smtClean="0"/>
              <a:t> 9 Jimi Hendrix </a:t>
            </a:r>
            <a:r>
              <a:rPr lang="fr-FR" b="1" i="1" dirty="0" err="1" smtClean="0"/>
              <a:t>Experience</a:t>
            </a:r>
            <a:endParaRPr lang="fr-FR" b="1" i="1" dirty="0" smtClean="0"/>
          </a:p>
          <a:p>
            <a:r>
              <a:rPr lang="fr-FR" b="1" i="1" dirty="0" smtClean="0"/>
              <a:t>8. Kyrie Ellison Mardi Gras The Electric Prunes</a:t>
            </a:r>
          </a:p>
          <a:p>
            <a:r>
              <a:rPr lang="fr-FR" b="1" i="1" dirty="0" smtClean="0"/>
              <a:t>9. </a:t>
            </a:r>
            <a:r>
              <a:rPr lang="fr-FR" b="1" i="1" dirty="0" err="1" smtClean="0"/>
              <a:t>It's</a:t>
            </a:r>
            <a:r>
              <a:rPr lang="fr-FR" b="1" i="1" dirty="0" smtClean="0"/>
              <a:t> </a:t>
            </a:r>
            <a:r>
              <a:rPr lang="fr-FR" b="1" i="1" dirty="0" err="1" smtClean="0"/>
              <a:t>Alright</a:t>
            </a:r>
            <a:r>
              <a:rPr lang="fr-FR" b="1" i="1" dirty="0" smtClean="0"/>
              <a:t> Ma (</a:t>
            </a:r>
            <a:r>
              <a:rPr lang="fr-FR" b="1" i="1" dirty="0" err="1" smtClean="0"/>
              <a:t>I'm</a:t>
            </a:r>
            <a:r>
              <a:rPr lang="fr-FR" b="1" i="1" dirty="0" smtClean="0"/>
              <a:t> </a:t>
            </a:r>
            <a:r>
              <a:rPr lang="fr-FR" b="1" i="1" dirty="0" err="1" smtClean="0"/>
              <a:t>Only</a:t>
            </a:r>
            <a:r>
              <a:rPr lang="fr-FR" b="1" i="1" dirty="0" smtClean="0"/>
              <a:t> </a:t>
            </a:r>
            <a:r>
              <a:rPr lang="fr-FR" b="1" i="1" dirty="0" err="1" smtClean="0"/>
              <a:t>Bleeding</a:t>
            </a:r>
            <a:r>
              <a:rPr lang="fr-FR" b="1" i="1" dirty="0" smtClean="0"/>
              <a:t>) Roger </a:t>
            </a:r>
            <a:r>
              <a:rPr lang="fr-FR" b="1" i="1" dirty="0" err="1" smtClean="0"/>
              <a:t>McGuinn</a:t>
            </a:r>
            <a:endParaRPr lang="fr-FR" b="1" i="1" dirty="0" smtClean="0"/>
          </a:p>
          <a:p>
            <a:r>
              <a:rPr lang="fr-FR" b="1" i="1" dirty="0" smtClean="0"/>
              <a:t>10. </a:t>
            </a:r>
            <a:r>
              <a:rPr lang="fr-FR" b="1" i="1" dirty="0" err="1" smtClean="0"/>
              <a:t>Ballad</a:t>
            </a:r>
            <a:r>
              <a:rPr lang="fr-FR" b="1" i="1" dirty="0" smtClean="0"/>
              <a:t> Of </a:t>
            </a:r>
            <a:r>
              <a:rPr lang="fr-FR" b="1" i="1" dirty="0" err="1" smtClean="0"/>
              <a:t>Easy</a:t>
            </a:r>
            <a:r>
              <a:rPr lang="fr-FR" b="1" i="1" dirty="0" smtClean="0"/>
              <a:t> Rider Roger </a:t>
            </a:r>
            <a:r>
              <a:rPr lang="fr-FR" b="1" i="1" dirty="0" err="1" smtClean="0"/>
              <a:t>McGuinn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Genre - Genres 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dirty="0" err="1" smtClean="0"/>
              <a:t>Motorcycle</a:t>
            </a:r>
            <a:r>
              <a:rPr lang="fr-FR" dirty="0" smtClean="0"/>
              <a:t> </a:t>
            </a:r>
            <a:r>
              <a:rPr lang="fr-FR" dirty="0" err="1" smtClean="0"/>
              <a:t>movie</a:t>
            </a:r>
            <a:endParaRPr lang="fr-FR" dirty="0" smtClean="0"/>
          </a:p>
          <a:p>
            <a:r>
              <a:rPr lang="fr-FR" dirty="0" err="1" smtClean="0"/>
              <a:t>Tragedy</a:t>
            </a:r>
            <a:endParaRPr lang="fr-FR" dirty="0" smtClean="0"/>
          </a:p>
          <a:p>
            <a:r>
              <a:rPr lang="fr-FR" dirty="0" smtClean="0"/>
              <a:t>Western </a:t>
            </a:r>
            <a:r>
              <a:rPr lang="fr-FR" dirty="0" err="1" smtClean="0"/>
              <a:t>movie</a:t>
            </a:r>
            <a:endParaRPr lang="fr-FR" dirty="0" smtClean="0"/>
          </a:p>
          <a:p>
            <a:r>
              <a:rPr lang="fr-FR" dirty="0" smtClean="0"/>
              <a:t>Road </a:t>
            </a:r>
            <a:r>
              <a:rPr lang="fr-FR" dirty="0" err="1" smtClean="0"/>
              <a:t>movie</a:t>
            </a:r>
            <a:endParaRPr lang="fr-FR" dirty="0" smtClean="0"/>
          </a:p>
          <a:p>
            <a:r>
              <a:rPr lang="fr-FR" dirty="0" err="1" smtClean="0"/>
              <a:t>Artistic</a:t>
            </a:r>
            <a:r>
              <a:rPr lang="fr-FR" dirty="0" smtClean="0"/>
              <a:t> or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movie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0">
              <a:schemeClr val="tx1"/>
            </a:gs>
            <a:gs pos="100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Sherlock Junior - 1924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4" descr="Sherlock-junior-poster-filmosphere-790x12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052" y="1600200"/>
            <a:ext cx="28718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1"/>
            </a:gs>
            <a:gs pos="100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Sherlock Junior - 1924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" name="Espace réservé du contenu 3" descr="sherlock-junior_138811_223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627981"/>
            <a:ext cx="5867400" cy="447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1"/>
            </a:gs>
            <a:gs pos="100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The </a:t>
            </a:r>
            <a:r>
              <a:rPr lang="fr-FR" dirty="0">
                <a:solidFill>
                  <a:srgbClr val="FFFFFF"/>
                </a:solidFill>
              </a:rPr>
              <a:t>W</a:t>
            </a:r>
            <a:r>
              <a:rPr lang="fr-FR" dirty="0" smtClean="0">
                <a:solidFill>
                  <a:srgbClr val="FFFFFF"/>
                </a:solidFill>
              </a:rPr>
              <a:t>ild </a:t>
            </a:r>
            <a:r>
              <a:rPr lang="fr-FR" dirty="0">
                <a:solidFill>
                  <a:srgbClr val="FFFFFF"/>
                </a:solidFill>
              </a:rPr>
              <a:t>O</a:t>
            </a:r>
            <a:r>
              <a:rPr lang="fr-FR" dirty="0" smtClean="0">
                <a:solidFill>
                  <a:srgbClr val="FFFFFF"/>
                </a:solidFill>
              </a:rPr>
              <a:t>ne - 1953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6" name="Espace réservé du contenu 5" descr="wild 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999" y="1600200"/>
            <a:ext cx="570200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1"/>
            </a:gs>
            <a:gs pos="100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The Wild One - 1953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" name="Espace réservé du contenu 3" descr="bran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759" y="1600200"/>
            <a:ext cx="35704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1"/>
            </a:gs>
            <a:gs pos="100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</a:rPr>
              <a:t>Motorcycle</a:t>
            </a:r>
            <a:r>
              <a:rPr lang="fr-FR" dirty="0" smtClean="0">
                <a:solidFill>
                  <a:srgbClr val="FFFFFF"/>
                </a:solidFill>
              </a:rPr>
              <a:t> Girl - 2018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" name="Espace réservé du contenu 3" descr="Motorcycle_Girl_Official_Released_Po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827" y="1600200"/>
            <a:ext cx="30923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883</Words>
  <Application>Microsoft Macintosh PowerPoint</Application>
  <PresentationFormat>Présentation à l'écran (4:3)</PresentationFormat>
  <Paragraphs>129</Paragraphs>
  <Slides>31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EASY RIDER REVIEW</vt:lpstr>
      <vt:lpstr>GENERAL INFORMATION</vt:lpstr>
      <vt:lpstr>Genre - Genres  ?</vt:lpstr>
      <vt:lpstr>Sherlock Junior - 1924</vt:lpstr>
      <vt:lpstr>Sherlock Junior - 1924</vt:lpstr>
      <vt:lpstr>The Wild One - 1953</vt:lpstr>
      <vt:lpstr>The Wild One - 1953</vt:lpstr>
      <vt:lpstr>Motorcycle Girl - 2018</vt:lpstr>
      <vt:lpstr>Tragedy</vt:lpstr>
      <vt:lpstr>Western movie</vt:lpstr>
      <vt:lpstr>Road movie</vt:lpstr>
      <vt:lpstr>Diapositive 13</vt:lpstr>
      <vt:lpstr>Art house or Experimental Movie?</vt:lpstr>
      <vt:lpstr> CHARACTERS</vt:lpstr>
      <vt:lpstr>“Captain America”</vt:lpstr>
      <vt:lpstr>BILLY</vt:lpstr>
      <vt:lpstr>GEORGE HANSON </vt:lpstr>
      <vt:lpstr>Phil Spector</vt:lpstr>
      <vt:lpstr>PLOT</vt:lpstr>
      <vt:lpstr>INTERPRETATION  A desillusioned America </vt:lpstr>
      <vt:lpstr>Law &amp; Outlaw </vt:lpstr>
      <vt:lpstr>Rejection &amp; Rednecks </vt:lpstr>
      <vt:lpstr>Yul Brynner</vt:lpstr>
      <vt:lpstr>Hippy reality</vt:lpstr>
      <vt:lpstr>Women &amp; Religion </vt:lpstr>
      <vt:lpstr>Psychoactive substances </vt:lpstr>
      <vt:lpstr>CIVIL RIGHTS</vt:lpstr>
      <vt:lpstr>Diapositive 29</vt:lpstr>
      <vt:lpstr>SOUNDTRACK</vt:lpstr>
      <vt:lpstr>Diapositive 31</vt:lpstr>
    </vt:vector>
  </TitlesOfParts>
  <Company>Banan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Utilisateur de la version d'évaluation de Office 2004</cp:lastModifiedBy>
  <cp:revision>71</cp:revision>
  <dcterms:created xsi:type="dcterms:W3CDTF">2018-05-29T18:28:56Z</dcterms:created>
  <dcterms:modified xsi:type="dcterms:W3CDTF">2018-05-29T21:03:30Z</dcterms:modified>
</cp:coreProperties>
</file>