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58" r:id="rId4"/>
    <p:sldId id="267" r:id="rId5"/>
    <p:sldId id="263" r:id="rId6"/>
    <p:sldId id="259" r:id="rId7"/>
    <p:sldId id="264" r:id="rId8"/>
    <p:sldId id="268" r:id="rId9"/>
    <p:sldId id="260" r:id="rId10"/>
    <p:sldId id="265" r:id="rId11"/>
    <p:sldId id="266" r:id="rId12"/>
    <p:sldId id="269" r:id="rId13"/>
    <p:sldId id="261" r:id="rId14"/>
    <p:sldId id="262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293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269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9834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147128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1327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0902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8188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3189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042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728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422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215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903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725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947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026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389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10/2/2019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487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sz="6600" dirty="0" smtClean="0"/>
              <a:t>TOEIC </a:t>
            </a:r>
            <a:r>
              <a:rPr lang="fr-FR" sz="6600" dirty="0" err="1" smtClean="0"/>
              <a:t>Preparation</a:t>
            </a:r>
            <a:r>
              <a:rPr lang="fr-FR" sz="6600" dirty="0" smtClean="0"/>
              <a:t> – </a:t>
            </a:r>
            <a:r>
              <a:rPr lang="fr-FR" sz="6600" dirty="0" err="1" smtClean="0"/>
              <a:t>Photographs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fr-FR" sz="2800" dirty="0" smtClean="0"/>
              <a:t>Emma </a:t>
            </a:r>
            <a:r>
              <a:rPr lang="fr-FR" sz="2800" dirty="0" err="1" smtClean="0"/>
              <a:t>Bowers</a:t>
            </a:r>
            <a:endParaRPr lang="fr-FR" sz="2800" dirty="0" smtClean="0"/>
          </a:p>
          <a:p>
            <a:r>
              <a:rPr lang="fr-FR" sz="2800" dirty="0" smtClean="0"/>
              <a:t>ING2</a:t>
            </a:r>
          </a:p>
          <a:p>
            <a:r>
              <a:rPr lang="fr-FR" sz="2800" dirty="0" smtClean="0"/>
              <a:t>2019/2020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8206198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Describing</a:t>
            </a:r>
            <a:r>
              <a:rPr lang="fr-FR" dirty="0" smtClean="0"/>
              <a:t> the </a:t>
            </a:r>
            <a:r>
              <a:rPr lang="fr-FR" dirty="0" smtClean="0"/>
              <a:t>Position </a:t>
            </a:r>
            <a:r>
              <a:rPr lang="fr-FR" dirty="0" smtClean="0"/>
              <a:t>of </a:t>
            </a:r>
            <a:r>
              <a:rPr lang="fr-FR" dirty="0" err="1" smtClean="0"/>
              <a:t>objects</a:t>
            </a:r>
            <a:endParaRPr lang="fr-FR" dirty="0"/>
          </a:p>
        </p:txBody>
      </p:sp>
      <p:pic>
        <p:nvPicPr>
          <p:cNvPr id="4" name="Espace réservé du contenu 3" descr="Clothes line - Wikipedia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808" y="2288266"/>
            <a:ext cx="4656707" cy="3265835"/>
          </a:xfrm>
        </p:spPr>
      </p:pic>
    </p:spTree>
    <p:extLst>
      <p:ext uri="{BB962C8B-B14F-4D97-AF65-F5344CB8AC3E}">
        <p14:creationId xmlns:p14="http://schemas.microsoft.com/office/powerpoint/2010/main" val="37489556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Describing</a:t>
            </a:r>
            <a:r>
              <a:rPr lang="fr-FR" dirty="0" smtClean="0"/>
              <a:t> the position of an </a:t>
            </a:r>
            <a:r>
              <a:rPr lang="fr-FR" dirty="0" err="1" smtClean="0"/>
              <a:t>object</a:t>
            </a:r>
            <a:r>
              <a:rPr lang="fr-FR" dirty="0" smtClean="0"/>
              <a:t> or </a:t>
            </a:r>
            <a:r>
              <a:rPr lang="fr-FR" dirty="0" err="1" smtClean="0"/>
              <a:t>person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FR" dirty="0" err="1" smtClean="0"/>
              <a:t>Lying</a:t>
            </a:r>
            <a:r>
              <a:rPr lang="fr-FR" dirty="0" smtClean="0"/>
              <a:t> on</a:t>
            </a:r>
          </a:p>
          <a:p>
            <a:r>
              <a:rPr lang="fr-FR" dirty="0" err="1" smtClean="0"/>
              <a:t>Placed</a:t>
            </a:r>
            <a:r>
              <a:rPr lang="fr-FR" dirty="0" smtClean="0"/>
              <a:t> on</a:t>
            </a:r>
          </a:p>
          <a:p>
            <a:r>
              <a:rPr lang="fr-FR" dirty="0" smtClean="0"/>
              <a:t>Laid out</a:t>
            </a:r>
          </a:p>
          <a:p>
            <a:r>
              <a:rPr lang="fr-FR" dirty="0" smtClean="0"/>
              <a:t>Hung</a:t>
            </a:r>
          </a:p>
          <a:p>
            <a:r>
              <a:rPr lang="fr-FR" dirty="0" err="1" smtClean="0"/>
              <a:t>Stacked</a:t>
            </a:r>
            <a:endParaRPr lang="fr-FR" dirty="0" smtClean="0"/>
          </a:p>
          <a:p>
            <a:r>
              <a:rPr lang="fr-FR" dirty="0" err="1" smtClean="0"/>
              <a:t>Gathered</a:t>
            </a:r>
            <a:endParaRPr lang="fr-FR" dirty="0" smtClean="0"/>
          </a:p>
          <a:p>
            <a:r>
              <a:rPr lang="fr-FR" dirty="0" err="1" smtClean="0"/>
              <a:t>Surrounded</a:t>
            </a:r>
            <a:r>
              <a:rPr lang="fr-FR" dirty="0" smtClean="0"/>
              <a:t> by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40802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The professions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fr-FR" sz="5400" dirty="0" err="1" smtClean="0"/>
              <a:t>Learn</a:t>
            </a:r>
            <a:r>
              <a:rPr lang="fr-FR" sz="5400" dirty="0" smtClean="0"/>
              <a:t> </a:t>
            </a:r>
            <a:r>
              <a:rPr lang="fr-FR" sz="5400" dirty="0" err="1" smtClean="0"/>
              <a:t>different</a:t>
            </a:r>
            <a:r>
              <a:rPr lang="fr-FR" sz="5400" dirty="0" smtClean="0"/>
              <a:t> types of professions and the </a:t>
            </a:r>
            <a:r>
              <a:rPr lang="fr-FR" sz="5400" dirty="0" err="1" smtClean="0"/>
              <a:t>names</a:t>
            </a:r>
            <a:r>
              <a:rPr lang="fr-FR" sz="5400" dirty="0" smtClean="0"/>
              <a:t> of the places </a:t>
            </a:r>
            <a:r>
              <a:rPr lang="fr-FR" sz="5400" dirty="0" err="1" smtClean="0"/>
              <a:t>where</a:t>
            </a:r>
            <a:r>
              <a:rPr lang="fr-FR" sz="5400" dirty="0" smtClean="0"/>
              <a:t> </a:t>
            </a:r>
            <a:r>
              <a:rPr lang="fr-FR" sz="5400" dirty="0" err="1" smtClean="0"/>
              <a:t>they</a:t>
            </a:r>
            <a:r>
              <a:rPr lang="fr-FR" sz="5400" dirty="0" smtClean="0"/>
              <a:t> </a:t>
            </a:r>
            <a:r>
              <a:rPr lang="fr-FR" sz="5400" dirty="0" err="1" smtClean="0"/>
              <a:t>work</a:t>
            </a:r>
            <a:endParaRPr lang="fr-FR" sz="5400" dirty="0"/>
          </a:p>
        </p:txBody>
      </p:sp>
    </p:spTree>
    <p:extLst>
      <p:ext uri="{BB962C8B-B14F-4D97-AF65-F5344CB8AC3E}">
        <p14:creationId xmlns:p14="http://schemas.microsoft.com/office/powerpoint/2010/main" val="32458126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The Professions</a:t>
            </a:r>
            <a:endParaRPr lang="fr-FR" dirty="0"/>
          </a:p>
        </p:txBody>
      </p:sp>
      <p:pic>
        <p:nvPicPr>
          <p:cNvPr id="4" name="Espace réservé du contenu 3" descr="Young Nurse Free Stock Photo - Public Domain Pictures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21" y="1870842"/>
            <a:ext cx="4461728" cy="4719144"/>
          </a:xfrm>
        </p:spPr>
      </p:pic>
      <p:pic>
        <p:nvPicPr>
          <p:cNvPr id="6" name="Image 5" descr="Patient bed space on a UK hospital ward. | Wellcome Collectio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221" y="1778876"/>
            <a:ext cx="5129048" cy="4903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3415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Learn</a:t>
            </a:r>
            <a:r>
              <a:rPr lang="fr-FR" dirty="0" smtClean="0"/>
              <a:t> The </a:t>
            </a:r>
            <a:r>
              <a:rPr lang="fr-FR" dirty="0" err="1" smtClean="0"/>
              <a:t>workplace</a:t>
            </a:r>
            <a:r>
              <a:rPr lang="fr-FR" dirty="0"/>
              <a:t> </a:t>
            </a:r>
            <a:r>
              <a:rPr lang="fr-FR" dirty="0" smtClean="0"/>
              <a:t>(TOEIC) </a:t>
            </a:r>
            <a:r>
              <a:rPr lang="fr-FR" dirty="0" err="1" smtClean="0"/>
              <a:t>vocab</a:t>
            </a:r>
            <a:r>
              <a:rPr lang="fr-FR" dirty="0" smtClean="0"/>
              <a:t> </a:t>
            </a:r>
            <a:r>
              <a:rPr lang="fr-FR" dirty="0" err="1" smtClean="0"/>
              <a:t>list</a:t>
            </a:r>
            <a:endParaRPr lang="fr-FR" dirty="0"/>
          </a:p>
        </p:txBody>
      </p:sp>
      <p:pic>
        <p:nvPicPr>
          <p:cNvPr id="6" name="Espace réservé du contenu 5" descr="Optimedia Media Agency Office l Nefa Architects - Arch2O.com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249" y="1854395"/>
            <a:ext cx="5550977" cy="4120055"/>
          </a:xfrm>
        </p:spPr>
      </p:pic>
      <p:pic>
        <p:nvPicPr>
          <p:cNvPr id="8" name="Image 7" descr="Unable to conference calls - er why? | T-mobile has got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43" y="1770313"/>
            <a:ext cx="3532094" cy="2510060"/>
          </a:xfrm>
          <a:prstGeom prst="rect">
            <a:avLst/>
          </a:prstGeom>
        </p:spPr>
      </p:pic>
      <p:pic>
        <p:nvPicPr>
          <p:cNvPr id="9" name="Image 8" descr="4 Ways to Manage and Maintain Common Office Equipment - LJ.Com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225" y="4093099"/>
            <a:ext cx="3849085" cy="2475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446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u="sng" dirty="0" err="1" smtClean="0"/>
              <a:t>Photographs</a:t>
            </a:r>
            <a:r>
              <a:rPr lang="fr-FR" u="sng" dirty="0" smtClean="0"/>
              <a:t> – 6 questions – 4 minutes</a:t>
            </a:r>
            <a:endParaRPr lang="fr-FR" u="sng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913774" y="2133600"/>
            <a:ext cx="10363826" cy="3857297"/>
          </a:xfrm>
        </p:spPr>
        <p:txBody>
          <a:bodyPr>
            <a:normAutofit fontScale="85000" lnSpcReduction="10000"/>
          </a:bodyPr>
          <a:lstStyle/>
          <a:p>
            <a:r>
              <a:rPr lang="fr-FR" sz="3900" dirty="0" smtClean="0"/>
              <a:t>You have 6 </a:t>
            </a:r>
            <a:r>
              <a:rPr lang="fr-FR" sz="3900" dirty="0" err="1" smtClean="0"/>
              <a:t>photographs</a:t>
            </a:r>
            <a:r>
              <a:rPr lang="fr-FR" sz="3900" dirty="0" smtClean="0"/>
              <a:t> to look at in the exam</a:t>
            </a:r>
          </a:p>
          <a:p>
            <a:r>
              <a:rPr lang="fr-FR" sz="3900" dirty="0" smtClean="0"/>
              <a:t>You </a:t>
            </a:r>
            <a:r>
              <a:rPr lang="fr-FR" sz="3900" dirty="0" err="1" smtClean="0"/>
              <a:t>will</a:t>
            </a:r>
            <a:r>
              <a:rPr lang="fr-FR" sz="3900" dirty="0" smtClean="0"/>
              <a:t> </a:t>
            </a:r>
            <a:r>
              <a:rPr lang="fr-FR" sz="3900" dirty="0" err="1" smtClean="0"/>
              <a:t>hear</a:t>
            </a:r>
            <a:r>
              <a:rPr lang="fr-FR" sz="3900" dirty="0" smtClean="0"/>
              <a:t> 4 possible </a:t>
            </a:r>
            <a:r>
              <a:rPr lang="fr-FR" sz="3900" dirty="0" err="1" smtClean="0"/>
              <a:t>answers</a:t>
            </a:r>
            <a:r>
              <a:rPr lang="fr-FR" sz="3900" dirty="0"/>
              <a:t> </a:t>
            </a:r>
            <a:r>
              <a:rPr lang="fr-FR" sz="3900" dirty="0" smtClean="0"/>
              <a:t>once</a:t>
            </a:r>
          </a:p>
          <a:p>
            <a:r>
              <a:rPr lang="fr-FR" sz="3900" dirty="0" err="1" smtClean="0"/>
              <a:t>Choose</a:t>
            </a:r>
            <a:r>
              <a:rPr lang="fr-FR" sz="3900" dirty="0" smtClean="0"/>
              <a:t> the </a:t>
            </a:r>
            <a:r>
              <a:rPr lang="fr-FR" sz="3900" dirty="0" err="1" smtClean="0"/>
              <a:t>answer</a:t>
            </a:r>
            <a:r>
              <a:rPr lang="fr-FR" sz="3900" dirty="0" smtClean="0"/>
              <a:t> </a:t>
            </a:r>
            <a:r>
              <a:rPr lang="fr-FR" sz="3900" dirty="0" err="1" smtClean="0"/>
              <a:t>that</a:t>
            </a:r>
            <a:r>
              <a:rPr lang="fr-FR" sz="3900" dirty="0"/>
              <a:t> </a:t>
            </a:r>
            <a:r>
              <a:rPr lang="fr-FR" sz="3900" dirty="0" err="1" smtClean="0"/>
              <a:t>describes</a:t>
            </a:r>
            <a:r>
              <a:rPr lang="fr-FR" sz="3900" dirty="0" smtClean="0"/>
              <a:t> </a:t>
            </a:r>
            <a:r>
              <a:rPr lang="fr-FR" sz="3900" dirty="0" err="1" smtClean="0"/>
              <a:t>what</a:t>
            </a:r>
            <a:r>
              <a:rPr lang="fr-FR" sz="3900" dirty="0" smtClean="0"/>
              <a:t> </a:t>
            </a:r>
            <a:r>
              <a:rPr lang="fr-FR" sz="3900" dirty="0" err="1" smtClean="0"/>
              <a:t>you</a:t>
            </a:r>
            <a:r>
              <a:rPr lang="fr-FR" sz="3900" dirty="0" smtClean="0"/>
              <a:t> are </a:t>
            </a:r>
            <a:r>
              <a:rPr lang="fr-FR" sz="3900" dirty="0" err="1" smtClean="0"/>
              <a:t>seeing</a:t>
            </a:r>
            <a:endParaRPr lang="fr-FR" sz="3900" dirty="0" smtClean="0"/>
          </a:p>
          <a:p>
            <a:r>
              <a:rPr lang="fr-FR" sz="3900" dirty="0" smtClean="0"/>
              <a:t>The </a:t>
            </a:r>
            <a:r>
              <a:rPr lang="fr-FR" sz="3900" dirty="0" err="1" smtClean="0"/>
              <a:t>following</a:t>
            </a:r>
            <a:r>
              <a:rPr lang="fr-FR" sz="3900" dirty="0" smtClean="0"/>
              <a:t> slides </a:t>
            </a:r>
            <a:r>
              <a:rPr lang="fr-FR" sz="3900" dirty="0" err="1" smtClean="0"/>
              <a:t>will</a:t>
            </a:r>
            <a:r>
              <a:rPr lang="fr-FR" sz="3900" dirty="0" smtClean="0"/>
              <a:t> help </a:t>
            </a:r>
            <a:r>
              <a:rPr lang="fr-FR" sz="3900" dirty="0" err="1" smtClean="0"/>
              <a:t>you</a:t>
            </a:r>
            <a:r>
              <a:rPr lang="fr-FR" sz="3900" dirty="0" smtClean="0"/>
              <a:t> </a:t>
            </a:r>
            <a:r>
              <a:rPr lang="fr-FR" sz="3900" dirty="0" err="1" smtClean="0"/>
              <a:t>learn</a:t>
            </a:r>
            <a:r>
              <a:rPr lang="fr-FR" sz="3900" dirty="0" smtClean="0"/>
              <a:t> </a:t>
            </a:r>
            <a:r>
              <a:rPr lang="fr-FR" sz="3900" dirty="0" err="1" smtClean="0"/>
              <a:t>this</a:t>
            </a:r>
            <a:r>
              <a:rPr lang="fr-FR" sz="3900" dirty="0" smtClean="0"/>
              <a:t> part of the exam</a:t>
            </a:r>
          </a:p>
          <a:p>
            <a:pPr marL="0" indent="0">
              <a:buNone/>
            </a:pP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2474229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Actions – </a:t>
            </a:r>
            <a:r>
              <a:rPr lang="fr-FR" dirty="0" err="1" smtClean="0"/>
              <a:t>he’s</a:t>
            </a:r>
            <a:r>
              <a:rPr lang="fr-FR" dirty="0" smtClean="0"/>
              <a:t> </a:t>
            </a:r>
            <a:r>
              <a:rPr lang="fr-FR" u="sng" dirty="0" err="1" smtClean="0"/>
              <a:t>tying</a:t>
            </a:r>
            <a:r>
              <a:rPr lang="fr-FR" dirty="0" smtClean="0"/>
              <a:t> </a:t>
            </a:r>
            <a:r>
              <a:rPr lang="fr-FR" dirty="0" err="1" smtClean="0"/>
              <a:t>his</a:t>
            </a:r>
            <a:r>
              <a:rPr lang="fr-FR" dirty="0" smtClean="0"/>
              <a:t> </a:t>
            </a:r>
            <a:r>
              <a:rPr lang="fr-FR" dirty="0" err="1" smtClean="0"/>
              <a:t>shoe</a:t>
            </a:r>
            <a:r>
              <a:rPr lang="fr-FR" dirty="0" smtClean="0"/>
              <a:t> laces</a:t>
            </a:r>
            <a:endParaRPr lang="fr-FR" dirty="0"/>
          </a:p>
        </p:txBody>
      </p:sp>
      <p:pic>
        <p:nvPicPr>
          <p:cNvPr id="4" name="Espace réservé du contenu 3" descr="Person in Brown Leather Lace Shoes Tying Lace · Free Stock ...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749" y="2062164"/>
            <a:ext cx="6553563" cy="3792098"/>
          </a:xfrm>
        </p:spPr>
      </p:pic>
    </p:spTree>
    <p:extLst>
      <p:ext uri="{BB962C8B-B14F-4D97-AF65-F5344CB8AC3E}">
        <p14:creationId xmlns:p14="http://schemas.microsoft.com/office/powerpoint/2010/main" val="655931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The </a:t>
            </a:r>
            <a:r>
              <a:rPr lang="fr-FR" dirty="0" err="1" smtClean="0"/>
              <a:t>present</a:t>
            </a:r>
            <a:r>
              <a:rPr lang="fr-FR" dirty="0" smtClean="0"/>
              <a:t> </a:t>
            </a:r>
            <a:r>
              <a:rPr lang="fr-FR" dirty="0" err="1" smtClean="0"/>
              <a:t>participle</a:t>
            </a:r>
            <a:r>
              <a:rPr lang="fr-FR" dirty="0" smtClean="0"/>
              <a:t> </a:t>
            </a:r>
            <a:r>
              <a:rPr lang="fr-FR" dirty="0" err="1" smtClean="0"/>
              <a:t>tense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used</a:t>
            </a:r>
            <a:r>
              <a:rPr lang="fr-FR" dirty="0" smtClean="0"/>
              <a:t> to </a:t>
            </a:r>
            <a:r>
              <a:rPr lang="fr-FR" dirty="0" err="1" smtClean="0"/>
              <a:t>describe</a:t>
            </a:r>
            <a:r>
              <a:rPr lang="fr-FR" dirty="0" smtClean="0"/>
              <a:t> the action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FR" dirty="0" err="1" smtClean="0"/>
              <a:t>Accepting</a:t>
            </a:r>
            <a:endParaRPr lang="fr-FR" dirty="0" smtClean="0"/>
          </a:p>
          <a:p>
            <a:r>
              <a:rPr lang="fr-FR" dirty="0" err="1" smtClean="0"/>
              <a:t>Adding</a:t>
            </a:r>
            <a:endParaRPr lang="fr-FR" dirty="0" smtClean="0"/>
          </a:p>
          <a:p>
            <a:r>
              <a:rPr lang="fr-FR" dirty="0" err="1" smtClean="0"/>
              <a:t>Bending</a:t>
            </a:r>
            <a:endParaRPr lang="fr-FR" dirty="0" smtClean="0"/>
          </a:p>
          <a:p>
            <a:r>
              <a:rPr lang="fr-FR" dirty="0" err="1" smtClean="0"/>
              <a:t>Carrying</a:t>
            </a:r>
            <a:endParaRPr lang="fr-FR" dirty="0" smtClean="0"/>
          </a:p>
          <a:p>
            <a:r>
              <a:rPr lang="fr-FR" dirty="0" err="1" smtClean="0"/>
              <a:t>Cleaning</a:t>
            </a:r>
            <a:endParaRPr lang="fr-FR" dirty="0" smtClean="0"/>
          </a:p>
          <a:p>
            <a:r>
              <a:rPr lang="fr-FR" dirty="0" err="1" smtClean="0"/>
              <a:t>Driving</a:t>
            </a:r>
            <a:endParaRPr lang="fr-FR" dirty="0" smtClean="0"/>
          </a:p>
          <a:p>
            <a:r>
              <a:rPr lang="fr-FR" dirty="0" err="1" smtClean="0"/>
              <a:t>studying</a:t>
            </a:r>
            <a:endParaRPr lang="fr-FR" dirty="0"/>
          </a:p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850488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Prepositions</a:t>
            </a:r>
            <a:r>
              <a:rPr lang="fr-FR" dirty="0" smtClean="0"/>
              <a:t> of </a:t>
            </a:r>
            <a:r>
              <a:rPr lang="fr-FR" dirty="0" err="1" smtClean="0"/>
              <a:t>movement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913775" y="2104333"/>
            <a:ext cx="10363826" cy="3424107"/>
          </a:xfrm>
        </p:spPr>
        <p:txBody>
          <a:bodyPr>
            <a:normAutofit fontScale="92500" lnSpcReduction="10000"/>
          </a:bodyPr>
          <a:lstStyle/>
          <a:p>
            <a:r>
              <a:rPr lang="fr-FR" sz="2800" dirty="0" smtClean="0"/>
              <a:t>ON / off</a:t>
            </a:r>
          </a:p>
          <a:p>
            <a:r>
              <a:rPr lang="fr-FR" sz="2800" dirty="0" smtClean="0"/>
              <a:t>UP / down</a:t>
            </a:r>
          </a:p>
          <a:p>
            <a:r>
              <a:rPr lang="fr-FR" sz="2800" dirty="0" err="1" smtClean="0"/>
              <a:t>Away</a:t>
            </a:r>
            <a:r>
              <a:rPr lang="fr-FR" sz="2800" dirty="0" smtClean="0"/>
              <a:t> / </a:t>
            </a:r>
            <a:r>
              <a:rPr lang="fr-FR" sz="2800" dirty="0" err="1" smtClean="0"/>
              <a:t>towards</a:t>
            </a:r>
            <a:endParaRPr lang="fr-FR" sz="2800" dirty="0" smtClean="0"/>
          </a:p>
          <a:p>
            <a:r>
              <a:rPr lang="fr-FR" sz="2800" dirty="0" err="1" smtClean="0"/>
              <a:t>Into</a:t>
            </a:r>
            <a:r>
              <a:rPr lang="fr-FR" sz="2800" dirty="0" smtClean="0"/>
              <a:t> / Out of</a:t>
            </a:r>
          </a:p>
          <a:p>
            <a:r>
              <a:rPr lang="fr-FR" sz="2800" dirty="0" err="1" smtClean="0"/>
              <a:t>Get</a:t>
            </a:r>
            <a:r>
              <a:rPr lang="fr-FR" sz="2800" dirty="0" smtClean="0"/>
              <a:t> on / </a:t>
            </a:r>
            <a:r>
              <a:rPr lang="fr-FR" sz="2800" dirty="0" err="1" smtClean="0"/>
              <a:t>get</a:t>
            </a:r>
            <a:r>
              <a:rPr lang="fr-FR" sz="2800" dirty="0" smtClean="0"/>
              <a:t> off</a:t>
            </a:r>
          </a:p>
          <a:p>
            <a:r>
              <a:rPr lang="fr-FR" sz="2800" dirty="0" err="1" smtClean="0"/>
              <a:t>Walk</a:t>
            </a:r>
            <a:r>
              <a:rPr lang="fr-FR" sz="2800" dirty="0" smtClean="0"/>
              <a:t> </a:t>
            </a:r>
            <a:r>
              <a:rPr lang="fr-FR" sz="2800" dirty="0" err="1" smtClean="0"/>
              <a:t>into</a:t>
            </a:r>
            <a:r>
              <a:rPr lang="fr-FR" sz="2800" dirty="0" smtClean="0"/>
              <a:t> / </a:t>
            </a:r>
            <a:r>
              <a:rPr lang="fr-FR" sz="2800" dirty="0" err="1" smtClean="0"/>
              <a:t>walk</a:t>
            </a:r>
            <a:r>
              <a:rPr lang="fr-FR" sz="2800" dirty="0" smtClean="0"/>
              <a:t> out of</a:t>
            </a:r>
          </a:p>
          <a:p>
            <a:pPr marL="0" indent="0">
              <a:buNone/>
            </a:pPr>
            <a:endParaRPr lang="fr-FR" dirty="0" smtClean="0"/>
          </a:p>
          <a:p>
            <a:endParaRPr lang="fr-FR" dirty="0" smtClean="0"/>
          </a:p>
          <a:p>
            <a:pPr marL="0" indent="0">
              <a:buNone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93985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Verbs</a:t>
            </a:r>
            <a:r>
              <a:rPr lang="fr-FR" dirty="0"/>
              <a:t> </a:t>
            </a:r>
            <a:r>
              <a:rPr lang="fr-FR" dirty="0" smtClean="0"/>
              <a:t>to </a:t>
            </a:r>
            <a:r>
              <a:rPr lang="fr-FR" dirty="0" err="1" smtClean="0"/>
              <a:t>describe</a:t>
            </a:r>
            <a:r>
              <a:rPr lang="fr-FR" dirty="0" smtClean="0"/>
              <a:t> body </a:t>
            </a:r>
            <a:r>
              <a:rPr lang="fr-FR" dirty="0" err="1" smtClean="0"/>
              <a:t>Movements</a:t>
            </a:r>
            <a:endParaRPr lang="fr-FR" dirty="0"/>
          </a:p>
        </p:txBody>
      </p:sp>
      <p:pic>
        <p:nvPicPr>
          <p:cNvPr id="6" name="Espace réservé du contenu 5" descr="Woman With White Shirt Raising Her Right Hand · Free Stock ...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028" y="1988590"/>
            <a:ext cx="8071944" cy="3939244"/>
          </a:xfrm>
        </p:spPr>
      </p:pic>
    </p:spTree>
    <p:extLst>
      <p:ext uri="{BB962C8B-B14F-4D97-AF65-F5344CB8AC3E}">
        <p14:creationId xmlns:p14="http://schemas.microsoft.com/office/powerpoint/2010/main" val="5343388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Espace réservé du contenu 3" descr="Crouching Man | Ho Chi Minh City (Saigon) Vietnam | Geof ...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130" y="-157655"/>
            <a:ext cx="2853887" cy="4030953"/>
          </a:xfrm>
        </p:spPr>
      </p:pic>
      <p:pic>
        <p:nvPicPr>
          <p:cNvPr id="5" name="Image 4" descr="Life | matt in menl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3211"/>
            <a:ext cx="4575383" cy="4127281"/>
          </a:xfrm>
          <a:prstGeom prst="rect">
            <a:avLst/>
          </a:prstGeom>
        </p:spPr>
      </p:pic>
      <p:pic>
        <p:nvPicPr>
          <p:cNvPr id="6" name="Image 5" descr="Fierce Dandelions: Lack of Integration in Yoga and Zen ..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584" y="3844661"/>
            <a:ext cx="5383546" cy="3050454"/>
          </a:xfrm>
          <a:prstGeom prst="rect">
            <a:avLst/>
          </a:prstGeom>
        </p:spPr>
      </p:pic>
      <p:pic>
        <p:nvPicPr>
          <p:cNvPr id="7" name="Image 6" descr="PICK ENGLISH WITH TICs: French Open men's final: Rafael ...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383" y="-28636"/>
            <a:ext cx="4753747" cy="3901933"/>
          </a:xfrm>
          <a:prstGeom prst="rect">
            <a:avLst/>
          </a:prstGeom>
        </p:spPr>
      </p:pic>
      <p:pic>
        <p:nvPicPr>
          <p:cNvPr id="8" name="Image 7" descr="Hell, The Fat Lady Already Sang! | Dark Matters a Lot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116" y="3533"/>
            <a:ext cx="4631499" cy="2829678"/>
          </a:xfrm>
          <a:prstGeom prst="rect">
            <a:avLst/>
          </a:prstGeom>
        </p:spPr>
      </p:pic>
      <p:pic>
        <p:nvPicPr>
          <p:cNvPr id="9" name="Image 8" descr="Two Person Watching Video On Laptop · Free Stock Photo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9710" y="3901934"/>
            <a:ext cx="3342290" cy="302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371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Verbs</a:t>
            </a:r>
            <a:r>
              <a:rPr lang="fr-FR" dirty="0" smtClean="0"/>
              <a:t> to </a:t>
            </a:r>
            <a:r>
              <a:rPr lang="fr-FR" dirty="0" err="1" smtClean="0"/>
              <a:t>describe</a:t>
            </a:r>
            <a:r>
              <a:rPr lang="fr-FR" dirty="0" smtClean="0"/>
              <a:t> body </a:t>
            </a:r>
            <a:r>
              <a:rPr lang="fr-FR" dirty="0" err="1" smtClean="0"/>
              <a:t>movements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913774" y="2214694"/>
            <a:ext cx="10363826" cy="3755182"/>
          </a:xfrm>
        </p:spPr>
        <p:txBody>
          <a:bodyPr>
            <a:normAutofit fontScale="92500" lnSpcReduction="10000"/>
          </a:bodyPr>
          <a:lstStyle/>
          <a:p>
            <a:r>
              <a:rPr lang="fr-FR" sz="3200" dirty="0" err="1" smtClean="0"/>
              <a:t>Pointing</a:t>
            </a:r>
            <a:endParaRPr lang="fr-FR" sz="3200" dirty="0" smtClean="0"/>
          </a:p>
          <a:p>
            <a:r>
              <a:rPr lang="fr-FR" sz="3200" dirty="0" err="1" smtClean="0"/>
              <a:t>Balancing</a:t>
            </a:r>
            <a:endParaRPr lang="fr-FR" sz="3200" dirty="0" smtClean="0"/>
          </a:p>
          <a:p>
            <a:r>
              <a:rPr lang="fr-FR" sz="3200" dirty="0" err="1" smtClean="0"/>
              <a:t>Serving</a:t>
            </a:r>
            <a:endParaRPr lang="fr-FR" sz="3200" dirty="0" smtClean="0"/>
          </a:p>
          <a:p>
            <a:r>
              <a:rPr lang="fr-FR" sz="3200" dirty="0" smtClean="0"/>
              <a:t>Stretching</a:t>
            </a:r>
          </a:p>
          <a:p>
            <a:r>
              <a:rPr lang="fr-FR" sz="3200" dirty="0" err="1" smtClean="0"/>
              <a:t>Crouching</a:t>
            </a:r>
            <a:endParaRPr lang="fr-FR" sz="3200" dirty="0" smtClean="0"/>
          </a:p>
          <a:p>
            <a:r>
              <a:rPr lang="fr-FR" sz="3200" dirty="0" err="1" smtClean="0"/>
              <a:t>watching</a:t>
            </a:r>
            <a:endParaRPr lang="fr-FR" sz="3200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922214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Prepositions</a:t>
            </a:r>
            <a:r>
              <a:rPr lang="fr-FR" dirty="0" smtClean="0"/>
              <a:t> of place and direction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913774" y="1975946"/>
            <a:ext cx="10363826" cy="3815254"/>
          </a:xfrm>
        </p:spPr>
        <p:txBody>
          <a:bodyPr>
            <a:noAutofit/>
          </a:bodyPr>
          <a:lstStyle/>
          <a:p>
            <a:r>
              <a:rPr lang="fr-FR" sz="2800" dirty="0" smtClean="0"/>
              <a:t>In / on / at</a:t>
            </a:r>
          </a:p>
          <a:p>
            <a:r>
              <a:rPr lang="fr-FR" sz="2800" dirty="0" err="1" smtClean="0"/>
              <a:t>Above</a:t>
            </a:r>
            <a:r>
              <a:rPr lang="fr-FR" sz="2800" dirty="0" smtClean="0"/>
              <a:t> / </a:t>
            </a:r>
            <a:r>
              <a:rPr lang="fr-FR" sz="2800" dirty="0" err="1" smtClean="0"/>
              <a:t>below</a:t>
            </a:r>
            <a:endParaRPr lang="fr-FR" sz="2800" dirty="0" smtClean="0"/>
          </a:p>
          <a:p>
            <a:r>
              <a:rPr lang="fr-FR" sz="2800" dirty="0" err="1" smtClean="0"/>
              <a:t>Around</a:t>
            </a:r>
            <a:r>
              <a:rPr lang="fr-FR" sz="2800" dirty="0" smtClean="0"/>
              <a:t> / </a:t>
            </a:r>
            <a:r>
              <a:rPr lang="fr-FR" sz="2800" dirty="0" err="1" smtClean="0"/>
              <a:t>next</a:t>
            </a:r>
            <a:r>
              <a:rPr lang="fr-FR" sz="2800" dirty="0" smtClean="0"/>
              <a:t> to</a:t>
            </a:r>
          </a:p>
          <a:p>
            <a:r>
              <a:rPr lang="fr-FR" sz="2800" dirty="0" smtClean="0"/>
              <a:t>In front of / </a:t>
            </a:r>
            <a:r>
              <a:rPr lang="fr-FR" sz="2800" dirty="0" err="1" smtClean="0"/>
              <a:t>behind</a:t>
            </a:r>
            <a:endParaRPr lang="fr-FR" sz="2800" dirty="0" smtClean="0"/>
          </a:p>
          <a:p>
            <a:r>
              <a:rPr lang="fr-FR" sz="2800" dirty="0" smtClean="0"/>
              <a:t>Opposite / </a:t>
            </a:r>
            <a:r>
              <a:rPr lang="fr-FR" sz="2800" dirty="0" err="1" smtClean="0"/>
              <a:t>across</a:t>
            </a:r>
            <a:endParaRPr lang="fr-FR" sz="2800" dirty="0" smtClean="0"/>
          </a:p>
          <a:p>
            <a:r>
              <a:rPr lang="fr-FR" sz="2800" dirty="0" smtClean="0"/>
              <a:t>By </a:t>
            </a:r>
          </a:p>
          <a:p>
            <a:r>
              <a:rPr lang="fr-FR" sz="2800" dirty="0" smtClean="0"/>
              <a:t>Inside / </a:t>
            </a:r>
            <a:r>
              <a:rPr lang="fr-FR" sz="2800" dirty="0" err="1" smtClean="0"/>
              <a:t>outside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251936959"/>
      </p:ext>
    </p:extLst>
  </p:cSld>
  <p:clrMapOvr>
    <a:masterClrMapping/>
  </p:clrMapOvr>
</p:sld>
</file>

<file path=ppt/theme/theme1.xml><?xml version="1.0" encoding="utf-8"?>
<a:theme xmlns:a="http://schemas.openxmlformats.org/drawingml/2006/main" name="Ronds dans l’eau">
  <a:themeElements>
    <a:clrScheme name="Ronds dans l’eau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Ronds dans l’eau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onds dans l’eau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TM04033925[[fn=Ronds dans l’eau]]</Template>
  <TotalTime>108</TotalTime>
  <Words>199</Words>
  <Application>Microsoft Office PowerPoint</Application>
  <PresentationFormat>Grand écran</PresentationFormat>
  <Paragraphs>55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7" baseType="lpstr">
      <vt:lpstr>Arial</vt:lpstr>
      <vt:lpstr>Tw Cen MT</vt:lpstr>
      <vt:lpstr>Ronds dans l’eau</vt:lpstr>
      <vt:lpstr>TOEIC Preparation – Photographs </vt:lpstr>
      <vt:lpstr>Photographs – 6 questions – 4 minutes</vt:lpstr>
      <vt:lpstr>Actions – he’s tying his shoe laces</vt:lpstr>
      <vt:lpstr>The present participle tense is used to describe the action</vt:lpstr>
      <vt:lpstr>Prepositions of movement</vt:lpstr>
      <vt:lpstr>Verbs to describe body Movements</vt:lpstr>
      <vt:lpstr>Présentation PowerPoint</vt:lpstr>
      <vt:lpstr>Verbs to describe body movements</vt:lpstr>
      <vt:lpstr>Prepositions of place and direction</vt:lpstr>
      <vt:lpstr>Describing the Position of objects</vt:lpstr>
      <vt:lpstr>Describing the position of an object or person</vt:lpstr>
      <vt:lpstr>The professions</vt:lpstr>
      <vt:lpstr>The Professions</vt:lpstr>
      <vt:lpstr>Learn The workplace (TOEIC) vocab list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TOEIC Exam – Photographs</dc:title>
  <dc:creator>Utilisateur Windows</dc:creator>
  <cp:lastModifiedBy>Utilisateur Windows</cp:lastModifiedBy>
  <cp:revision>12</cp:revision>
  <dcterms:created xsi:type="dcterms:W3CDTF">2019-09-30T14:28:43Z</dcterms:created>
  <dcterms:modified xsi:type="dcterms:W3CDTF">2019-10-02T09:09:31Z</dcterms:modified>
</cp:coreProperties>
</file>