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67" r:id="rId4"/>
    <p:sldId id="266" r:id="rId5"/>
    <p:sldId id="258" r:id="rId6"/>
    <p:sldId id="268" r:id="rId7"/>
    <p:sldId id="275" r:id="rId8"/>
    <p:sldId id="257" r:id="rId9"/>
    <p:sldId id="272" r:id="rId10"/>
    <p:sldId id="271" r:id="rId11"/>
    <p:sldId id="264" r:id="rId12"/>
    <p:sldId id="260" r:id="rId13"/>
    <p:sldId id="259" r:id="rId14"/>
    <p:sldId id="261" r:id="rId15"/>
    <p:sldId id="262" r:id="rId16"/>
    <p:sldId id="263" r:id="rId17"/>
    <p:sldId id="27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9600" dirty="0" smtClean="0"/>
              <a:t>New Technologies</a:t>
            </a:r>
            <a:endParaRPr lang="fr-FR" sz="9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r-FR" sz="4400" dirty="0" smtClean="0"/>
              <a:t>Emma </a:t>
            </a:r>
            <a:r>
              <a:rPr lang="fr-FR" sz="4400" dirty="0" err="1" smtClean="0"/>
              <a:t>Bowers</a:t>
            </a:r>
            <a:endParaRPr lang="fr-FR" sz="4400" dirty="0" smtClean="0"/>
          </a:p>
          <a:p>
            <a:r>
              <a:rPr lang="fr-FR" sz="4400" dirty="0" smtClean="0"/>
              <a:t>ING2</a:t>
            </a:r>
          </a:p>
          <a:p>
            <a:r>
              <a:rPr lang="fr-FR" sz="4400" dirty="0" smtClean="0"/>
              <a:t>20192020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2353280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SWOT Analyse Framework </a:t>
            </a:r>
            <a:r>
              <a:rPr lang="fr-FR" dirty="0" err="1" smtClean="0"/>
              <a:t>example</a:t>
            </a:r>
            <a:r>
              <a:rPr lang="fr-FR" dirty="0" smtClean="0"/>
              <a:t> </a:t>
            </a:r>
            <a:r>
              <a:rPr lang="fr-FR" sz="1600" dirty="0" smtClean="0"/>
              <a:t>(source: Mindtools.com)</a:t>
            </a:r>
            <a:endParaRPr lang="fr-FR" sz="16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9152397"/>
              </p:ext>
            </p:extLst>
          </p:nvPr>
        </p:nvGraphicFramePr>
        <p:xfrm>
          <a:off x="1023938" y="2084832"/>
          <a:ext cx="9377362" cy="4525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8681">
                  <a:extLst>
                    <a:ext uri="{9D8B030D-6E8A-4147-A177-3AD203B41FA5}">
                      <a16:colId xmlns:a16="http://schemas.microsoft.com/office/drawing/2014/main" val="2669399988"/>
                    </a:ext>
                  </a:extLst>
                </a:gridCol>
                <a:gridCol w="4688681">
                  <a:extLst>
                    <a:ext uri="{9D8B030D-6E8A-4147-A177-3AD203B41FA5}">
                      <a16:colId xmlns:a16="http://schemas.microsoft.com/office/drawing/2014/main" val="3638713159"/>
                    </a:ext>
                  </a:extLst>
                </a:gridCol>
              </a:tblGrid>
              <a:tr h="2262759">
                <a:tc>
                  <a:txBody>
                    <a:bodyPr/>
                    <a:lstStyle/>
                    <a:p>
                      <a:r>
                        <a:rPr lang="fr-FR" sz="3200" dirty="0" err="1" smtClean="0"/>
                        <a:t>Strengths</a:t>
                      </a:r>
                      <a:endParaRPr lang="fr-FR" sz="3200" dirty="0" smtClean="0"/>
                    </a:p>
                    <a:p>
                      <a:endParaRPr lang="fr-FR" dirty="0" smtClean="0"/>
                    </a:p>
                    <a:p>
                      <a:r>
                        <a:rPr lang="fr-FR" sz="2400" dirty="0" err="1" smtClean="0"/>
                        <a:t>What</a:t>
                      </a:r>
                      <a:r>
                        <a:rPr lang="fr-FR" sz="2400" dirty="0" smtClean="0"/>
                        <a:t> do </a:t>
                      </a:r>
                      <a:r>
                        <a:rPr lang="fr-FR" sz="2400" dirty="0" err="1" smtClean="0"/>
                        <a:t>you</a:t>
                      </a:r>
                      <a:r>
                        <a:rPr lang="fr-FR" sz="2400" dirty="0" smtClean="0"/>
                        <a:t> do </a:t>
                      </a:r>
                      <a:r>
                        <a:rPr lang="fr-FR" sz="2400" dirty="0" err="1" smtClean="0"/>
                        <a:t>well</a:t>
                      </a:r>
                      <a:r>
                        <a:rPr lang="fr-FR" sz="2400" dirty="0" smtClean="0"/>
                        <a:t>?</a:t>
                      </a:r>
                      <a:endParaRPr lang="fr-FR" sz="2400" baseline="0" dirty="0" smtClean="0"/>
                    </a:p>
                    <a:p>
                      <a:r>
                        <a:rPr lang="fr-FR" sz="2400" baseline="0" dirty="0" err="1" smtClean="0"/>
                        <a:t>What</a:t>
                      </a:r>
                      <a:r>
                        <a:rPr lang="fr-FR" sz="2400" baseline="0" dirty="0" smtClean="0"/>
                        <a:t> do </a:t>
                      </a:r>
                      <a:r>
                        <a:rPr lang="fr-FR" sz="2400" baseline="0" dirty="0" err="1" smtClean="0"/>
                        <a:t>others</a:t>
                      </a:r>
                      <a:r>
                        <a:rPr lang="fr-FR" sz="2400" baseline="0" dirty="0" smtClean="0"/>
                        <a:t> </a:t>
                      </a:r>
                      <a:r>
                        <a:rPr lang="fr-FR" sz="2400" baseline="0" dirty="0" err="1" smtClean="0"/>
                        <a:t>see</a:t>
                      </a:r>
                      <a:r>
                        <a:rPr lang="fr-FR" sz="2400" baseline="0" dirty="0" smtClean="0"/>
                        <a:t> as </a:t>
                      </a:r>
                      <a:r>
                        <a:rPr lang="fr-FR" sz="2400" baseline="0" dirty="0" err="1" smtClean="0"/>
                        <a:t>your</a:t>
                      </a:r>
                      <a:r>
                        <a:rPr lang="fr-FR" sz="2400" baseline="0" dirty="0" smtClean="0"/>
                        <a:t> </a:t>
                      </a:r>
                      <a:r>
                        <a:rPr lang="fr-FR" sz="2400" baseline="0" dirty="0" err="1" smtClean="0"/>
                        <a:t>strengths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3200" dirty="0" err="1" smtClean="0"/>
                        <a:t>Weaknesses</a:t>
                      </a:r>
                      <a:endParaRPr lang="fr-FR" sz="3200" dirty="0" smtClean="0"/>
                    </a:p>
                    <a:p>
                      <a:endParaRPr lang="fr-FR" dirty="0" smtClean="0"/>
                    </a:p>
                    <a:p>
                      <a:r>
                        <a:rPr lang="fr-FR" sz="2400" dirty="0" err="1" smtClean="0"/>
                        <a:t>What</a:t>
                      </a:r>
                      <a:r>
                        <a:rPr lang="fr-FR" sz="2400" dirty="0" smtClean="0"/>
                        <a:t> </a:t>
                      </a:r>
                      <a:r>
                        <a:rPr lang="fr-FR" sz="2400" dirty="0" err="1" smtClean="0"/>
                        <a:t>could</a:t>
                      </a:r>
                      <a:r>
                        <a:rPr lang="fr-FR" sz="2400" dirty="0" smtClean="0"/>
                        <a:t> </a:t>
                      </a:r>
                      <a:r>
                        <a:rPr lang="fr-FR" sz="2400" dirty="0" err="1" smtClean="0"/>
                        <a:t>you</a:t>
                      </a:r>
                      <a:r>
                        <a:rPr lang="fr-FR" sz="2400" dirty="0" smtClean="0"/>
                        <a:t> </a:t>
                      </a:r>
                      <a:r>
                        <a:rPr lang="fr-FR" sz="2400" dirty="0" err="1" smtClean="0"/>
                        <a:t>improve</a:t>
                      </a:r>
                      <a:r>
                        <a:rPr lang="fr-FR" sz="2400" dirty="0" smtClean="0"/>
                        <a:t>?</a:t>
                      </a:r>
                    </a:p>
                    <a:p>
                      <a:r>
                        <a:rPr lang="fr-FR" sz="2400" dirty="0" err="1" smtClean="0"/>
                        <a:t>What</a:t>
                      </a:r>
                      <a:r>
                        <a:rPr lang="fr-FR" sz="2400" baseline="0" dirty="0" smtClean="0"/>
                        <a:t> are </a:t>
                      </a:r>
                      <a:r>
                        <a:rPr lang="fr-FR" sz="2400" baseline="0" dirty="0" err="1" smtClean="0"/>
                        <a:t>others</a:t>
                      </a:r>
                      <a:r>
                        <a:rPr lang="fr-FR" sz="2400" baseline="0" dirty="0" smtClean="0"/>
                        <a:t> </a:t>
                      </a:r>
                      <a:r>
                        <a:rPr lang="fr-FR" sz="2400" baseline="0" dirty="0" err="1" smtClean="0"/>
                        <a:t>likely</a:t>
                      </a:r>
                      <a:r>
                        <a:rPr lang="fr-FR" sz="2400" baseline="0" dirty="0" smtClean="0"/>
                        <a:t> to </a:t>
                      </a:r>
                      <a:r>
                        <a:rPr lang="fr-FR" sz="2400" baseline="0" dirty="0" err="1" smtClean="0"/>
                        <a:t>see</a:t>
                      </a:r>
                      <a:r>
                        <a:rPr lang="fr-FR" sz="2400" baseline="0" dirty="0" smtClean="0"/>
                        <a:t> as </a:t>
                      </a:r>
                      <a:r>
                        <a:rPr lang="fr-FR" sz="2400" baseline="0" dirty="0" err="1" smtClean="0"/>
                        <a:t>weaknesses</a:t>
                      </a:r>
                      <a:r>
                        <a:rPr lang="fr-FR" sz="2400" baseline="0" dirty="0" smtClean="0"/>
                        <a:t>?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144035"/>
                  </a:ext>
                </a:extLst>
              </a:tr>
              <a:tr h="2262759">
                <a:tc>
                  <a:txBody>
                    <a:bodyPr/>
                    <a:lstStyle/>
                    <a:p>
                      <a:r>
                        <a:rPr lang="fr-FR" sz="3200" dirty="0" err="1" smtClean="0"/>
                        <a:t>Opportunities</a:t>
                      </a:r>
                      <a:endParaRPr lang="fr-FR" sz="3200" dirty="0" smtClean="0"/>
                    </a:p>
                    <a:p>
                      <a:endParaRPr lang="fr-FR" dirty="0" smtClean="0"/>
                    </a:p>
                    <a:p>
                      <a:r>
                        <a:rPr lang="fr-FR" sz="2400" dirty="0" err="1" smtClean="0"/>
                        <a:t>What</a:t>
                      </a:r>
                      <a:r>
                        <a:rPr lang="fr-FR" sz="2400" dirty="0" smtClean="0"/>
                        <a:t> </a:t>
                      </a:r>
                      <a:r>
                        <a:rPr lang="fr-FR" sz="2400" dirty="0" err="1" smtClean="0"/>
                        <a:t>opportunities</a:t>
                      </a:r>
                      <a:r>
                        <a:rPr lang="fr-FR" sz="2400" dirty="0" smtClean="0"/>
                        <a:t> are open to </a:t>
                      </a:r>
                      <a:r>
                        <a:rPr lang="fr-FR" sz="2400" dirty="0" err="1" smtClean="0"/>
                        <a:t>you</a:t>
                      </a:r>
                      <a:r>
                        <a:rPr lang="fr-FR" sz="2400" dirty="0" smtClean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3200" dirty="0" err="1" smtClean="0"/>
                        <a:t>Threats</a:t>
                      </a:r>
                      <a:endParaRPr lang="fr-FR" sz="3200" dirty="0" smtClean="0"/>
                    </a:p>
                    <a:p>
                      <a:endParaRPr lang="fr-FR" dirty="0" smtClean="0"/>
                    </a:p>
                    <a:p>
                      <a:r>
                        <a:rPr lang="fr-FR" sz="2400" dirty="0" err="1" smtClean="0"/>
                        <a:t>What</a:t>
                      </a:r>
                      <a:r>
                        <a:rPr lang="fr-FR" sz="2400" dirty="0" smtClean="0"/>
                        <a:t> </a:t>
                      </a:r>
                      <a:r>
                        <a:rPr lang="fr-FR" sz="2400" dirty="0" err="1" smtClean="0"/>
                        <a:t>threats</a:t>
                      </a:r>
                      <a:r>
                        <a:rPr lang="fr-FR" sz="2400" dirty="0" smtClean="0"/>
                        <a:t> </a:t>
                      </a:r>
                      <a:r>
                        <a:rPr lang="fr-FR" sz="2400" dirty="0" err="1" smtClean="0"/>
                        <a:t>could</a:t>
                      </a:r>
                      <a:r>
                        <a:rPr lang="fr-FR" sz="2400" dirty="0" smtClean="0"/>
                        <a:t> </a:t>
                      </a:r>
                      <a:r>
                        <a:rPr lang="fr-FR" sz="2400" dirty="0" err="1" smtClean="0"/>
                        <a:t>harm</a:t>
                      </a:r>
                      <a:r>
                        <a:rPr lang="fr-FR" sz="2400" dirty="0" smtClean="0"/>
                        <a:t> </a:t>
                      </a:r>
                      <a:r>
                        <a:rPr lang="fr-FR" sz="2400" dirty="0" err="1" smtClean="0"/>
                        <a:t>you</a:t>
                      </a:r>
                      <a:r>
                        <a:rPr lang="fr-FR" sz="2400" dirty="0" smtClean="0"/>
                        <a:t>?</a:t>
                      </a:r>
                      <a:endParaRPr lang="fr-FR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55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7917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r-FR" dirty="0" smtClean="0"/>
          </a:p>
          <a:p>
            <a:r>
              <a:rPr lang="fr-FR" sz="4000" dirty="0" smtClean="0"/>
              <a:t>1. </a:t>
            </a:r>
            <a:r>
              <a:rPr lang="fr-FR" sz="4000" dirty="0" err="1" smtClean="0"/>
              <a:t>Choose</a:t>
            </a:r>
            <a:r>
              <a:rPr lang="fr-FR" sz="4000" dirty="0" smtClean="0"/>
              <a:t> </a:t>
            </a:r>
            <a:r>
              <a:rPr lang="fr-FR" sz="4000" dirty="0" err="1" smtClean="0"/>
              <a:t>from</a:t>
            </a:r>
            <a:r>
              <a:rPr lang="fr-FR" sz="4000" dirty="0" smtClean="0"/>
              <a:t> the </a:t>
            </a:r>
            <a:r>
              <a:rPr lang="fr-FR" sz="4000" dirty="0" err="1" smtClean="0"/>
              <a:t>following</a:t>
            </a:r>
            <a:r>
              <a:rPr lang="fr-FR" sz="4000" dirty="0" smtClean="0"/>
              <a:t> slides to </a:t>
            </a:r>
            <a:r>
              <a:rPr lang="fr-FR" sz="4000" dirty="0" err="1" smtClean="0"/>
              <a:t>watch</a:t>
            </a:r>
            <a:r>
              <a:rPr lang="fr-FR" sz="4000" dirty="0" smtClean="0"/>
              <a:t> a </a:t>
            </a:r>
            <a:r>
              <a:rPr lang="fr-FR" sz="4000" dirty="0" err="1" smtClean="0"/>
              <a:t>video</a:t>
            </a:r>
            <a:r>
              <a:rPr lang="fr-FR" sz="4000" dirty="0" smtClean="0"/>
              <a:t> or </a:t>
            </a:r>
            <a:r>
              <a:rPr lang="fr-FR" sz="4000" dirty="0" err="1" smtClean="0"/>
              <a:t>read</a:t>
            </a:r>
            <a:r>
              <a:rPr lang="fr-FR" sz="4000" dirty="0" smtClean="0"/>
              <a:t> a </a:t>
            </a:r>
            <a:r>
              <a:rPr lang="fr-FR" sz="4000" dirty="0" err="1" smtClean="0"/>
              <a:t>newspaper</a:t>
            </a:r>
            <a:r>
              <a:rPr lang="fr-FR" sz="4000" dirty="0" smtClean="0"/>
              <a:t> article </a:t>
            </a:r>
            <a:r>
              <a:rPr lang="fr-FR" sz="4000" dirty="0" err="1" smtClean="0"/>
              <a:t>that</a:t>
            </a:r>
            <a:r>
              <a:rPr lang="fr-FR" sz="4000" dirty="0" smtClean="0"/>
              <a:t> </a:t>
            </a:r>
            <a:r>
              <a:rPr lang="fr-FR" sz="4000" dirty="0" err="1" smtClean="0"/>
              <a:t>interests</a:t>
            </a:r>
            <a:r>
              <a:rPr lang="fr-FR" sz="4000" dirty="0" smtClean="0"/>
              <a:t> </a:t>
            </a:r>
            <a:r>
              <a:rPr lang="fr-FR" sz="4000" dirty="0" err="1" smtClean="0"/>
              <a:t>you</a:t>
            </a:r>
            <a:r>
              <a:rPr lang="fr-FR" sz="4000" dirty="0" smtClean="0"/>
              <a:t>. </a:t>
            </a:r>
          </a:p>
          <a:p>
            <a:r>
              <a:rPr lang="fr-FR" sz="4000" dirty="0" smtClean="0"/>
              <a:t>2. </a:t>
            </a:r>
            <a:r>
              <a:rPr lang="fr-FR" sz="4000" dirty="0" err="1"/>
              <a:t>C</a:t>
            </a:r>
            <a:r>
              <a:rPr lang="fr-FR" sz="4000" dirty="0" err="1" smtClean="0"/>
              <a:t>ritically</a:t>
            </a:r>
            <a:r>
              <a:rPr lang="fr-FR" sz="4000" dirty="0" smtClean="0"/>
              <a:t> analyse the </a:t>
            </a:r>
            <a:r>
              <a:rPr lang="fr-FR" sz="4000" dirty="0" err="1" smtClean="0"/>
              <a:t>subject</a:t>
            </a:r>
            <a:r>
              <a:rPr lang="fr-FR" sz="4000" dirty="0" smtClean="0"/>
              <a:t> </a:t>
            </a:r>
            <a:r>
              <a:rPr lang="fr-FR" sz="4000" dirty="0" err="1" smtClean="0"/>
              <a:t>using</a:t>
            </a:r>
            <a:r>
              <a:rPr lang="fr-FR" sz="4000" dirty="0" smtClean="0"/>
              <a:t> the SWOT </a:t>
            </a:r>
            <a:r>
              <a:rPr lang="fr-FR" sz="4000" dirty="0" err="1" smtClean="0"/>
              <a:t>framework</a:t>
            </a:r>
            <a:r>
              <a:rPr lang="fr-FR" sz="4000" dirty="0" smtClean="0"/>
              <a:t>. You </a:t>
            </a:r>
            <a:r>
              <a:rPr lang="fr-FR" sz="4000" dirty="0" err="1" smtClean="0"/>
              <a:t>can</a:t>
            </a:r>
            <a:r>
              <a:rPr lang="fr-FR" sz="4000" dirty="0" smtClean="0"/>
              <a:t> </a:t>
            </a:r>
            <a:r>
              <a:rPr lang="fr-FR" sz="4000" dirty="0" err="1" smtClean="0"/>
              <a:t>either</a:t>
            </a:r>
            <a:r>
              <a:rPr lang="fr-FR" sz="4000" dirty="0" smtClean="0"/>
              <a:t> analyse the </a:t>
            </a:r>
            <a:r>
              <a:rPr lang="fr-FR" sz="4000" dirty="0" err="1" smtClean="0"/>
              <a:t>personal</a:t>
            </a:r>
            <a:r>
              <a:rPr lang="fr-FR" sz="4000" dirty="0" smtClean="0"/>
              <a:t> impacts or the </a:t>
            </a:r>
            <a:r>
              <a:rPr lang="fr-FR" sz="4000" dirty="0" err="1" smtClean="0"/>
              <a:t>organisational</a:t>
            </a:r>
            <a:r>
              <a:rPr lang="fr-FR" sz="4000" dirty="0" smtClean="0"/>
              <a:t> impacts.</a:t>
            </a:r>
          </a:p>
        </p:txBody>
      </p:sp>
    </p:spTree>
    <p:extLst>
      <p:ext uri="{BB962C8B-B14F-4D97-AF65-F5344CB8AC3E}">
        <p14:creationId xmlns:p14="http://schemas.microsoft.com/office/powerpoint/2010/main" val="2858184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Communication - </a:t>
            </a:r>
            <a:r>
              <a:rPr lang="fr-FR" dirty="0" err="1" smtClean="0"/>
              <a:t>Cybersecurity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  </a:t>
            </a:r>
            <a:r>
              <a:rPr lang="fr-FR" sz="4000" b="1" u="sng" dirty="0" smtClean="0"/>
              <a:t>Are </a:t>
            </a:r>
            <a:r>
              <a:rPr lang="fr-FR" sz="4000" b="1" u="sng" dirty="0" err="1" smtClean="0"/>
              <a:t>our</a:t>
            </a:r>
            <a:r>
              <a:rPr lang="fr-FR" sz="4000" b="1" u="sng" dirty="0" smtClean="0"/>
              <a:t> phones </a:t>
            </a:r>
            <a:r>
              <a:rPr lang="fr-FR" sz="4000" b="1" u="sng" dirty="0" err="1" smtClean="0"/>
              <a:t>listening</a:t>
            </a:r>
            <a:r>
              <a:rPr lang="fr-FR" sz="4000" b="1" u="sng" dirty="0" smtClean="0"/>
              <a:t> to us?  </a:t>
            </a:r>
          </a:p>
          <a:p>
            <a:endParaRPr lang="fr-FR" sz="3200" dirty="0" smtClean="0"/>
          </a:p>
          <a:p>
            <a:pPr marL="0" indent="0">
              <a:buNone/>
            </a:pPr>
            <a:r>
              <a:rPr lang="fr-FR" sz="3200" dirty="0" smtClean="0"/>
              <a:t> Source: YouTube - BBC news – 9th </a:t>
            </a:r>
            <a:r>
              <a:rPr lang="fr-FR" sz="3200" dirty="0" err="1" smtClean="0"/>
              <a:t>September</a:t>
            </a:r>
            <a:r>
              <a:rPr lang="fr-FR" sz="3200" dirty="0" smtClean="0"/>
              <a:t> 2019</a:t>
            </a:r>
          </a:p>
          <a:p>
            <a:endParaRPr lang="fr-FR" sz="3200" dirty="0" smtClean="0"/>
          </a:p>
        </p:txBody>
      </p:sp>
    </p:spTree>
    <p:extLst>
      <p:ext uri="{BB962C8B-B14F-4D97-AF65-F5344CB8AC3E}">
        <p14:creationId xmlns:p14="http://schemas.microsoft.com/office/powerpoint/2010/main" val="442434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Travel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b="1" u="sng" dirty="0" smtClean="0"/>
              <a:t>Paris </a:t>
            </a:r>
            <a:r>
              <a:rPr lang="fr-FR" sz="4000" b="1" u="sng" dirty="0" err="1" smtClean="0"/>
              <a:t>allows</a:t>
            </a:r>
            <a:r>
              <a:rPr lang="fr-FR" sz="4000" b="1" u="sng" dirty="0" smtClean="0"/>
              <a:t> </a:t>
            </a:r>
            <a:r>
              <a:rPr lang="fr-FR" sz="4000" b="1" u="sng" dirty="0" err="1" smtClean="0"/>
              <a:t>driverless</a:t>
            </a:r>
            <a:r>
              <a:rPr lang="fr-FR" sz="4000" b="1" u="sng" dirty="0" smtClean="0"/>
              <a:t> car on </a:t>
            </a:r>
            <a:r>
              <a:rPr lang="fr-FR" sz="4000" b="1" u="sng" dirty="0" err="1" smtClean="0"/>
              <a:t>its</a:t>
            </a:r>
            <a:r>
              <a:rPr lang="fr-FR" sz="4000" b="1" u="sng" dirty="0" smtClean="0"/>
              <a:t> </a:t>
            </a:r>
            <a:r>
              <a:rPr lang="fr-FR" sz="4000" b="1" u="sng" dirty="0" err="1" smtClean="0"/>
              <a:t>tricky</a:t>
            </a:r>
            <a:r>
              <a:rPr lang="fr-FR" sz="4000" b="1" u="sng" dirty="0" smtClean="0"/>
              <a:t> </a:t>
            </a:r>
            <a:r>
              <a:rPr lang="fr-FR" sz="4000" b="1" u="sng" dirty="0" err="1" smtClean="0"/>
              <a:t>streets</a:t>
            </a:r>
            <a:r>
              <a:rPr lang="fr-FR" sz="4000" b="1" u="sng" dirty="0" smtClean="0"/>
              <a:t>.</a:t>
            </a:r>
          </a:p>
          <a:p>
            <a:endParaRPr lang="fr-FR" sz="4000" dirty="0"/>
          </a:p>
          <a:p>
            <a:r>
              <a:rPr lang="fr-FR" sz="3600" dirty="0" smtClean="0"/>
              <a:t>Source: YouTube – Financial Times, 19th </a:t>
            </a:r>
            <a:r>
              <a:rPr lang="fr-FR" sz="3600" dirty="0" err="1" smtClean="0"/>
              <a:t>November</a:t>
            </a:r>
            <a:r>
              <a:rPr lang="fr-FR" sz="3600" dirty="0" smtClean="0"/>
              <a:t> 2018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520224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The </a:t>
            </a:r>
            <a:r>
              <a:rPr lang="fr-FR" dirty="0" err="1" smtClean="0"/>
              <a:t>environment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r-FR" dirty="0" smtClean="0"/>
          </a:p>
          <a:p>
            <a:r>
              <a:rPr lang="fr-FR" sz="4000" b="1" u="sng" dirty="0" err="1"/>
              <a:t>C</a:t>
            </a:r>
            <a:r>
              <a:rPr lang="fr-FR" sz="4000" b="1" u="sng" dirty="0" err="1" smtClean="0"/>
              <a:t>ould</a:t>
            </a:r>
            <a:r>
              <a:rPr lang="fr-FR" sz="4000" b="1" u="sng" dirty="0" smtClean="0"/>
              <a:t> ‘invisible </a:t>
            </a:r>
            <a:r>
              <a:rPr lang="fr-FR" sz="4000" b="1" u="sng" dirty="0" err="1" smtClean="0"/>
              <a:t>barcodes</a:t>
            </a:r>
            <a:r>
              <a:rPr lang="fr-FR" sz="4000" b="1" u="sng" dirty="0" smtClean="0"/>
              <a:t>’ </a:t>
            </a:r>
            <a:r>
              <a:rPr lang="fr-FR" sz="4000" b="1" u="sng" dirty="0" err="1" smtClean="0"/>
              <a:t>revolutionise</a:t>
            </a:r>
            <a:r>
              <a:rPr lang="fr-FR" sz="4000" b="1" u="sng" dirty="0" smtClean="0"/>
              <a:t> </a:t>
            </a:r>
            <a:r>
              <a:rPr lang="fr-FR" sz="4000" b="1" u="sng" dirty="0" err="1" smtClean="0"/>
              <a:t>recycling</a:t>
            </a:r>
            <a:r>
              <a:rPr lang="fr-FR" sz="4000" b="1" u="sng" dirty="0" smtClean="0"/>
              <a:t>? </a:t>
            </a:r>
          </a:p>
          <a:p>
            <a:endParaRPr lang="fr-FR" sz="4000" dirty="0"/>
          </a:p>
          <a:p>
            <a:endParaRPr lang="fr-FR" sz="4000" dirty="0" smtClean="0"/>
          </a:p>
          <a:p>
            <a:r>
              <a:rPr lang="fr-FR" sz="3200" dirty="0" smtClean="0"/>
              <a:t>Source: bbc.co.uk – Business – </a:t>
            </a:r>
            <a:r>
              <a:rPr lang="fr-FR" sz="3200" dirty="0" err="1" smtClean="0"/>
              <a:t>Dougal</a:t>
            </a:r>
            <a:r>
              <a:rPr lang="fr-FR" sz="3200" dirty="0" smtClean="0"/>
              <a:t> Shaw, 14th </a:t>
            </a:r>
            <a:r>
              <a:rPr lang="fr-FR" sz="3200" dirty="0" err="1" smtClean="0"/>
              <a:t>November</a:t>
            </a:r>
            <a:r>
              <a:rPr lang="fr-FR" sz="3200" dirty="0" smtClean="0"/>
              <a:t> 2019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809837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Retail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 </a:t>
            </a:r>
            <a:r>
              <a:rPr lang="fr-FR" sz="3200" b="1" u="sng" dirty="0" smtClean="0"/>
              <a:t>The </a:t>
            </a:r>
            <a:r>
              <a:rPr lang="fr-FR" sz="3200" b="1" u="sng" dirty="0" err="1" smtClean="0"/>
              <a:t>supermarket</a:t>
            </a:r>
            <a:r>
              <a:rPr lang="fr-FR" sz="3200" b="1" u="sng" dirty="0" smtClean="0"/>
              <a:t> </a:t>
            </a:r>
            <a:r>
              <a:rPr lang="fr-FR" sz="3200" b="1" u="sng" dirty="0" err="1" smtClean="0"/>
              <a:t>with</a:t>
            </a:r>
            <a:r>
              <a:rPr lang="fr-FR" sz="3200" b="1" u="sng" dirty="0" smtClean="0"/>
              <a:t> no tills</a:t>
            </a:r>
          </a:p>
          <a:p>
            <a:r>
              <a:rPr lang="fr-FR" sz="3200" dirty="0" smtClean="0"/>
              <a:t>Source: bbc.co.uk – Business – Emily Simpson, 30 April 2019</a:t>
            </a:r>
          </a:p>
          <a:p>
            <a:endParaRPr lang="fr-FR" sz="3200" dirty="0"/>
          </a:p>
          <a:p>
            <a:r>
              <a:rPr lang="fr-FR" sz="3200" b="1" u="sng" dirty="0" err="1" smtClean="0"/>
              <a:t>Sainsbury’s</a:t>
            </a:r>
            <a:r>
              <a:rPr lang="fr-FR" sz="3200" b="1" u="sng" dirty="0" smtClean="0"/>
              <a:t> </a:t>
            </a:r>
            <a:r>
              <a:rPr lang="fr-FR" sz="3200" b="1" u="sng" dirty="0" err="1" smtClean="0"/>
              <a:t>reinstalls</a:t>
            </a:r>
            <a:r>
              <a:rPr lang="fr-FR" sz="3200" b="1" u="sng" dirty="0" smtClean="0"/>
              <a:t> tills in till-free store</a:t>
            </a:r>
          </a:p>
          <a:p>
            <a:r>
              <a:rPr lang="fr-FR" sz="3200" dirty="0" smtClean="0"/>
              <a:t>Source: bbc.co.uk – </a:t>
            </a:r>
            <a:r>
              <a:rPr lang="fr-FR" sz="3200" dirty="0" err="1" smtClean="0"/>
              <a:t>Technology</a:t>
            </a:r>
            <a:r>
              <a:rPr lang="fr-FR" sz="3200" dirty="0" smtClean="0"/>
              <a:t> – 10 </a:t>
            </a:r>
            <a:r>
              <a:rPr lang="fr-FR" sz="3200" dirty="0" err="1" smtClean="0"/>
              <a:t>September</a:t>
            </a:r>
            <a:r>
              <a:rPr lang="fr-FR" sz="3200" dirty="0" smtClean="0"/>
              <a:t> 2019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6418141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Entertainment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4000" b="1" u="sng" dirty="0" err="1" smtClean="0"/>
              <a:t>Video</a:t>
            </a:r>
            <a:r>
              <a:rPr lang="fr-FR" sz="4000" b="1" u="sng" dirty="0" smtClean="0"/>
              <a:t> </a:t>
            </a:r>
            <a:r>
              <a:rPr lang="fr-FR" sz="4000" b="1" u="sng" dirty="0" err="1" smtClean="0"/>
              <a:t>games</a:t>
            </a:r>
            <a:r>
              <a:rPr lang="fr-FR" sz="4000" b="1" u="sng" dirty="0" smtClean="0"/>
              <a:t> and mental </a:t>
            </a:r>
            <a:r>
              <a:rPr lang="fr-FR" sz="4000" b="1" u="sng" dirty="0" err="1" smtClean="0"/>
              <a:t>health</a:t>
            </a:r>
            <a:r>
              <a:rPr lang="fr-FR" sz="4000" b="1" u="sng" dirty="0" smtClean="0"/>
              <a:t>: ‘</a:t>
            </a:r>
            <a:r>
              <a:rPr lang="fr-FR" sz="4000" b="1" u="sng" dirty="0" err="1" smtClean="0"/>
              <a:t>Nobody’s</a:t>
            </a:r>
            <a:r>
              <a:rPr lang="fr-FR" sz="4000" b="1" u="sng" dirty="0" smtClean="0"/>
              <a:t> </a:t>
            </a:r>
            <a:r>
              <a:rPr lang="fr-FR" sz="4000" b="1" u="sng" dirty="0" err="1" smtClean="0"/>
              <a:t>properly</a:t>
            </a:r>
            <a:r>
              <a:rPr lang="fr-FR" sz="4000" b="1" u="sng" dirty="0" smtClean="0"/>
              <a:t> </a:t>
            </a:r>
            <a:r>
              <a:rPr lang="fr-FR" sz="4000" b="1" u="sng" dirty="0" err="1" smtClean="0"/>
              <a:t>talking</a:t>
            </a:r>
            <a:r>
              <a:rPr lang="fr-FR" sz="4000" b="1" u="sng" dirty="0" smtClean="0"/>
              <a:t>’</a:t>
            </a:r>
          </a:p>
          <a:p>
            <a:endParaRPr lang="fr-FR" sz="4000" dirty="0"/>
          </a:p>
          <a:p>
            <a:r>
              <a:rPr lang="fr-FR" sz="4000" dirty="0" smtClean="0"/>
              <a:t>Source: bbc.co.uk – </a:t>
            </a:r>
            <a:r>
              <a:rPr lang="fr-FR" sz="4000" dirty="0" err="1" smtClean="0"/>
              <a:t>Alysia</a:t>
            </a:r>
            <a:r>
              <a:rPr lang="fr-FR" sz="4000" dirty="0" smtClean="0"/>
              <a:t> Judge,14th July 2018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83213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SWOT </a:t>
            </a:r>
            <a:r>
              <a:rPr lang="fr-FR" dirty="0" err="1" smtClean="0"/>
              <a:t>Analysis</a:t>
            </a:r>
            <a:r>
              <a:rPr lang="fr-FR" dirty="0" smtClean="0"/>
              <a:t> Framework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4000" dirty="0" smtClean="0"/>
          </a:p>
          <a:p>
            <a:pPr marL="0" indent="0">
              <a:buNone/>
            </a:pPr>
            <a:r>
              <a:rPr lang="fr-FR" sz="4000" dirty="0" smtClean="0"/>
              <a:t>You are </a:t>
            </a:r>
            <a:r>
              <a:rPr lang="fr-FR" sz="4000" dirty="0" err="1" smtClean="0"/>
              <a:t>wanting</a:t>
            </a:r>
            <a:r>
              <a:rPr lang="fr-FR" sz="4000" dirty="0" smtClean="0"/>
              <a:t> to </a:t>
            </a:r>
            <a:r>
              <a:rPr lang="fr-FR" sz="4000" dirty="0" err="1" smtClean="0"/>
              <a:t>introduce</a:t>
            </a:r>
            <a:r>
              <a:rPr lang="fr-FR" sz="4000" dirty="0" smtClean="0"/>
              <a:t> a new </a:t>
            </a:r>
            <a:r>
              <a:rPr lang="fr-FR" sz="4000" dirty="0" err="1" smtClean="0"/>
              <a:t>technology</a:t>
            </a:r>
            <a:r>
              <a:rPr lang="fr-FR" sz="4000" dirty="0" smtClean="0"/>
              <a:t> to </a:t>
            </a:r>
            <a:r>
              <a:rPr lang="fr-FR" sz="4000" dirty="0" err="1" smtClean="0"/>
              <a:t>your</a:t>
            </a:r>
            <a:r>
              <a:rPr lang="fr-FR" sz="4000" dirty="0" smtClean="0"/>
              <a:t> </a:t>
            </a:r>
            <a:r>
              <a:rPr lang="fr-FR" sz="4000" dirty="0" err="1" smtClean="0"/>
              <a:t>workplace</a:t>
            </a:r>
            <a:r>
              <a:rPr lang="fr-FR" sz="4000" dirty="0" smtClean="0"/>
              <a:t>. Use the SWOT </a:t>
            </a:r>
            <a:r>
              <a:rPr lang="fr-FR" sz="4000" dirty="0" err="1" smtClean="0"/>
              <a:t>analysis</a:t>
            </a:r>
            <a:r>
              <a:rPr lang="fr-FR" sz="4000" dirty="0" smtClean="0"/>
              <a:t> to plan </a:t>
            </a:r>
            <a:r>
              <a:rPr lang="fr-FR" sz="4000" dirty="0" err="1" smtClean="0"/>
              <a:t>your</a:t>
            </a:r>
            <a:r>
              <a:rPr lang="fr-FR" sz="4000" dirty="0" smtClean="0"/>
              <a:t> </a:t>
            </a:r>
            <a:r>
              <a:rPr lang="fr-FR" sz="4000" dirty="0" err="1" smtClean="0"/>
              <a:t>implementation</a:t>
            </a:r>
            <a:r>
              <a:rPr lang="fr-FR" sz="4000" dirty="0" smtClean="0"/>
              <a:t>.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64507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dirty="0" smtClean="0"/>
              <a:t>Contents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24128" y="1914524"/>
            <a:ext cx="9720073" cy="4394835"/>
          </a:xfrm>
        </p:spPr>
        <p:txBody>
          <a:bodyPr>
            <a:noAutofit/>
          </a:bodyPr>
          <a:lstStyle/>
          <a:p>
            <a:r>
              <a:rPr lang="fr-FR" sz="3200" dirty="0" smtClean="0">
                <a:solidFill>
                  <a:schemeClr val="accent1"/>
                </a:solidFill>
              </a:rPr>
              <a:t>1.</a:t>
            </a:r>
            <a:r>
              <a:rPr lang="fr-FR" sz="3200" dirty="0" smtClean="0"/>
              <a:t> </a:t>
            </a:r>
            <a:r>
              <a:rPr lang="fr-FR" sz="3200" dirty="0" err="1" smtClean="0"/>
              <a:t>Where</a:t>
            </a:r>
            <a:r>
              <a:rPr lang="fr-FR" sz="3200" dirty="0" smtClean="0"/>
              <a:t> are new technologies </a:t>
            </a:r>
            <a:r>
              <a:rPr lang="fr-FR" sz="3200" dirty="0" err="1" smtClean="0"/>
              <a:t>making</a:t>
            </a:r>
            <a:r>
              <a:rPr lang="fr-FR" sz="3200" dirty="0" smtClean="0"/>
              <a:t> an impact in the </a:t>
            </a:r>
            <a:r>
              <a:rPr lang="fr-FR" sz="3200" dirty="0" err="1" smtClean="0"/>
              <a:t>workplace</a:t>
            </a:r>
            <a:r>
              <a:rPr lang="fr-FR" sz="3200" dirty="0" smtClean="0"/>
              <a:t>?</a:t>
            </a:r>
          </a:p>
          <a:p>
            <a:r>
              <a:rPr lang="fr-FR" sz="3200" dirty="0" smtClean="0">
                <a:solidFill>
                  <a:schemeClr val="accent1"/>
                </a:solidFill>
              </a:rPr>
              <a:t>2.</a:t>
            </a:r>
            <a:r>
              <a:rPr lang="fr-FR" sz="3200" dirty="0" smtClean="0"/>
              <a:t> How </a:t>
            </a:r>
            <a:r>
              <a:rPr lang="fr-FR" sz="3200" dirty="0"/>
              <a:t>are new technologies </a:t>
            </a:r>
            <a:r>
              <a:rPr lang="fr-FR" sz="3200" dirty="0" err="1"/>
              <a:t>influencing</a:t>
            </a:r>
            <a:r>
              <a:rPr lang="fr-FR" sz="3200" dirty="0"/>
              <a:t> the </a:t>
            </a:r>
            <a:r>
              <a:rPr lang="fr-FR" sz="3200" dirty="0" err="1"/>
              <a:t>workplace</a:t>
            </a:r>
            <a:r>
              <a:rPr lang="fr-FR" sz="3200" dirty="0"/>
              <a:t> </a:t>
            </a:r>
            <a:r>
              <a:rPr lang="fr-FR" sz="3200" dirty="0" err="1"/>
              <a:t>today</a:t>
            </a:r>
            <a:r>
              <a:rPr lang="fr-FR" sz="3200" dirty="0" smtClean="0"/>
              <a:t>?</a:t>
            </a:r>
          </a:p>
          <a:p>
            <a:r>
              <a:rPr lang="fr-FR" sz="3200" dirty="0" smtClean="0">
                <a:solidFill>
                  <a:schemeClr val="accent1"/>
                </a:solidFill>
              </a:rPr>
              <a:t>3.</a:t>
            </a:r>
            <a:r>
              <a:rPr lang="fr-FR" sz="3200" dirty="0" smtClean="0"/>
              <a:t> New technologies </a:t>
            </a:r>
            <a:r>
              <a:rPr lang="fr-FR" sz="3200" dirty="0" err="1" smtClean="0"/>
              <a:t>analysed</a:t>
            </a:r>
            <a:r>
              <a:rPr lang="fr-FR" sz="3200" dirty="0" smtClean="0"/>
              <a:t> in the areas of; communication, </a:t>
            </a:r>
            <a:r>
              <a:rPr lang="fr-FR" sz="3200" dirty="0" err="1" smtClean="0"/>
              <a:t>travel</a:t>
            </a:r>
            <a:r>
              <a:rPr lang="fr-FR" sz="3200" dirty="0" smtClean="0"/>
              <a:t>, the </a:t>
            </a:r>
            <a:r>
              <a:rPr lang="fr-FR" sz="3200" dirty="0" err="1" smtClean="0"/>
              <a:t>environment</a:t>
            </a:r>
            <a:r>
              <a:rPr lang="fr-FR" sz="3200" dirty="0" smtClean="0"/>
              <a:t>, </a:t>
            </a:r>
            <a:r>
              <a:rPr lang="fr-FR" sz="3200" dirty="0" err="1" smtClean="0"/>
              <a:t>retail</a:t>
            </a:r>
            <a:r>
              <a:rPr lang="fr-FR" sz="3200" dirty="0" smtClean="0"/>
              <a:t> and </a:t>
            </a:r>
            <a:r>
              <a:rPr lang="fr-FR" sz="3200" dirty="0" err="1" smtClean="0"/>
              <a:t>entertainment</a:t>
            </a:r>
            <a:endParaRPr lang="fr-FR" sz="3200" dirty="0"/>
          </a:p>
          <a:p>
            <a:r>
              <a:rPr lang="fr-FR" sz="3200" dirty="0" smtClean="0">
                <a:solidFill>
                  <a:schemeClr val="accent1"/>
                </a:solidFill>
              </a:rPr>
              <a:t>4.</a:t>
            </a:r>
            <a:r>
              <a:rPr lang="fr-FR" sz="3200" dirty="0" smtClean="0"/>
              <a:t> </a:t>
            </a:r>
            <a:r>
              <a:rPr lang="fr-FR" sz="3200" dirty="0" err="1" smtClean="0"/>
              <a:t>Applying</a:t>
            </a:r>
            <a:r>
              <a:rPr lang="fr-FR" sz="3200" dirty="0" smtClean="0"/>
              <a:t> the SWOT </a:t>
            </a:r>
            <a:r>
              <a:rPr lang="fr-FR" sz="3200" dirty="0" err="1" smtClean="0"/>
              <a:t>analysis</a:t>
            </a:r>
            <a:r>
              <a:rPr lang="fr-FR" sz="3200" dirty="0" smtClean="0"/>
              <a:t> to </a:t>
            </a:r>
            <a:r>
              <a:rPr lang="fr-FR" sz="3200" dirty="0" err="1" smtClean="0"/>
              <a:t>implement</a:t>
            </a:r>
            <a:r>
              <a:rPr lang="fr-FR" sz="3200" dirty="0" smtClean="0"/>
              <a:t> new technologies in the </a:t>
            </a:r>
            <a:r>
              <a:rPr lang="fr-FR" sz="3200" dirty="0" err="1" smtClean="0"/>
              <a:t>workplace</a:t>
            </a:r>
            <a:endParaRPr lang="fr-FR" sz="3200" dirty="0" smtClean="0"/>
          </a:p>
        </p:txBody>
      </p:sp>
    </p:spTree>
    <p:extLst>
      <p:ext uri="{BB962C8B-B14F-4D97-AF65-F5344CB8AC3E}">
        <p14:creationId xmlns:p14="http://schemas.microsoft.com/office/powerpoint/2010/main" val="3620109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6000" dirty="0" err="1" smtClean="0"/>
              <a:t>Where</a:t>
            </a:r>
            <a:r>
              <a:rPr lang="fr-FR" sz="6000" dirty="0" smtClean="0"/>
              <a:t> are new technologies </a:t>
            </a:r>
            <a:r>
              <a:rPr lang="fr-FR" sz="6000" dirty="0" err="1" smtClean="0"/>
              <a:t>making</a:t>
            </a:r>
            <a:r>
              <a:rPr lang="fr-FR" sz="6000" dirty="0" smtClean="0"/>
              <a:t> an impact in the </a:t>
            </a:r>
            <a:r>
              <a:rPr lang="fr-FR" sz="6000" dirty="0" err="1" smtClean="0"/>
              <a:t>workplace</a:t>
            </a:r>
            <a:r>
              <a:rPr lang="fr-FR" sz="6000" dirty="0" smtClean="0"/>
              <a:t>?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8241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6000" dirty="0"/>
              <a:t>how </a:t>
            </a:r>
            <a:r>
              <a:rPr lang="fr-FR" sz="6000" dirty="0" smtClean="0"/>
              <a:t>are new technologies </a:t>
            </a:r>
            <a:r>
              <a:rPr lang="fr-FR" sz="6000" dirty="0" err="1"/>
              <a:t>influencing</a:t>
            </a:r>
            <a:r>
              <a:rPr lang="fr-FR" sz="6000" dirty="0"/>
              <a:t> the </a:t>
            </a:r>
            <a:r>
              <a:rPr lang="fr-FR" sz="6000" dirty="0" err="1"/>
              <a:t>workplace</a:t>
            </a:r>
            <a:r>
              <a:rPr lang="fr-FR" sz="6000" dirty="0"/>
              <a:t> </a:t>
            </a:r>
            <a:r>
              <a:rPr lang="fr-FR" sz="6000" dirty="0" err="1" smtClean="0"/>
              <a:t>today</a:t>
            </a:r>
            <a:r>
              <a:rPr lang="fr-FR" sz="6000" dirty="0" smtClean="0"/>
              <a:t>?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0923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dirty="0" smtClean="0"/>
              <a:t>Perceptions of new technologies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4000" dirty="0" smtClean="0"/>
          </a:p>
          <a:p>
            <a:endParaRPr lang="fr-FR" sz="4000" dirty="0" smtClean="0"/>
          </a:p>
          <a:p>
            <a:r>
              <a:rPr lang="fr-FR" sz="5400" dirty="0" smtClean="0">
                <a:solidFill>
                  <a:schemeClr val="accent1"/>
                </a:solidFill>
              </a:rPr>
              <a:t>Are </a:t>
            </a:r>
            <a:r>
              <a:rPr lang="fr-FR" sz="5400" dirty="0" err="1" smtClean="0">
                <a:solidFill>
                  <a:schemeClr val="accent1"/>
                </a:solidFill>
              </a:rPr>
              <a:t>they</a:t>
            </a:r>
            <a:r>
              <a:rPr lang="fr-FR" sz="5400" dirty="0" smtClean="0">
                <a:solidFill>
                  <a:schemeClr val="accent1"/>
                </a:solidFill>
              </a:rPr>
              <a:t> </a:t>
            </a:r>
            <a:r>
              <a:rPr lang="fr-FR" sz="5400" dirty="0" err="1" smtClean="0">
                <a:solidFill>
                  <a:schemeClr val="accent1"/>
                </a:solidFill>
              </a:rPr>
              <a:t>threats</a:t>
            </a:r>
            <a:r>
              <a:rPr lang="fr-FR" sz="5400" dirty="0" smtClean="0">
                <a:solidFill>
                  <a:schemeClr val="accent1"/>
                </a:solidFill>
              </a:rPr>
              <a:t> or </a:t>
            </a:r>
            <a:r>
              <a:rPr lang="fr-FR" sz="5400" dirty="0" err="1" smtClean="0">
                <a:solidFill>
                  <a:schemeClr val="accent1"/>
                </a:solidFill>
              </a:rPr>
              <a:t>opportunities</a:t>
            </a:r>
            <a:r>
              <a:rPr lang="fr-FR" sz="5400" dirty="0" smtClean="0">
                <a:solidFill>
                  <a:schemeClr val="accent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24919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3153" y="604266"/>
            <a:ext cx="9720072" cy="1499616"/>
          </a:xfrm>
        </p:spPr>
        <p:txBody>
          <a:bodyPr>
            <a:normAutofit/>
          </a:bodyPr>
          <a:lstStyle/>
          <a:p>
            <a:r>
              <a:rPr lang="fr-FR" sz="5400" dirty="0" err="1" smtClean="0"/>
              <a:t>Listening</a:t>
            </a:r>
            <a:r>
              <a:rPr lang="fr-FR" sz="5400" dirty="0" smtClean="0"/>
              <a:t> </a:t>
            </a:r>
            <a:r>
              <a:rPr lang="fr-FR" sz="5400" dirty="0" err="1" smtClean="0"/>
              <a:t>Exercise</a:t>
            </a:r>
            <a:endParaRPr lang="fr-FR" sz="5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fr-FR" sz="4000" dirty="0" smtClean="0"/>
              <a:t>Watch the </a:t>
            </a:r>
            <a:r>
              <a:rPr lang="fr-FR" sz="4000" dirty="0" err="1" smtClean="0"/>
              <a:t>video</a:t>
            </a:r>
            <a:r>
              <a:rPr lang="fr-FR" sz="4000" dirty="0" smtClean="0"/>
              <a:t> on how </a:t>
            </a:r>
            <a:r>
              <a:rPr lang="fr-FR" sz="4000" dirty="0" err="1" smtClean="0"/>
              <a:t>technology</a:t>
            </a:r>
            <a:r>
              <a:rPr lang="fr-FR" sz="4000" dirty="0" smtClean="0"/>
              <a:t> </a:t>
            </a:r>
            <a:r>
              <a:rPr lang="fr-FR" sz="4000" dirty="0" err="1" smtClean="0"/>
              <a:t>is</a:t>
            </a:r>
            <a:r>
              <a:rPr lang="fr-FR" sz="4000" dirty="0" smtClean="0"/>
              <a:t> </a:t>
            </a:r>
            <a:r>
              <a:rPr lang="fr-FR" sz="4000" dirty="0" err="1" smtClean="0"/>
              <a:t>changing</a:t>
            </a:r>
            <a:r>
              <a:rPr lang="fr-FR" sz="4000" dirty="0" smtClean="0"/>
              <a:t> the </a:t>
            </a:r>
            <a:r>
              <a:rPr lang="fr-FR" sz="4000" dirty="0" err="1" smtClean="0"/>
              <a:t>workplace</a:t>
            </a:r>
            <a:r>
              <a:rPr lang="fr-FR" sz="4000" dirty="0" smtClean="0"/>
              <a:t>.</a:t>
            </a:r>
          </a:p>
          <a:p>
            <a:pPr marL="742950" indent="-742950">
              <a:buAutoNum type="arabicPeriod"/>
            </a:pPr>
            <a:r>
              <a:rPr lang="fr-FR" sz="4000" dirty="0" err="1" smtClean="0"/>
              <a:t>Think</a:t>
            </a:r>
            <a:r>
              <a:rPr lang="fr-FR" sz="4000" dirty="0" smtClean="0"/>
              <a:t> about the influences on </a:t>
            </a:r>
            <a:r>
              <a:rPr lang="fr-FR" sz="4000" dirty="0" err="1" smtClean="0"/>
              <a:t>individuals</a:t>
            </a:r>
            <a:r>
              <a:rPr lang="fr-FR" sz="4000" dirty="0" smtClean="0"/>
              <a:t>.</a:t>
            </a:r>
          </a:p>
          <a:p>
            <a:pPr marL="0" indent="0">
              <a:buNone/>
            </a:pPr>
            <a:endParaRPr lang="fr-FR" sz="4000" dirty="0"/>
          </a:p>
          <a:p>
            <a:r>
              <a:rPr lang="fr-FR" sz="4000" b="1" u="sng" dirty="0" smtClean="0"/>
              <a:t>The future of </a:t>
            </a:r>
            <a:r>
              <a:rPr lang="fr-FR" sz="4000" b="1" u="sng" dirty="0" err="1" smtClean="0"/>
              <a:t>work</a:t>
            </a:r>
            <a:r>
              <a:rPr lang="fr-FR" sz="4000" b="1" u="sng" dirty="0" smtClean="0"/>
              <a:t>: </a:t>
            </a:r>
            <a:r>
              <a:rPr lang="fr-FR" sz="4000" b="1" u="sng" dirty="0" err="1" smtClean="0"/>
              <a:t>is</a:t>
            </a:r>
            <a:r>
              <a:rPr lang="fr-FR" sz="4000" b="1" u="sng" dirty="0" smtClean="0"/>
              <a:t> </a:t>
            </a:r>
            <a:r>
              <a:rPr lang="fr-FR" sz="4000" b="1" u="sng" dirty="0" err="1" smtClean="0"/>
              <a:t>your</a:t>
            </a:r>
            <a:r>
              <a:rPr lang="fr-FR" sz="4000" b="1" u="sng" dirty="0" smtClean="0"/>
              <a:t> job </a:t>
            </a:r>
            <a:r>
              <a:rPr lang="fr-FR" sz="4000" b="1" u="sng" dirty="0" err="1" smtClean="0"/>
              <a:t>safe</a:t>
            </a:r>
            <a:r>
              <a:rPr lang="fr-FR" sz="4000" b="1" u="sng" dirty="0" smtClean="0"/>
              <a:t>?</a:t>
            </a:r>
          </a:p>
          <a:p>
            <a:r>
              <a:rPr lang="fr-FR" sz="2400" dirty="0" smtClean="0"/>
              <a:t>Source: The </a:t>
            </a:r>
            <a:r>
              <a:rPr lang="fr-FR" sz="2400" dirty="0" err="1" smtClean="0"/>
              <a:t>Economist</a:t>
            </a:r>
            <a:r>
              <a:rPr lang="fr-FR" sz="2400" dirty="0" smtClean="0"/>
              <a:t> – YouTube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253155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Implementing</a:t>
            </a:r>
            <a:r>
              <a:rPr lang="fr-FR" dirty="0" smtClean="0"/>
              <a:t> new </a:t>
            </a:r>
            <a:r>
              <a:rPr lang="fr-FR" dirty="0" err="1" smtClean="0"/>
              <a:t>technology</a:t>
            </a:r>
            <a:r>
              <a:rPr lang="fr-FR" dirty="0" smtClean="0"/>
              <a:t> in the </a:t>
            </a:r>
            <a:r>
              <a:rPr lang="fr-FR" dirty="0" err="1" smtClean="0"/>
              <a:t>workplace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4400" dirty="0" smtClean="0"/>
              <a:t>The </a:t>
            </a:r>
            <a:r>
              <a:rPr lang="fr-FR" sz="4400" dirty="0" err="1" smtClean="0"/>
              <a:t>implementation</a:t>
            </a:r>
            <a:r>
              <a:rPr lang="fr-FR" sz="4400" dirty="0" smtClean="0"/>
              <a:t> of new </a:t>
            </a:r>
            <a:r>
              <a:rPr lang="fr-FR" sz="4400" dirty="0" err="1" smtClean="0"/>
              <a:t>technology</a:t>
            </a:r>
            <a:r>
              <a:rPr lang="fr-FR" sz="4400" dirty="0" smtClean="0"/>
              <a:t> in the </a:t>
            </a:r>
            <a:r>
              <a:rPr lang="fr-FR" sz="4400" dirty="0" err="1" smtClean="0"/>
              <a:t>workplace</a:t>
            </a:r>
            <a:r>
              <a:rPr lang="fr-FR" sz="4400" dirty="0" smtClean="0"/>
              <a:t> </a:t>
            </a:r>
            <a:r>
              <a:rPr lang="fr-FR" sz="4400" dirty="0" err="1" smtClean="0"/>
              <a:t>can</a:t>
            </a:r>
            <a:r>
              <a:rPr lang="fr-FR" sz="4400" dirty="0" smtClean="0"/>
              <a:t> </a:t>
            </a:r>
            <a:r>
              <a:rPr lang="fr-FR" sz="4400" dirty="0" err="1" smtClean="0"/>
              <a:t>be</a:t>
            </a:r>
            <a:r>
              <a:rPr lang="fr-FR" sz="4400" dirty="0" smtClean="0"/>
              <a:t> </a:t>
            </a:r>
            <a:r>
              <a:rPr lang="fr-FR" sz="4400" dirty="0" err="1" smtClean="0"/>
              <a:t>helped</a:t>
            </a:r>
            <a:r>
              <a:rPr lang="fr-FR" sz="4400" dirty="0" smtClean="0"/>
              <a:t> by </a:t>
            </a:r>
            <a:r>
              <a:rPr lang="fr-FR" sz="4400" dirty="0" err="1" smtClean="0"/>
              <a:t>using</a:t>
            </a:r>
            <a:r>
              <a:rPr lang="fr-FR" sz="4400" dirty="0" smtClean="0"/>
              <a:t> a </a:t>
            </a:r>
            <a:r>
              <a:rPr lang="fr-FR" sz="4400" dirty="0" err="1"/>
              <a:t>strategic</a:t>
            </a:r>
            <a:r>
              <a:rPr lang="fr-FR" sz="4400" dirty="0"/>
              <a:t> </a:t>
            </a:r>
            <a:r>
              <a:rPr lang="fr-FR" sz="4400" dirty="0" smtClean="0"/>
              <a:t>planning </a:t>
            </a:r>
            <a:r>
              <a:rPr lang="fr-FR" sz="4400" dirty="0" err="1" smtClean="0"/>
              <a:t>tool</a:t>
            </a:r>
            <a:r>
              <a:rPr lang="fr-FR" sz="4400" dirty="0" smtClean="0"/>
              <a:t>.</a:t>
            </a:r>
          </a:p>
          <a:p>
            <a:pPr marL="0" indent="0">
              <a:buNone/>
            </a:pPr>
            <a:endParaRPr lang="fr-FR" sz="4400" dirty="0" smtClean="0"/>
          </a:p>
          <a:p>
            <a:pPr marL="0" indent="0">
              <a:buNone/>
            </a:pPr>
            <a:r>
              <a:rPr lang="fr-FR" sz="4400" dirty="0" smtClean="0"/>
              <a:t>An </a:t>
            </a:r>
            <a:r>
              <a:rPr lang="fr-FR" sz="4400" dirty="0" err="1" smtClean="0"/>
              <a:t>example</a:t>
            </a:r>
            <a:r>
              <a:rPr lang="fr-FR" sz="4400" dirty="0" smtClean="0"/>
              <a:t> </a:t>
            </a:r>
            <a:r>
              <a:rPr lang="fr-FR" sz="4400" dirty="0" smtClean="0"/>
              <a:t>of </a:t>
            </a:r>
            <a:r>
              <a:rPr lang="fr-FR" sz="4400" dirty="0" err="1" smtClean="0"/>
              <a:t>this</a:t>
            </a:r>
            <a:r>
              <a:rPr lang="fr-FR" sz="4400" dirty="0" smtClean="0"/>
              <a:t> </a:t>
            </a:r>
            <a:r>
              <a:rPr lang="fr-FR" sz="4400" dirty="0" err="1" smtClean="0"/>
              <a:t>is</a:t>
            </a:r>
            <a:r>
              <a:rPr lang="fr-FR" sz="4400" dirty="0"/>
              <a:t> </a:t>
            </a:r>
            <a:r>
              <a:rPr lang="fr-FR" sz="4400" dirty="0" smtClean="0"/>
              <a:t>the </a:t>
            </a:r>
            <a:r>
              <a:rPr lang="fr-FR" sz="4400" dirty="0" smtClean="0">
                <a:solidFill>
                  <a:srgbClr val="FF0000"/>
                </a:solidFill>
              </a:rPr>
              <a:t>SWOT </a:t>
            </a:r>
            <a:r>
              <a:rPr lang="fr-FR" sz="4400" dirty="0" err="1" smtClean="0"/>
              <a:t>analysis</a:t>
            </a:r>
            <a:r>
              <a:rPr lang="fr-FR" sz="4400" dirty="0" smtClean="0"/>
              <a:t>.</a:t>
            </a:r>
          </a:p>
          <a:p>
            <a:endParaRPr lang="fr-FR" sz="4400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752040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8000" dirty="0" smtClean="0"/>
              <a:t>the SWOT Analysis framework </a:t>
            </a:r>
            <a:r>
              <a:rPr lang="en-US" sz="5600" dirty="0"/>
              <a:t/>
            </a:r>
            <a:br>
              <a:rPr lang="en-US" sz="5600" dirty="0"/>
            </a:br>
            <a:endParaRPr lang="fr-FR" sz="5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4800" dirty="0" err="1" smtClean="0"/>
              <a:t>What</a:t>
            </a:r>
            <a:r>
              <a:rPr lang="fr-FR" sz="4800" dirty="0" smtClean="0"/>
              <a:t> </a:t>
            </a:r>
            <a:r>
              <a:rPr lang="fr-FR" sz="4800" dirty="0" err="1" smtClean="0"/>
              <a:t>is</a:t>
            </a:r>
            <a:r>
              <a:rPr lang="fr-FR" sz="4800" dirty="0" smtClean="0"/>
              <a:t> SWOT? </a:t>
            </a:r>
            <a:endParaRPr lang="fr-FR" sz="5400" dirty="0" smtClean="0"/>
          </a:p>
          <a:p>
            <a:r>
              <a:rPr lang="fr-FR" sz="5400" dirty="0" smtClean="0"/>
              <a:t>A planning </a:t>
            </a:r>
            <a:r>
              <a:rPr lang="fr-FR" sz="5400" dirty="0" err="1" smtClean="0"/>
              <a:t>process</a:t>
            </a:r>
            <a:r>
              <a:rPr lang="fr-FR" sz="5400" dirty="0" smtClean="0"/>
              <a:t> </a:t>
            </a:r>
            <a:r>
              <a:rPr lang="fr-FR" sz="5400" dirty="0" err="1" smtClean="0"/>
              <a:t>used</a:t>
            </a:r>
            <a:r>
              <a:rPr lang="fr-FR" sz="5400" dirty="0" smtClean="0"/>
              <a:t> by </a:t>
            </a:r>
            <a:r>
              <a:rPr lang="fr-FR" sz="5400" dirty="0" err="1" smtClean="0"/>
              <a:t>companies</a:t>
            </a:r>
            <a:r>
              <a:rPr lang="fr-FR" sz="5400" dirty="0"/>
              <a:t> </a:t>
            </a:r>
            <a:r>
              <a:rPr lang="fr-FR" sz="5400" dirty="0" smtClean="0"/>
              <a:t>to help a </a:t>
            </a:r>
            <a:r>
              <a:rPr lang="fr-FR" sz="5400" dirty="0" err="1" smtClean="0"/>
              <a:t>person</a:t>
            </a:r>
            <a:r>
              <a:rPr lang="fr-FR" sz="5400" dirty="0" smtClean="0"/>
              <a:t> or </a:t>
            </a:r>
            <a:r>
              <a:rPr lang="fr-FR" sz="5400" dirty="0" err="1" smtClean="0"/>
              <a:t>company</a:t>
            </a:r>
            <a:r>
              <a:rPr lang="fr-FR" sz="5400" dirty="0" smtClean="0"/>
              <a:t> analyse </a:t>
            </a:r>
            <a:r>
              <a:rPr lang="fr-FR" sz="5400" dirty="0" err="1" smtClean="0"/>
              <a:t>their</a:t>
            </a:r>
            <a:r>
              <a:rPr lang="fr-FR" sz="5400" dirty="0" smtClean="0"/>
              <a:t>, </a:t>
            </a:r>
            <a:r>
              <a:rPr lang="fr-FR" sz="5400" b="1" dirty="0" err="1">
                <a:solidFill>
                  <a:srgbClr val="FF0000"/>
                </a:solidFill>
              </a:rPr>
              <a:t>s</a:t>
            </a:r>
            <a:r>
              <a:rPr lang="fr-FR" sz="5400" dirty="0" err="1" smtClean="0"/>
              <a:t>trengths</a:t>
            </a:r>
            <a:r>
              <a:rPr lang="fr-FR" sz="5400" dirty="0" smtClean="0"/>
              <a:t>, </a:t>
            </a:r>
            <a:r>
              <a:rPr lang="fr-FR" sz="5400" b="1" dirty="0" err="1">
                <a:solidFill>
                  <a:srgbClr val="FF0000"/>
                </a:solidFill>
              </a:rPr>
              <a:t>w</a:t>
            </a:r>
            <a:r>
              <a:rPr lang="fr-FR" sz="5400" dirty="0" err="1" smtClean="0"/>
              <a:t>eaknesses</a:t>
            </a:r>
            <a:r>
              <a:rPr lang="fr-FR" sz="5400" dirty="0" smtClean="0"/>
              <a:t>, </a:t>
            </a:r>
            <a:r>
              <a:rPr lang="fr-FR" sz="5400" b="1" dirty="0" err="1" smtClean="0">
                <a:solidFill>
                  <a:srgbClr val="FF0000"/>
                </a:solidFill>
              </a:rPr>
              <a:t>o</a:t>
            </a:r>
            <a:r>
              <a:rPr lang="fr-FR" sz="5400" dirty="0" err="1" smtClean="0"/>
              <a:t>pportunities</a:t>
            </a:r>
            <a:r>
              <a:rPr lang="fr-FR" sz="5400" dirty="0" smtClean="0"/>
              <a:t> and </a:t>
            </a:r>
            <a:r>
              <a:rPr lang="fr-FR" sz="5400" b="1" dirty="0" err="1" smtClean="0">
                <a:solidFill>
                  <a:srgbClr val="FF0000"/>
                </a:solidFill>
              </a:rPr>
              <a:t>t</a:t>
            </a:r>
            <a:r>
              <a:rPr lang="fr-FR" sz="5400" dirty="0" err="1" smtClean="0"/>
              <a:t>hreats</a:t>
            </a:r>
            <a:r>
              <a:rPr lang="fr-FR" sz="5400" dirty="0" smtClean="0"/>
              <a:t>.</a:t>
            </a:r>
          </a:p>
          <a:p>
            <a:endParaRPr lang="fr-FR" dirty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563785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7200" dirty="0" smtClean="0"/>
              <a:t>the </a:t>
            </a:r>
            <a:r>
              <a:rPr lang="en-US" sz="7200" dirty="0"/>
              <a:t>SWOT Analysis framework </a:t>
            </a:r>
            <a:br>
              <a:rPr lang="en-US" sz="7200" dirty="0"/>
            </a:br>
            <a:endParaRPr lang="fr-FR" sz="7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4800" dirty="0" err="1"/>
              <a:t>When</a:t>
            </a:r>
            <a:r>
              <a:rPr lang="fr-FR" sz="4800" dirty="0"/>
              <a:t> to </a:t>
            </a:r>
            <a:r>
              <a:rPr lang="fr-FR" sz="4800" dirty="0" smtClean="0"/>
              <a:t>use SWOT? </a:t>
            </a:r>
            <a:endParaRPr lang="fr-FR" sz="4800" dirty="0" smtClean="0"/>
          </a:p>
          <a:p>
            <a:pPr marL="0" indent="0">
              <a:buNone/>
            </a:pPr>
            <a:endParaRPr lang="fr-FR" sz="4800" dirty="0" smtClean="0"/>
          </a:p>
          <a:p>
            <a:pPr marL="0" indent="0">
              <a:buNone/>
            </a:pPr>
            <a:r>
              <a:rPr lang="fr-FR" sz="4800" dirty="0" err="1" smtClean="0">
                <a:solidFill>
                  <a:schemeClr val="accent1"/>
                </a:solidFill>
              </a:rPr>
              <a:t>Personal</a:t>
            </a:r>
            <a:r>
              <a:rPr lang="fr-FR" sz="4800" dirty="0" smtClean="0">
                <a:solidFill>
                  <a:schemeClr val="accent1"/>
                </a:solidFill>
              </a:rPr>
              <a:t> </a:t>
            </a:r>
            <a:r>
              <a:rPr lang="fr-FR" sz="4800" dirty="0" err="1" smtClean="0">
                <a:solidFill>
                  <a:schemeClr val="accent1"/>
                </a:solidFill>
              </a:rPr>
              <a:t>development</a:t>
            </a:r>
            <a:r>
              <a:rPr lang="fr-FR" sz="4800" dirty="0" smtClean="0">
                <a:solidFill>
                  <a:srgbClr val="FF0000"/>
                </a:solidFill>
              </a:rPr>
              <a:t> </a:t>
            </a:r>
            <a:r>
              <a:rPr lang="fr-FR" sz="4800" dirty="0" smtClean="0"/>
              <a:t>– </a:t>
            </a:r>
            <a:r>
              <a:rPr lang="fr-FR" sz="4800" dirty="0" err="1" smtClean="0"/>
              <a:t>career</a:t>
            </a:r>
            <a:r>
              <a:rPr lang="fr-FR" sz="4800" dirty="0" smtClean="0"/>
              <a:t> planning</a:t>
            </a:r>
          </a:p>
          <a:p>
            <a:pPr marL="0" indent="0">
              <a:buNone/>
            </a:pPr>
            <a:endParaRPr lang="fr-FR" sz="4800" dirty="0"/>
          </a:p>
          <a:p>
            <a:pPr marL="0" indent="0">
              <a:buNone/>
            </a:pPr>
            <a:r>
              <a:rPr lang="fr-FR" sz="4800" dirty="0" err="1" smtClean="0">
                <a:solidFill>
                  <a:schemeClr val="accent1"/>
                </a:solidFill>
              </a:rPr>
              <a:t>Organisational</a:t>
            </a:r>
            <a:r>
              <a:rPr lang="fr-FR" sz="4800" dirty="0" smtClean="0">
                <a:solidFill>
                  <a:schemeClr val="accent1"/>
                </a:solidFill>
              </a:rPr>
              <a:t> </a:t>
            </a:r>
            <a:r>
              <a:rPr lang="fr-FR" sz="4800" dirty="0" err="1" smtClean="0">
                <a:solidFill>
                  <a:schemeClr val="accent1"/>
                </a:solidFill>
              </a:rPr>
              <a:t>development</a:t>
            </a:r>
            <a:r>
              <a:rPr lang="fr-FR" sz="4800" dirty="0" smtClean="0">
                <a:solidFill>
                  <a:schemeClr val="accent1"/>
                </a:solidFill>
              </a:rPr>
              <a:t> </a:t>
            </a:r>
            <a:r>
              <a:rPr lang="fr-FR" sz="4800" dirty="0" smtClean="0"/>
              <a:t>– </a:t>
            </a:r>
            <a:r>
              <a:rPr lang="fr-FR" sz="4800" dirty="0" err="1" smtClean="0"/>
              <a:t>implementing</a:t>
            </a:r>
            <a:r>
              <a:rPr lang="fr-FR" sz="4800" dirty="0" smtClean="0"/>
              <a:t> new </a:t>
            </a:r>
            <a:r>
              <a:rPr lang="fr-FR" sz="4800" dirty="0" err="1" smtClean="0"/>
              <a:t>technology</a:t>
            </a:r>
            <a:r>
              <a:rPr lang="fr-FR" sz="4800" dirty="0"/>
              <a:t> </a:t>
            </a:r>
            <a:r>
              <a:rPr lang="fr-FR" sz="4800" dirty="0" smtClean="0"/>
              <a:t>in a </a:t>
            </a:r>
            <a:r>
              <a:rPr lang="fr-FR" sz="4800" dirty="0" err="1" smtClean="0"/>
              <a:t>company</a:t>
            </a:r>
            <a:endParaRPr lang="fr-FR" sz="4800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0232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479</TotalTime>
  <Words>450</Words>
  <Application>Microsoft Office PowerPoint</Application>
  <PresentationFormat>Grand écran</PresentationFormat>
  <Paragraphs>86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1" baseType="lpstr">
      <vt:lpstr>Tw Cen MT</vt:lpstr>
      <vt:lpstr>Tw Cen MT Condensed</vt:lpstr>
      <vt:lpstr>Wingdings 3</vt:lpstr>
      <vt:lpstr>Intégral</vt:lpstr>
      <vt:lpstr>New Technologies</vt:lpstr>
      <vt:lpstr>Contents</vt:lpstr>
      <vt:lpstr>Where are new technologies making an impact in the workplace?</vt:lpstr>
      <vt:lpstr>how are new technologies influencing the workplace today?</vt:lpstr>
      <vt:lpstr>Perceptions of new technologies</vt:lpstr>
      <vt:lpstr>Listening Exercise</vt:lpstr>
      <vt:lpstr>Implementing new technology in the workplace</vt:lpstr>
      <vt:lpstr> the SWOT Analysis framework  </vt:lpstr>
      <vt:lpstr> the SWOT Analysis framework  </vt:lpstr>
      <vt:lpstr>SWOT Analyse Framework example (source: Mindtools.com)</vt:lpstr>
      <vt:lpstr>Exercise</vt:lpstr>
      <vt:lpstr>Communication - Cybersecurity</vt:lpstr>
      <vt:lpstr>Travel</vt:lpstr>
      <vt:lpstr>The environment</vt:lpstr>
      <vt:lpstr>Retail</vt:lpstr>
      <vt:lpstr>Entertainment</vt:lpstr>
      <vt:lpstr>A SWOT Analysis Framework Exercise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Technologies</dc:title>
  <dc:creator>Utilisateur Windows</dc:creator>
  <cp:lastModifiedBy>Utilisateur Windows</cp:lastModifiedBy>
  <cp:revision>32</cp:revision>
  <dcterms:created xsi:type="dcterms:W3CDTF">2019-11-27T12:57:50Z</dcterms:created>
  <dcterms:modified xsi:type="dcterms:W3CDTF">2019-12-05T20:01:23Z</dcterms:modified>
</cp:coreProperties>
</file>