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86" r:id="rId5"/>
    <p:sldId id="292" r:id="rId6"/>
    <p:sldId id="287" r:id="rId7"/>
    <p:sldId id="290" r:id="rId8"/>
    <p:sldId id="284" r:id="rId9"/>
    <p:sldId id="271" r:id="rId10"/>
    <p:sldId id="288" r:id="rId11"/>
    <p:sldId id="285" r:id="rId12"/>
    <p:sldId id="283" r:id="rId13"/>
    <p:sldId id="291" r:id="rId14"/>
    <p:sldId id="258" r:id="rId15"/>
    <p:sldId id="259" r:id="rId16"/>
    <p:sldId id="260" r:id="rId17"/>
    <p:sldId id="267" r:id="rId18"/>
    <p:sldId id="261" r:id="rId19"/>
    <p:sldId id="268" r:id="rId20"/>
    <p:sldId id="293" r:id="rId21"/>
    <p:sldId id="262" r:id="rId22"/>
    <p:sldId id="278" r:id="rId23"/>
    <p:sldId id="273" r:id="rId24"/>
    <p:sldId id="294" r:id="rId25"/>
    <p:sldId id="275" r:id="rId26"/>
    <p:sldId id="263" r:id="rId27"/>
    <p:sldId id="265" r:id="rId28"/>
    <p:sldId id="280" r:id="rId29"/>
    <p:sldId id="279" r:id="rId30"/>
    <p:sldId id="269" r:id="rId31"/>
    <p:sldId id="26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board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 smtClean="0"/>
              <a:t>Interviews – </a:t>
            </a:r>
            <a:r>
              <a:rPr lang="fr-FR" sz="6000" dirty="0" err="1" smtClean="0"/>
              <a:t>preparation</a:t>
            </a:r>
            <a:r>
              <a:rPr lang="fr-FR" sz="6000" dirty="0" smtClean="0"/>
              <a:t> and technique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Emma </a:t>
            </a:r>
            <a:r>
              <a:rPr lang="fr-FR" sz="4000" dirty="0" err="1" smtClean="0"/>
              <a:t>Bowers</a:t>
            </a:r>
            <a:r>
              <a:rPr lang="fr-FR" sz="4000" dirty="0" smtClean="0"/>
              <a:t> </a:t>
            </a:r>
          </a:p>
          <a:p>
            <a:r>
              <a:rPr lang="fr-FR" sz="4000" dirty="0" smtClean="0"/>
              <a:t>ING2</a:t>
            </a:r>
          </a:p>
          <a:p>
            <a:r>
              <a:rPr lang="fr-FR" sz="4000" dirty="0" smtClean="0"/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232784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Non-verbal communication</a:t>
            </a:r>
          </a:p>
        </p:txBody>
      </p:sp>
      <p:pic>
        <p:nvPicPr>
          <p:cNvPr id="4" name="Espace réservé du contenu 3" descr="Learn the Skill of Listening - Ground Repo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666602"/>
            <a:ext cx="7704082" cy="46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Non-verbal communication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 descr="Claves del lenguaje corporal o lenguaje no verba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1930400"/>
            <a:ext cx="5982015" cy="4165600"/>
          </a:xfrm>
        </p:spPr>
      </p:pic>
    </p:spTree>
    <p:extLst>
      <p:ext uri="{BB962C8B-B14F-4D97-AF65-F5344CB8AC3E}">
        <p14:creationId xmlns:p14="http://schemas.microsoft.com/office/powerpoint/2010/main" val="244888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Non verbal Communication – 93%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38% Body </a:t>
            </a:r>
            <a:r>
              <a:rPr lang="en-GB" altLang="fr-FR" sz="14400" dirty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GB" altLang="fr-FR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fr-FR" sz="14400" dirty="0">
                <a:latin typeface="Arial" panose="020B0604020202020204" pitchFamily="34" charset="0"/>
                <a:cs typeface="Arial" panose="020B0604020202020204" pitchFamily="34" charset="0"/>
              </a:rPr>
              <a:t>hand position, posture and facial expressions </a:t>
            </a:r>
          </a:p>
          <a:p>
            <a:pPr marL="0" indent="0">
              <a:buNone/>
            </a:pPr>
            <a:endParaRPr lang="en-GB" altLang="fr-FR" sz="1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fr-FR" sz="1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en-GB" altLang="fr-FR" sz="14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fr-FR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oice </a:t>
            </a:r>
            <a:r>
              <a:rPr lang="en-GB" altLang="fr-FR" sz="14400" dirty="0">
                <a:latin typeface="Arial" panose="020B0604020202020204" pitchFamily="34" charset="0"/>
                <a:cs typeface="Arial" panose="020B0604020202020204" pitchFamily="34" charset="0"/>
              </a:rPr>
              <a:t>– t</a:t>
            </a:r>
            <a:r>
              <a:rPr lang="en-GB" altLang="fr-FR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altLang="fr-FR" sz="14400" dirty="0">
                <a:latin typeface="Arial" panose="020B0604020202020204" pitchFamily="34" charset="0"/>
                <a:cs typeface="Arial" panose="020B0604020202020204" pitchFamily="34" charset="0"/>
              </a:rPr>
              <a:t>, intonation </a:t>
            </a:r>
            <a:r>
              <a:rPr lang="en-GB" altLang="fr-FR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and volume</a:t>
            </a:r>
            <a:endParaRPr lang="en-GB" altLang="fr-FR" sz="1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fr-FR" sz="1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fr-FR" sz="14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5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5700" dirty="0"/>
          </a:p>
        </p:txBody>
      </p:sp>
    </p:spTree>
    <p:extLst>
      <p:ext uri="{BB962C8B-B14F-4D97-AF65-F5344CB8AC3E}">
        <p14:creationId xmlns:p14="http://schemas.microsoft.com/office/powerpoint/2010/main" val="254415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fr-FR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FR" sz="4000" u="sng" dirty="0">
                <a:latin typeface="Arial" panose="020B0604020202020204" pitchFamily="34" charset="0"/>
                <a:cs typeface="Arial" panose="020B0604020202020204" pitchFamily="34" charset="0"/>
              </a:rPr>
              <a:t> That Gets The Job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Forbes.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ccessible on Youtube.com</a:t>
            </a:r>
          </a:p>
          <a:p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explaining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the importance of body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points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19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Types of Interviews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: 1</a:t>
            </a:r>
          </a:p>
          <a:p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: 2 </a:t>
            </a:r>
          </a:p>
          <a:p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: 3 or more</a:t>
            </a:r>
          </a:p>
          <a:p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ideo </a:t>
            </a:r>
          </a:p>
          <a:p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elephone</a:t>
            </a:r>
            <a:endParaRPr lang="en-GB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65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Interview formats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Open ended questions</a:t>
            </a:r>
          </a:p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</a:p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tests</a:t>
            </a:r>
          </a:p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GB" alt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4754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your CV and </a:t>
            </a: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cover letter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Gain knowledge </a:t>
            </a: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about the company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Revise </a:t>
            </a: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the job description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93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60635"/>
            <a:ext cx="8596668" cy="4380728"/>
          </a:xfrm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answering common interview questions in </a:t>
            </a: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and practice in English any specific words or phrases you find difficult to pronounce or write</a:t>
            </a:r>
          </a:p>
          <a:p>
            <a:pPr marL="0" indent="0">
              <a:buNone/>
            </a:pP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39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34207"/>
            <a:ext cx="8596668" cy="430715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alt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meeting?</a:t>
            </a:r>
          </a:p>
          <a:p>
            <a:pPr>
              <a:lnSpc>
                <a:spcPct val="80000"/>
              </a:lnSpc>
            </a:pP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 are you meeting? </a:t>
            </a:r>
            <a:endParaRPr lang="en-GB" alt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GB" altLang="fr-FR" sz="4000" dirty="0">
                <a:latin typeface="Arial" panose="020B0604020202020204" pitchFamily="34" charset="0"/>
                <a:cs typeface="Arial" panose="020B0604020202020204" pitchFamily="34" charset="0"/>
              </a:rPr>
              <a:t>do you need to take with you? </a:t>
            </a:r>
            <a:endParaRPr lang="en-GB" alt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are you travelling to the interview? 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13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Handshake</a:t>
            </a: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oice</a:t>
            </a:r>
          </a:p>
          <a:p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63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Learning Objectives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practice your listening and speaking skills   </a:t>
            </a:r>
            <a:endParaRPr lang="en-GB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acknowledge non verbal communication</a:t>
            </a:r>
            <a:endParaRPr lang="en-GB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To learn key phrases and words for an interview in English</a:t>
            </a:r>
          </a:p>
          <a:p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To practice speaking English in an interview scenario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9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 5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0125"/>
            <a:ext cx="8596668" cy="4391238"/>
          </a:xfrm>
        </p:spPr>
        <p:txBody>
          <a:bodyPr>
            <a:noAutofit/>
          </a:bodyPr>
          <a:lstStyle/>
          <a:p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interviews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plan and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ackground noise and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PC volume and microphone</a:t>
            </a:r>
          </a:p>
          <a:p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The Interview Day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60635"/>
            <a:ext cx="8596668" cy="43807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Silence your phone</a:t>
            </a:r>
          </a:p>
          <a:p>
            <a:pPr>
              <a:lnSpc>
                <a:spcPct val="90000"/>
              </a:lnSpc>
            </a:pPr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Arrive about 10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minutes before your </a:t>
            </a:r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time</a:t>
            </a:r>
            <a:endParaRPr lang="en-GB" alt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reception desk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explain who you are and who you have come to see</a:t>
            </a:r>
          </a:p>
          <a:p>
            <a:pPr>
              <a:lnSpc>
                <a:spcPct val="90000"/>
              </a:lnSpc>
            </a:pPr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 organised, have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your personal </a:t>
            </a:r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easily accessible</a:t>
            </a:r>
            <a:endParaRPr lang="en-GB" alt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3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Expressions </a:t>
            </a:r>
            <a:r>
              <a:rPr lang="en-GB" altLang="fr-FR" smtClean="0"/>
              <a:t>and phrases </a:t>
            </a:r>
            <a:r>
              <a:rPr lang="en-GB" altLang="fr-FR" dirty="0" smtClean="0"/>
              <a:t>used in </a:t>
            </a:r>
            <a:r>
              <a:rPr lang="en-GB" altLang="fr-FR" dirty="0"/>
              <a:t>interview settings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Interviewer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Pleased to meet you </a:t>
            </a:r>
            <a:endParaRPr lang="en-GB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Please sit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</a:p>
          <a:p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Welcome to our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/ We hope you got here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  <a:p>
            <a:endParaRPr lang="en-GB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fr-FR" dirty="0" smtClean="0"/>
          </a:p>
          <a:p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nice / good 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 meet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en-GB" altLang="fr-FR" dirty="0"/>
          </a:p>
          <a:p>
            <a:endParaRPr lang="en-GB" altLang="fr-FR" dirty="0"/>
          </a:p>
          <a:p>
            <a:endParaRPr lang="en-GB" alt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 smtClean="0"/>
              <a:t>Interviewee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Pleased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if no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short and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/ good to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6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end of the interview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97573"/>
            <a:ext cx="8596668" cy="4443790"/>
          </a:xfrm>
        </p:spPr>
        <p:txBody>
          <a:bodyPr>
            <a:no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questions at the end of the interview.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aspects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question:</a:t>
            </a:r>
          </a:p>
          <a:p>
            <a:pPr marL="0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ontinuing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rofessional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(CPD)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enefits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pension contributions,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entitlements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patterns -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lexible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2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Interrogative </a:t>
            </a:r>
            <a:r>
              <a:rPr lang="fr-FR" dirty="0" err="1" smtClean="0"/>
              <a:t>Pronouns</a:t>
            </a:r>
            <a:endParaRPr lang="fr-FR" dirty="0"/>
          </a:p>
        </p:txBody>
      </p:sp>
      <p:pic>
        <p:nvPicPr>
          <p:cNvPr id="6" name="Espace réservé du contenu 5" descr="Now as the Ultimate Cognitive Strange Attracto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1" y="1702676"/>
            <a:ext cx="7620000" cy="4635062"/>
          </a:xfrm>
        </p:spPr>
      </p:pic>
    </p:spTree>
    <p:extLst>
      <p:ext uri="{BB962C8B-B14F-4D97-AF65-F5344CB8AC3E}">
        <p14:creationId xmlns:p14="http://schemas.microsoft.com/office/powerpoint/2010/main" val="392849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459421"/>
            <a:ext cx="8596668" cy="3581942"/>
          </a:xfrm>
        </p:spPr>
        <p:txBody>
          <a:bodyPr>
            <a:normAutofit/>
          </a:bodyPr>
          <a:lstStyle/>
          <a:p>
            <a:r>
              <a:rPr lang="fr-FR" sz="4800" smtClean="0">
                <a:latin typeface="Arial" panose="020B0604020202020204" pitchFamily="34" charset="0"/>
                <a:cs typeface="Arial" panose="020B0604020202020204" pitchFamily="34" charset="0"/>
              </a:rPr>
              <a:t>Write 5 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and </a:t>
            </a:r>
            <a:r>
              <a:rPr lang="fr-F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to an </a:t>
            </a:r>
            <a:r>
              <a:rPr lang="fr-F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position.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ommon </a:t>
            </a:r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interview questions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60635"/>
            <a:ext cx="8596668" cy="4380728"/>
          </a:xfrm>
        </p:spPr>
        <p:txBody>
          <a:bodyPr>
            <a:noAutofit/>
          </a:bodyPr>
          <a:lstStyle/>
          <a:p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you tell us about yourself?</a:t>
            </a:r>
          </a:p>
          <a:p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did you find out about the position?</a:t>
            </a:r>
          </a:p>
          <a:p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do you know about the company?</a:t>
            </a:r>
          </a:p>
          <a:p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do you want this job?</a:t>
            </a:r>
          </a:p>
          <a:p>
            <a:r>
              <a:rPr lang="en-GB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motivates you?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06449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interview questions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818291"/>
            <a:ext cx="8596668" cy="4223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are your professional strengths?</a:t>
            </a:r>
          </a:p>
          <a:p>
            <a:pPr>
              <a:lnSpc>
                <a:spcPct val="90000"/>
              </a:lnSpc>
            </a:pP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do you consider to be your weaknesses?</a:t>
            </a:r>
          </a:p>
          <a:p>
            <a:pPr>
              <a:lnSpc>
                <a:spcPct val="90000"/>
              </a:lnSpc>
            </a:pP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is your greatest professional achievement?</a:t>
            </a:r>
          </a:p>
          <a:p>
            <a:pPr>
              <a:lnSpc>
                <a:spcPct val="90000"/>
              </a:lnSpc>
            </a:pP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us about a challenge or conflict you’ve faced at work and how you dealt with it.</a:t>
            </a:r>
          </a:p>
          <a:p>
            <a:pPr>
              <a:lnSpc>
                <a:spcPct val="90000"/>
              </a:lnSpc>
            </a:pPr>
            <a:r>
              <a:rPr lang="en-GB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there any questions you would like to ask us? </a:t>
            </a:r>
          </a:p>
          <a:p>
            <a:pPr marL="0" indent="0"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28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of job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interview questions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189" y="1839310"/>
            <a:ext cx="8596668" cy="44353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fr-FR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Job Interview Questions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DeGroat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T.J.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2018).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at http:/springboard.com 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2019)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109 Data Science Interview Questions and </a:t>
            </a:r>
            <a:r>
              <a:rPr lang="fr-FR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Rundell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M. (2018).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http://springboard.com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2019)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94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begin answering the questions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017987"/>
            <a:ext cx="8596668" cy="4023376"/>
          </a:xfrm>
        </p:spPr>
        <p:txBody>
          <a:bodyPr>
            <a:noAutofit/>
          </a:bodyPr>
          <a:lstStyle/>
          <a:p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 am motivated by…..</a:t>
            </a:r>
          </a:p>
          <a:p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 have experience of…..</a:t>
            </a:r>
          </a:p>
          <a:p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My most difficult work challenge was when I….. </a:t>
            </a:r>
          </a:p>
          <a:p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My strengths are related to my…..</a:t>
            </a:r>
          </a:p>
          <a:p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 would be grateful of this opportunity to use my skills I learnt in my internship (give an example)</a:t>
            </a:r>
          </a:p>
          <a:p>
            <a:r>
              <a:rPr lang="en-GB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 am keen to develop future skills in….. (give an example) which I understand are used in this company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8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FR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impressions?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20269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  <a:b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the STAR technique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alt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Use this acronym to answer the question based on your past experiences.</a:t>
            </a:r>
          </a:p>
          <a:p>
            <a:pPr marL="0" indent="0">
              <a:buNone/>
            </a:pPr>
            <a:endParaRPr lang="en-GB" altLang="fr-F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fr-FR" sz="3800" dirty="0">
                <a:latin typeface="Arial" panose="020B0604020202020204" pitchFamily="34" charset="0"/>
                <a:cs typeface="Arial" panose="020B0604020202020204" pitchFamily="34" charset="0"/>
              </a:rPr>
              <a:t>S - Situation</a:t>
            </a:r>
          </a:p>
          <a:p>
            <a:pPr>
              <a:lnSpc>
                <a:spcPct val="90000"/>
              </a:lnSpc>
            </a:pPr>
            <a:r>
              <a:rPr lang="en-GB" altLang="fr-FR" sz="3800" dirty="0">
                <a:latin typeface="Arial" panose="020B0604020202020204" pitchFamily="34" charset="0"/>
                <a:cs typeface="Arial" panose="020B0604020202020204" pitchFamily="34" charset="0"/>
              </a:rPr>
              <a:t>T - Task or Target</a:t>
            </a:r>
          </a:p>
          <a:p>
            <a:pPr>
              <a:lnSpc>
                <a:spcPct val="90000"/>
              </a:lnSpc>
            </a:pPr>
            <a:r>
              <a:rPr lang="en-GB" altLang="fr-FR" sz="3800" dirty="0">
                <a:latin typeface="Arial" panose="020B0604020202020204" pitchFamily="34" charset="0"/>
                <a:cs typeface="Arial" panose="020B0604020202020204" pitchFamily="34" charset="0"/>
              </a:rPr>
              <a:t>A – Action</a:t>
            </a:r>
          </a:p>
          <a:p>
            <a:pPr>
              <a:lnSpc>
                <a:spcPct val="90000"/>
              </a:lnSpc>
            </a:pPr>
            <a:r>
              <a:rPr lang="en-GB" altLang="fr-FR" sz="3800" dirty="0">
                <a:latin typeface="Arial" panose="020B0604020202020204" pitchFamily="34" charset="0"/>
                <a:cs typeface="Arial" panose="020B0604020202020204" pitchFamily="34" charset="0"/>
              </a:rPr>
              <a:t>R – Result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lnSpc>
                <a:spcPct val="90000"/>
              </a:lnSpc>
            </a:pPr>
            <a:r>
              <a:rPr lang="en-GB" altLang="fr-FR" dirty="0" smtClean="0">
                <a:hlinkClick r:id="rId2"/>
              </a:rPr>
              <a:t>Reference: www.theguardian.com</a:t>
            </a:r>
            <a:r>
              <a:rPr lang="en-GB" altLang="fr-FR" dirty="0" smtClean="0"/>
              <a:t> </a:t>
            </a:r>
            <a:r>
              <a:rPr lang="en-GB" altLang="fr-FR" dirty="0"/>
              <a:t>– </a:t>
            </a:r>
            <a:r>
              <a:rPr lang="en-GB" altLang="fr-FR" dirty="0" smtClean="0"/>
              <a:t>Using </a:t>
            </a:r>
            <a:r>
              <a:rPr lang="en-GB" altLang="fr-FR" dirty="0"/>
              <a:t>the Star technique to shine at job interviews: a how-to guide</a:t>
            </a:r>
            <a:r>
              <a:rPr lang="en-GB" altLang="fr-FR" dirty="0" smtClean="0"/>
              <a:t>.(10/03/14)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fr-FR" dirty="0"/>
          </a:p>
          <a:p>
            <a:pPr>
              <a:lnSpc>
                <a:spcPct val="90000"/>
              </a:lnSpc>
            </a:pPr>
            <a:endParaRPr lang="en-GB" altLang="fr-FR" dirty="0"/>
          </a:p>
          <a:p>
            <a:pPr>
              <a:lnSpc>
                <a:spcPct val="90000"/>
              </a:lnSpc>
            </a:pPr>
            <a:endParaRPr lang="en-GB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678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Interview - key points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Professionalism</a:t>
            </a:r>
          </a:p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Positive attitude</a:t>
            </a:r>
          </a:p>
          <a:p>
            <a:r>
              <a:rPr lang="en-GB" alt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Pursue your career</a:t>
            </a:r>
          </a:p>
          <a:p>
            <a:pPr marL="0" indent="0">
              <a:buNone/>
            </a:pP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econds </a:t>
            </a:r>
          </a:p>
          <a:p>
            <a:pPr marL="0" indent="0">
              <a:buNone/>
            </a:pP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3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fr-F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6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fr-FR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2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Listening</a:t>
            </a:r>
            <a:r>
              <a:rPr lang="fr-FR" dirty="0" smtClean="0"/>
              <a:t> and </a:t>
            </a:r>
            <a:r>
              <a:rPr lang="fr-FR" dirty="0" err="1" smtClean="0"/>
              <a:t>Hearing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endParaRPr lang="fr-FR" dirty="0"/>
          </a:p>
        </p:txBody>
      </p:sp>
      <p:pic>
        <p:nvPicPr>
          <p:cNvPr id="4" name="Espace réservé du contenu 3" descr="Listening vs. Hear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81" y="2182019"/>
            <a:ext cx="7839075" cy="3838575"/>
          </a:xfrm>
        </p:spPr>
      </p:pic>
    </p:spTree>
    <p:extLst>
      <p:ext uri="{BB962C8B-B14F-4D97-AF65-F5344CB8AC3E}">
        <p14:creationId xmlns:p14="http://schemas.microsoft.com/office/powerpoint/2010/main" val="426060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An American English Interview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How to Interview for a job in American English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Rachels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English.com on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phrases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use for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interview. It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part of a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interviews. It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basic, but a good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if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interview in English. It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test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TOEIC exam.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28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 descr="Words Have Power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54" y="1404100"/>
            <a:ext cx="8177048" cy="50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Verbal Communication – 7%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fr-F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  <a:p>
            <a:pPr marL="0" indent="0">
              <a:buNone/>
            </a:pP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Tone</a:t>
            </a:r>
            <a:endParaRPr lang="fr-F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</a:p>
          <a:p>
            <a:pPr>
              <a:lnSpc>
                <a:spcPct val="80000"/>
              </a:lnSpc>
              <a:buNone/>
            </a:pPr>
            <a:endParaRPr lang="fr-F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Words Picture | Free Photograph | Photos Public Doma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98" y="1818290"/>
            <a:ext cx="3172512" cy="3836276"/>
          </a:xfrm>
          <a:prstGeom prst="rect">
            <a:avLst/>
          </a:prstGeom>
        </p:spPr>
      </p:pic>
      <p:pic>
        <p:nvPicPr>
          <p:cNvPr id="5" name="Image 4" descr="Forget Audience Segmentation – Segment by Conversation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74" y="2613019"/>
            <a:ext cx="2857500" cy="3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2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811</Words>
  <Application>Microsoft Office PowerPoint</Application>
  <PresentationFormat>Grand écran</PresentationFormat>
  <Paragraphs>162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Facette</vt:lpstr>
      <vt:lpstr>Interviews – preparation and techniques</vt:lpstr>
      <vt:lpstr>Learning Objectives </vt:lpstr>
      <vt:lpstr>How fast do you think we make first impressions?</vt:lpstr>
      <vt:lpstr>Présentation PowerPoint</vt:lpstr>
      <vt:lpstr>Interview Preparation</vt:lpstr>
      <vt:lpstr>Listening and Hearing Differences</vt:lpstr>
      <vt:lpstr>An American English Interview</vt:lpstr>
      <vt:lpstr>Communication </vt:lpstr>
      <vt:lpstr>Verbal Communication – 7%</vt:lpstr>
      <vt:lpstr>Non-verbal communication</vt:lpstr>
      <vt:lpstr>Non-verbal communication</vt:lpstr>
      <vt:lpstr>Non verbal Communication – 93%</vt:lpstr>
      <vt:lpstr>Class Exercise</vt:lpstr>
      <vt:lpstr>Different Types of Interviews</vt:lpstr>
      <vt:lpstr>Interview formats</vt:lpstr>
      <vt:lpstr>Interview preparation - 1</vt:lpstr>
      <vt:lpstr>Interview preparation - 2</vt:lpstr>
      <vt:lpstr>Interview preparation - 3</vt:lpstr>
      <vt:lpstr>Interview preparation – 4</vt:lpstr>
      <vt:lpstr>Interview preparation – 5</vt:lpstr>
      <vt:lpstr>The Interview Day</vt:lpstr>
      <vt:lpstr>Expressions and phrases used in interview settings</vt:lpstr>
      <vt:lpstr>The end of the interview</vt:lpstr>
      <vt:lpstr>Interrogative Pronouns</vt:lpstr>
      <vt:lpstr>Class Exercise</vt:lpstr>
      <vt:lpstr>Common interview questions</vt:lpstr>
      <vt:lpstr>Examples interview questions</vt:lpstr>
      <vt:lpstr>Examples of job specific interview questions</vt:lpstr>
      <vt:lpstr>How to begin answering the questions</vt:lpstr>
      <vt:lpstr>How to answer difficult questions using the STAR technique</vt:lpstr>
      <vt:lpstr>The Interview - 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 – preparation and techniques</dc:title>
  <dc:creator>Utilisateur Windows</dc:creator>
  <cp:lastModifiedBy>Utilisateur Windows</cp:lastModifiedBy>
  <cp:revision>44</cp:revision>
  <dcterms:created xsi:type="dcterms:W3CDTF">2019-09-26T08:49:18Z</dcterms:created>
  <dcterms:modified xsi:type="dcterms:W3CDTF">2019-10-02T09:57:18Z</dcterms:modified>
</cp:coreProperties>
</file>