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9" r:id="rId4"/>
    <p:sldId id="261" r:id="rId5"/>
    <p:sldId id="262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34" autoAdjust="0"/>
    <p:restoredTop sz="94660"/>
  </p:normalViewPr>
  <p:slideViewPr>
    <p:cSldViewPr snapToGrid="0">
      <p:cViewPr varScale="1">
        <p:scale>
          <a:sx n="97" d="100"/>
          <a:sy n="97" d="100"/>
        </p:scale>
        <p:origin x="102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12/21/2019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12/21/2019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96DFF08F-DC6B-4601-B491-B0F83F6DD2DA}" type="datetimeFigureOut">
              <a:rPr lang="en-US" dirty="0"/>
              <a:t>12/21/2019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12/21/2019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12/21/2019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12/21/2019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12/21/2019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12/21/2019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12/21/2019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12/21/2019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12/21/2019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12/21/2019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At The </a:t>
            </a:r>
            <a:r>
              <a:rPr lang="fr-FR" dirty="0" err="1" smtClean="0"/>
              <a:t>bank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TOEIC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43667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How to Open up </a:t>
            </a:r>
            <a:r>
              <a:rPr lang="fr-FR" dirty="0" smtClean="0"/>
              <a:t>a </a:t>
            </a:r>
            <a:r>
              <a:rPr lang="fr-FR" dirty="0" err="1" smtClean="0"/>
              <a:t>bank</a:t>
            </a:r>
            <a:r>
              <a:rPr lang="fr-FR" dirty="0" smtClean="0"/>
              <a:t> </a:t>
            </a:r>
            <a:r>
              <a:rPr lang="fr-FR" dirty="0" err="1" smtClean="0"/>
              <a:t>account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endParaRPr lang="fr-FR" sz="2800" dirty="0"/>
          </a:p>
          <a:p>
            <a:r>
              <a:rPr lang="fr-FR" sz="3200" dirty="0"/>
              <a:t>I</a:t>
            </a:r>
            <a:r>
              <a:rPr lang="fr-FR" sz="3200" dirty="0" smtClean="0"/>
              <a:t>n the </a:t>
            </a:r>
            <a:r>
              <a:rPr lang="fr-FR" sz="3200" dirty="0" err="1" smtClean="0"/>
              <a:t>bank</a:t>
            </a:r>
            <a:r>
              <a:rPr lang="fr-FR" sz="3200" dirty="0" smtClean="0"/>
              <a:t> </a:t>
            </a:r>
            <a:r>
              <a:rPr lang="fr-FR" sz="3200" b="1" dirty="0" smtClean="0"/>
              <a:t>at a local </a:t>
            </a:r>
            <a:r>
              <a:rPr lang="fr-FR" sz="3200" b="1" dirty="0" err="1" smtClean="0"/>
              <a:t>branch</a:t>
            </a:r>
            <a:endParaRPr lang="fr-FR" sz="3200" b="1" dirty="0" smtClean="0"/>
          </a:p>
          <a:p>
            <a:r>
              <a:rPr lang="fr-FR" sz="3200" b="1" dirty="0" smtClean="0"/>
              <a:t>On-line</a:t>
            </a:r>
          </a:p>
          <a:p>
            <a:r>
              <a:rPr lang="fr-FR" sz="3200" dirty="0" smtClean="0"/>
              <a:t>Over the </a:t>
            </a:r>
            <a:r>
              <a:rPr lang="fr-FR" sz="3200" b="1" dirty="0" err="1"/>
              <a:t>t</a:t>
            </a:r>
            <a:r>
              <a:rPr lang="fr-FR" sz="3200" b="1" dirty="0" err="1" smtClean="0"/>
              <a:t>elephone</a:t>
            </a:r>
            <a:endParaRPr lang="fr-FR" sz="3200" b="1" dirty="0" smtClean="0"/>
          </a:p>
          <a:p>
            <a:r>
              <a:rPr lang="fr-FR" sz="3200" dirty="0" smtClean="0"/>
              <a:t>By </a:t>
            </a:r>
            <a:r>
              <a:rPr lang="fr-FR" sz="3200" b="1" dirty="0" smtClean="0"/>
              <a:t>post</a:t>
            </a:r>
          </a:p>
          <a:p>
            <a:pPr marL="0" indent="0">
              <a:buNone/>
            </a:pPr>
            <a:endParaRPr lang="fr-FR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3108702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Individual</a:t>
            </a:r>
            <a:r>
              <a:rPr lang="fr-FR" dirty="0" smtClean="0"/>
              <a:t> Banking services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err="1" smtClean="0"/>
              <a:t>Checking</a:t>
            </a:r>
            <a:r>
              <a:rPr lang="fr-FR" dirty="0" smtClean="0"/>
              <a:t>, </a:t>
            </a:r>
            <a:r>
              <a:rPr lang="fr-FR" dirty="0" err="1" smtClean="0"/>
              <a:t>classic</a:t>
            </a:r>
            <a:r>
              <a:rPr lang="fr-FR" dirty="0"/>
              <a:t>,</a:t>
            </a:r>
            <a:r>
              <a:rPr lang="fr-FR" dirty="0" smtClean="0"/>
              <a:t> </a:t>
            </a:r>
            <a:r>
              <a:rPr lang="fr-FR" dirty="0" err="1" smtClean="0"/>
              <a:t>current</a:t>
            </a:r>
            <a:r>
              <a:rPr lang="fr-FR" dirty="0" smtClean="0"/>
              <a:t> </a:t>
            </a:r>
            <a:r>
              <a:rPr lang="fr-FR" dirty="0" err="1" smtClean="0"/>
              <a:t>accounts</a:t>
            </a:r>
            <a:endParaRPr lang="fr-FR" dirty="0" smtClean="0"/>
          </a:p>
          <a:p>
            <a:r>
              <a:rPr lang="fr-FR" dirty="0" err="1"/>
              <a:t>S</a:t>
            </a:r>
            <a:r>
              <a:rPr lang="fr-FR" dirty="0" err="1" smtClean="0"/>
              <a:t>avings</a:t>
            </a:r>
            <a:r>
              <a:rPr lang="fr-FR" dirty="0" smtClean="0"/>
              <a:t> </a:t>
            </a:r>
            <a:r>
              <a:rPr lang="fr-FR" dirty="0" err="1" smtClean="0"/>
              <a:t>accounts</a:t>
            </a:r>
            <a:r>
              <a:rPr lang="fr-FR" dirty="0" smtClean="0"/>
              <a:t> </a:t>
            </a:r>
          </a:p>
          <a:p>
            <a:r>
              <a:rPr lang="fr-FR" dirty="0" err="1" smtClean="0"/>
              <a:t>Student</a:t>
            </a:r>
            <a:r>
              <a:rPr lang="fr-FR" dirty="0" smtClean="0"/>
              <a:t> </a:t>
            </a:r>
            <a:r>
              <a:rPr lang="fr-FR" dirty="0" err="1" smtClean="0"/>
              <a:t>accounts</a:t>
            </a:r>
            <a:endParaRPr lang="fr-FR" dirty="0" smtClean="0"/>
          </a:p>
          <a:p>
            <a:r>
              <a:rPr lang="fr-FR" dirty="0" err="1" smtClean="0"/>
              <a:t>Childrens</a:t>
            </a:r>
            <a:r>
              <a:rPr lang="fr-FR" dirty="0" smtClean="0"/>
              <a:t> </a:t>
            </a:r>
            <a:r>
              <a:rPr lang="fr-FR" dirty="0" err="1" smtClean="0"/>
              <a:t>accounts</a:t>
            </a:r>
            <a:endParaRPr lang="fr-FR" dirty="0" smtClean="0"/>
          </a:p>
          <a:p>
            <a:r>
              <a:rPr lang="fr-FR" dirty="0" err="1" smtClean="0"/>
              <a:t>Personal</a:t>
            </a:r>
            <a:r>
              <a:rPr lang="fr-FR" dirty="0" smtClean="0"/>
              <a:t> </a:t>
            </a:r>
            <a:r>
              <a:rPr lang="fr-FR" dirty="0" err="1" smtClean="0"/>
              <a:t>loans</a:t>
            </a:r>
            <a:endParaRPr lang="fr-FR" dirty="0" smtClean="0"/>
          </a:p>
          <a:p>
            <a:r>
              <a:rPr lang="fr-FR" dirty="0" err="1" smtClean="0"/>
              <a:t>Debit</a:t>
            </a:r>
            <a:r>
              <a:rPr lang="fr-FR" dirty="0" smtClean="0"/>
              <a:t> </a:t>
            </a:r>
            <a:r>
              <a:rPr lang="fr-FR" dirty="0" err="1" smtClean="0"/>
              <a:t>cards</a:t>
            </a:r>
            <a:r>
              <a:rPr lang="fr-FR" dirty="0" smtClean="0"/>
              <a:t> and </a:t>
            </a:r>
            <a:r>
              <a:rPr lang="fr-FR" dirty="0" err="1" smtClean="0"/>
              <a:t>credit</a:t>
            </a:r>
            <a:r>
              <a:rPr lang="fr-FR" dirty="0" smtClean="0"/>
              <a:t> </a:t>
            </a:r>
            <a:r>
              <a:rPr lang="fr-FR" dirty="0" err="1" smtClean="0"/>
              <a:t>cards</a:t>
            </a:r>
            <a:endParaRPr lang="fr-FR" dirty="0" smtClean="0"/>
          </a:p>
          <a:p>
            <a:r>
              <a:rPr lang="fr-FR" dirty="0" err="1" smtClean="0"/>
              <a:t>Mortgages</a:t>
            </a:r>
            <a:endParaRPr lang="fr-FR" dirty="0" smtClean="0"/>
          </a:p>
          <a:p>
            <a:r>
              <a:rPr lang="fr-FR" dirty="0" err="1" smtClean="0"/>
              <a:t>Insurance</a:t>
            </a:r>
            <a:r>
              <a:rPr lang="fr-FR" dirty="0" smtClean="0"/>
              <a:t> </a:t>
            </a:r>
            <a:r>
              <a:rPr lang="fr-FR" dirty="0" err="1" smtClean="0"/>
              <a:t>policies</a:t>
            </a:r>
            <a:r>
              <a:rPr lang="fr-FR" dirty="0" smtClean="0"/>
              <a:t> for </a:t>
            </a:r>
            <a:r>
              <a:rPr lang="fr-FR" dirty="0" err="1" smtClean="0"/>
              <a:t>your</a:t>
            </a:r>
            <a:r>
              <a:rPr lang="fr-FR" dirty="0" smtClean="0"/>
              <a:t> home and car</a:t>
            </a:r>
          </a:p>
          <a:p>
            <a:r>
              <a:rPr lang="fr-FR" dirty="0" err="1" smtClean="0"/>
              <a:t>Special</a:t>
            </a:r>
            <a:r>
              <a:rPr lang="fr-FR" dirty="0" smtClean="0"/>
              <a:t> </a:t>
            </a:r>
            <a:r>
              <a:rPr lang="fr-FR" dirty="0" err="1" smtClean="0"/>
              <a:t>accounts</a:t>
            </a:r>
            <a:r>
              <a:rPr lang="fr-FR" dirty="0" smtClean="0"/>
              <a:t> (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fees</a:t>
            </a:r>
            <a:r>
              <a:rPr lang="fr-FR" dirty="0" smtClean="0"/>
              <a:t>) – road </a:t>
            </a:r>
            <a:r>
              <a:rPr lang="fr-FR" dirty="0" err="1" smtClean="0"/>
              <a:t>recovery</a:t>
            </a:r>
            <a:r>
              <a:rPr lang="fr-FR" dirty="0" smtClean="0"/>
              <a:t>, </a:t>
            </a:r>
            <a:r>
              <a:rPr lang="fr-FR" dirty="0" err="1" smtClean="0"/>
              <a:t>travel</a:t>
            </a:r>
            <a:r>
              <a:rPr lang="fr-FR" dirty="0" smtClean="0"/>
              <a:t> </a:t>
            </a:r>
            <a:r>
              <a:rPr lang="fr-FR" dirty="0" err="1" smtClean="0"/>
              <a:t>insurance</a:t>
            </a:r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84914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International Banking institutes </a:t>
            </a:r>
            <a:r>
              <a:rPr lang="fr-FR" dirty="0" err="1" smtClean="0"/>
              <a:t>Exercise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endParaRPr lang="fr-FR" sz="3600" dirty="0" smtClean="0"/>
          </a:p>
          <a:p>
            <a:r>
              <a:rPr lang="fr-FR" sz="3600" dirty="0" smtClean="0"/>
              <a:t>1. </a:t>
            </a:r>
            <a:r>
              <a:rPr lang="fr-FR" sz="3600" dirty="0" err="1" smtClean="0"/>
              <a:t>Research</a:t>
            </a:r>
            <a:r>
              <a:rPr lang="fr-FR" sz="3600" dirty="0" smtClean="0"/>
              <a:t> an</a:t>
            </a:r>
            <a:r>
              <a:rPr lang="fr-FR" sz="3600" dirty="0" smtClean="0"/>
              <a:t> </a:t>
            </a:r>
            <a:r>
              <a:rPr lang="fr-FR" sz="3600" dirty="0" smtClean="0"/>
              <a:t>international </a:t>
            </a:r>
            <a:r>
              <a:rPr lang="fr-FR" sz="3600" dirty="0" err="1" smtClean="0"/>
              <a:t>bank</a:t>
            </a:r>
            <a:endParaRPr lang="fr-FR" sz="3600" dirty="0" smtClean="0"/>
          </a:p>
          <a:p>
            <a:r>
              <a:rPr lang="fr-FR" sz="3600" dirty="0" smtClean="0"/>
              <a:t>2. </a:t>
            </a:r>
            <a:r>
              <a:rPr lang="fr-FR" sz="3600" dirty="0" err="1" smtClean="0"/>
              <a:t>What</a:t>
            </a:r>
            <a:r>
              <a:rPr lang="fr-FR" sz="3600" dirty="0" smtClean="0"/>
              <a:t> </a:t>
            </a:r>
            <a:r>
              <a:rPr lang="fr-FR" sz="3600" dirty="0" smtClean="0"/>
              <a:t>services do </a:t>
            </a:r>
            <a:r>
              <a:rPr lang="fr-FR" sz="3600" dirty="0" err="1" smtClean="0"/>
              <a:t>they</a:t>
            </a:r>
            <a:r>
              <a:rPr lang="fr-FR" sz="3600" dirty="0" smtClean="0"/>
              <a:t> </a:t>
            </a:r>
            <a:r>
              <a:rPr lang="fr-FR" sz="3600" dirty="0" err="1" smtClean="0"/>
              <a:t>provide</a:t>
            </a:r>
            <a:endParaRPr lang="fr-FR" sz="3600" dirty="0" smtClean="0"/>
          </a:p>
          <a:p>
            <a:r>
              <a:rPr lang="fr-FR" sz="3600" dirty="0"/>
              <a:t>3</a:t>
            </a:r>
            <a:r>
              <a:rPr lang="fr-FR" sz="3600" dirty="0" smtClean="0"/>
              <a:t>. </a:t>
            </a:r>
            <a:r>
              <a:rPr lang="fr-FR" sz="3600" dirty="0" err="1" smtClean="0"/>
              <a:t>What</a:t>
            </a:r>
            <a:r>
              <a:rPr lang="fr-FR" sz="3600" dirty="0" smtClean="0"/>
              <a:t> </a:t>
            </a:r>
            <a:r>
              <a:rPr lang="fr-FR" sz="3600" dirty="0" err="1" smtClean="0"/>
              <a:t>is</a:t>
            </a:r>
            <a:r>
              <a:rPr lang="fr-FR" sz="3600" dirty="0" smtClean="0"/>
              <a:t> </a:t>
            </a:r>
            <a:r>
              <a:rPr lang="fr-FR" sz="3600" dirty="0" err="1" smtClean="0"/>
              <a:t>their</a:t>
            </a:r>
            <a:r>
              <a:rPr lang="fr-FR" sz="3600" dirty="0" smtClean="0"/>
              <a:t> </a:t>
            </a:r>
            <a:r>
              <a:rPr lang="fr-FR" sz="3600" dirty="0" err="1" smtClean="0"/>
              <a:t>annual</a:t>
            </a:r>
            <a:r>
              <a:rPr lang="fr-FR" sz="3600" dirty="0" smtClean="0"/>
              <a:t> turnover</a:t>
            </a:r>
            <a:r>
              <a:rPr lang="fr-FR" sz="3600" dirty="0" smtClean="0"/>
              <a:t>?</a:t>
            </a:r>
          </a:p>
          <a:p>
            <a:r>
              <a:rPr lang="fr-FR" sz="3600" dirty="0" smtClean="0"/>
              <a:t>4. </a:t>
            </a:r>
            <a:r>
              <a:rPr lang="fr-FR" sz="3600" dirty="0" err="1" smtClean="0"/>
              <a:t>Where</a:t>
            </a:r>
            <a:r>
              <a:rPr lang="fr-FR" sz="3600" dirty="0" smtClean="0"/>
              <a:t> are </a:t>
            </a:r>
            <a:r>
              <a:rPr lang="fr-FR" sz="3600" dirty="0" err="1" smtClean="0"/>
              <a:t>they</a:t>
            </a:r>
            <a:r>
              <a:rPr lang="fr-FR" sz="3600" dirty="0" smtClean="0"/>
              <a:t> </a:t>
            </a:r>
            <a:r>
              <a:rPr lang="fr-FR" sz="3600" dirty="0" err="1" smtClean="0"/>
              <a:t>based</a:t>
            </a:r>
            <a:r>
              <a:rPr lang="fr-FR" sz="3600" dirty="0" smtClean="0"/>
              <a:t>?</a:t>
            </a:r>
          </a:p>
          <a:p>
            <a:pPr marL="0" indent="0">
              <a:buNone/>
            </a:pPr>
            <a:endParaRPr lang="fr-FR" sz="3600" dirty="0" smtClean="0"/>
          </a:p>
          <a:p>
            <a:r>
              <a:rPr lang="fr-FR" sz="2600" dirty="0" smtClean="0"/>
              <a:t>(E.G. The Bank of China, HSBC, JP Morgan, BNP Paribas).</a:t>
            </a:r>
            <a:endParaRPr lang="fr-FR" sz="2600" dirty="0" smtClean="0"/>
          </a:p>
          <a:p>
            <a:pPr marL="0" indent="0">
              <a:buNone/>
            </a:pPr>
            <a:endParaRPr lang="fr-FR" sz="3600" dirty="0" smtClean="0"/>
          </a:p>
          <a:p>
            <a:pPr marL="0" indent="0">
              <a:buNone/>
            </a:pP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1231329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Setting </a:t>
            </a:r>
            <a:r>
              <a:rPr lang="fr-FR" dirty="0" smtClean="0"/>
              <a:t>up a </a:t>
            </a:r>
            <a:r>
              <a:rPr lang="fr-FR" dirty="0" err="1" smtClean="0"/>
              <a:t>bank</a:t>
            </a:r>
            <a:r>
              <a:rPr lang="fr-FR" dirty="0" smtClean="0"/>
              <a:t> </a:t>
            </a:r>
            <a:r>
              <a:rPr lang="fr-FR" dirty="0" err="1" smtClean="0"/>
              <a:t>account</a:t>
            </a:r>
            <a:r>
              <a:rPr lang="fr-FR" dirty="0" smtClean="0"/>
              <a:t> –</a:t>
            </a:r>
            <a:br>
              <a:rPr lang="fr-FR" dirty="0" smtClean="0"/>
            </a:br>
            <a:r>
              <a:rPr lang="fr-FR" dirty="0" err="1" smtClean="0"/>
              <a:t>Speaking</a:t>
            </a:r>
            <a:r>
              <a:rPr lang="fr-FR" dirty="0" smtClean="0"/>
              <a:t> </a:t>
            </a:r>
            <a:r>
              <a:rPr lang="fr-FR" dirty="0" err="1" smtClean="0"/>
              <a:t>Exercise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r-FR" sz="2800" dirty="0" smtClean="0"/>
          </a:p>
          <a:p>
            <a:r>
              <a:rPr lang="fr-FR" sz="2800" dirty="0" smtClean="0"/>
              <a:t>One of </a:t>
            </a:r>
            <a:r>
              <a:rPr lang="fr-FR" sz="2800" dirty="0" err="1" smtClean="0"/>
              <a:t>you</a:t>
            </a:r>
            <a:r>
              <a:rPr lang="fr-FR" sz="2800" dirty="0" smtClean="0"/>
              <a:t> </a:t>
            </a:r>
            <a:r>
              <a:rPr lang="fr-FR" sz="2800" dirty="0" err="1" smtClean="0"/>
              <a:t>will</a:t>
            </a:r>
            <a:r>
              <a:rPr lang="fr-FR" sz="2800" dirty="0" smtClean="0"/>
              <a:t> </a:t>
            </a:r>
            <a:r>
              <a:rPr lang="fr-FR" sz="2800" dirty="0" err="1" smtClean="0"/>
              <a:t>act</a:t>
            </a:r>
            <a:r>
              <a:rPr lang="fr-FR" sz="2800" dirty="0" smtClean="0"/>
              <a:t> as </a:t>
            </a:r>
            <a:r>
              <a:rPr lang="fr-FR" sz="2800" dirty="0"/>
              <a:t>t</a:t>
            </a:r>
            <a:r>
              <a:rPr lang="fr-FR" sz="2800" dirty="0" smtClean="0"/>
              <a:t>he </a:t>
            </a:r>
            <a:r>
              <a:rPr lang="fr-FR" sz="2800" dirty="0" err="1" smtClean="0"/>
              <a:t>bank</a:t>
            </a:r>
            <a:r>
              <a:rPr lang="fr-FR" sz="2800" dirty="0" smtClean="0"/>
              <a:t> manager and the </a:t>
            </a:r>
            <a:r>
              <a:rPr lang="fr-FR" sz="2800" dirty="0" err="1" smtClean="0"/>
              <a:t>other</a:t>
            </a:r>
            <a:r>
              <a:rPr lang="fr-FR" sz="2800" dirty="0" smtClean="0"/>
              <a:t> the </a:t>
            </a:r>
            <a:r>
              <a:rPr lang="fr-FR" sz="2800" dirty="0" err="1" smtClean="0"/>
              <a:t>customer</a:t>
            </a:r>
            <a:r>
              <a:rPr lang="fr-FR" sz="2800" dirty="0" smtClean="0"/>
              <a:t>.</a:t>
            </a:r>
          </a:p>
          <a:p>
            <a:r>
              <a:rPr lang="fr-FR" sz="2800" dirty="0" err="1"/>
              <a:t>W</a:t>
            </a:r>
            <a:r>
              <a:rPr lang="fr-FR" sz="2800" dirty="0" err="1" smtClean="0"/>
              <a:t>hat</a:t>
            </a:r>
            <a:r>
              <a:rPr lang="fr-FR" sz="2800" dirty="0" smtClean="0"/>
              <a:t> questions </a:t>
            </a:r>
            <a:r>
              <a:rPr lang="fr-FR" sz="2800" dirty="0" err="1" smtClean="0"/>
              <a:t>will</a:t>
            </a:r>
            <a:r>
              <a:rPr lang="fr-FR" sz="2800" dirty="0" smtClean="0"/>
              <a:t> the </a:t>
            </a:r>
            <a:r>
              <a:rPr lang="fr-FR" sz="2800" dirty="0" err="1" smtClean="0"/>
              <a:t>bank</a:t>
            </a:r>
            <a:r>
              <a:rPr lang="fr-FR" sz="2800" dirty="0" smtClean="0"/>
              <a:t> manager </a:t>
            </a:r>
            <a:r>
              <a:rPr lang="fr-FR" sz="2800" dirty="0" err="1" smtClean="0"/>
              <a:t>need</a:t>
            </a:r>
            <a:r>
              <a:rPr lang="fr-FR" sz="2800" dirty="0" smtClean="0"/>
              <a:t> to </a:t>
            </a:r>
            <a:r>
              <a:rPr lang="fr-FR" sz="2800" dirty="0" err="1" smtClean="0"/>
              <a:t>ask</a:t>
            </a:r>
            <a:r>
              <a:rPr lang="fr-FR" sz="2800" dirty="0" smtClean="0"/>
              <a:t>?</a:t>
            </a:r>
            <a:endParaRPr lang="fr-FR" sz="2800" dirty="0" smtClean="0"/>
          </a:p>
          <a:p>
            <a:r>
              <a:rPr lang="fr-FR" sz="2800" dirty="0" err="1" smtClean="0"/>
              <a:t>What</a:t>
            </a:r>
            <a:r>
              <a:rPr lang="fr-FR" sz="2800" dirty="0" smtClean="0"/>
              <a:t> </a:t>
            </a:r>
            <a:r>
              <a:rPr lang="fr-FR" sz="2800" dirty="0" smtClean="0"/>
              <a:t>information</a:t>
            </a:r>
            <a:r>
              <a:rPr lang="fr-FR" sz="2800" dirty="0" smtClean="0"/>
              <a:t> </a:t>
            </a:r>
            <a:r>
              <a:rPr lang="fr-FR" sz="2800" dirty="0" err="1" smtClean="0"/>
              <a:t>you</a:t>
            </a:r>
            <a:r>
              <a:rPr lang="fr-FR" sz="2800" dirty="0" smtClean="0"/>
              <a:t> </a:t>
            </a:r>
            <a:r>
              <a:rPr lang="fr-FR" sz="2800" dirty="0" err="1" smtClean="0"/>
              <a:t>will</a:t>
            </a:r>
            <a:r>
              <a:rPr lang="fr-FR" sz="2800" dirty="0" smtClean="0"/>
              <a:t> </a:t>
            </a:r>
            <a:r>
              <a:rPr lang="fr-FR" sz="2800" dirty="0" err="1" smtClean="0"/>
              <a:t>need</a:t>
            </a:r>
            <a:r>
              <a:rPr lang="fr-FR" sz="2800" dirty="0" smtClean="0"/>
              <a:t> </a:t>
            </a:r>
            <a:r>
              <a:rPr lang="fr-FR" sz="2800" dirty="0" smtClean="0"/>
              <a:t>to </a:t>
            </a:r>
            <a:r>
              <a:rPr lang="fr-FR" sz="2800" dirty="0" err="1" smtClean="0"/>
              <a:t>provide</a:t>
            </a:r>
            <a:r>
              <a:rPr lang="fr-FR" sz="2800" dirty="0" smtClean="0"/>
              <a:t> as the </a:t>
            </a:r>
            <a:r>
              <a:rPr lang="fr-FR" sz="2800" dirty="0" err="1" smtClean="0"/>
              <a:t>customer</a:t>
            </a:r>
            <a:r>
              <a:rPr lang="fr-FR" sz="2800" dirty="0" smtClean="0"/>
              <a:t>?</a:t>
            </a:r>
            <a:endParaRPr lang="fr-FR" sz="2800" dirty="0" smtClean="0"/>
          </a:p>
          <a:p>
            <a:r>
              <a:rPr lang="fr-FR" sz="2800" dirty="0" err="1" smtClean="0"/>
              <a:t>Think</a:t>
            </a:r>
            <a:r>
              <a:rPr lang="fr-FR" sz="2800" dirty="0" smtClean="0"/>
              <a:t> about </a:t>
            </a:r>
            <a:r>
              <a:rPr lang="fr-FR" sz="2800" dirty="0" err="1" smtClean="0"/>
              <a:t>some</a:t>
            </a:r>
            <a:r>
              <a:rPr lang="fr-FR" sz="2800" dirty="0" smtClean="0"/>
              <a:t> </a:t>
            </a:r>
            <a:r>
              <a:rPr lang="fr-FR" sz="2800" dirty="0" err="1" smtClean="0"/>
              <a:t>common</a:t>
            </a:r>
            <a:r>
              <a:rPr lang="fr-FR" sz="2800" dirty="0" smtClean="0"/>
              <a:t> phrases and look up </a:t>
            </a:r>
            <a:r>
              <a:rPr lang="fr-FR" sz="2800" dirty="0" err="1" smtClean="0"/>
              <a:t>any</a:t>
            </a:r>
            <a:r>
              <a:rPr lang="fr-FR" sz="2800" dirty="0" smtClean="0"/>
              <a:t> </a:t>
            </a:r>
            <a:r>
              <a:rPr lang="fr-FR" sz="2800" dirty="0" err="1" smtClean="0"/>
              <a:t>words</a:t>
            </a:r>
            <a:r>
              <a:rPr lang="fr-FR" sz="2800" dirty="0" smtClean="0"/>
              <a:t> </a:t>
            </a:r>
            <a:r>
              <a:rPr lang="fr-FR" sz="2800" dirty="0" err="1" smtClean="0"/>
              <a:t>you</a:t>
            </a:r>
            <a:r>
              <a:rPr lang="fr-FR" sz="2800" dirty="0" smtClean="0"/>
              <a:t> </a:t>
            </a:r>
            <a:r>
              <a:rPr lang="fr-FR" sz="2800" dirty="0" err="1" smtClean="0"/>
              <a:t>will</a:t>
            </a:r>
            <a:r>
              <a:rPr lang="fr-FR" sz="2800" dirty="0" smtClean="0"/>
              <a:t> </a:t>
            </a:r>
            <a:r>
              <a:rPr lang="fr-FR" sz="2800" dirty="0" err="1" smtClean="0"/>
              <a:t>need</a:t>
            </a:r>
            <a:r>
              <a:rPr lang="fr-FR" sz="2800" dirty="0" smtClean="0"/>
              <a:t>.</a:t>
            </a:r>
          </a:p>
          <a:p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987961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Useful</a:t>
            </a:r>
            <a:r>
              <a:rPr lang="fr-FR" dirty="0" smtClean="0"/>
              <a:t> Bank Phrases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Q. I </a:t>
            </a:r>
            <a:r>
              <a:rPr lang="fr-FR" dirty="0" err="1" smtClean="0"/>
              <a:t>would</a:t>
            </a:r>
            <a:r>
              <a:rPr lang="fr-FR" dirty="0" smtClean="0"/>
              <a:t> </a:t>
            </a:r>
            <a:r>
              <a:rPr lang="fr-FR" dirty="0" err="1" smtClean="0"/>
              <a:t>like</a:t>
            </a:r>
            <a:r>
              <a:rPr lang="fr-FR" dirty="0" smtClean="0"/>
              <a:t> to set up a </a:t>
            </a:r>
            <a:r>
              <a:rPr lang="fr-FR" dirty="0" err="1" smtClean="0"/>
              <a:t>classic</a:t>
            </a:r>
            <a:r>
              <a:rPr lang="fr-FR" dirty="0" smtClean="0"/>
              <a:t> / </a:t>
            </a:r>
            <a:r>
              <a:rPr lang="fr-FR" dirty="0" err="1" smtClean="0"/>
              <a:t>student</a:t>
            </a:r>
            <a:r>
              <a:rPr lang="fr-FR" dirty="0" smtClean="0"/>
              <a:t> / </a:t>
            </a:r>
            <a:r>
              <a:rPr lang="fr-FR" dirty="0" err="1" smtClean="0"/>
              <a:t>current</a:t>
            </a:r>
            <a:r>
              <a:rPr lang="fr-FR" dirty="0" smtClean="0"/>
              <a:t> / </a:t>
            </a:r>
            <a:r>
              <a:rPr lang="fr-FR" dirty="0" err="1" smtClean="0"/>
              <a:t>savings</a:t>
            </a:r>
            <a:r>
              <a:rPr lang="fr-FR" dirty="0" smtClean="0"/>
              <a:t> </a:t>
            </a:r>
            <a:r>
              <a:rPr lang="fr-FR" dirty="0" err="1" smtClean="0"/>
              <a:t>account</a:t>
            </a:r>
            <a:r>
              <a:rPr lang="fr-FR" dirty="0" smtClean="0"/>
              <a:t>.</a:t>
            </a:r>
          </a:p>
          <a:p>
            <a:r>
              <a:rPr lang="fr-FR" dirty="0" smtClean="0"/>
              <a:t>A. I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need</a:t>
            </a:r>
            <a:r>
              <a:rPr lang="fr-FR" dirty="0" smtClean="0"/>
              <a:t> to </a:t>
            </a:r>
            <a:r>
              <a:rPr lang="fr-FR" dirty="0" err="1" smtClean="0"/>
              <a:t>see</a:t>
            </a:r>
            <a:r>
              <a:rPr lang="fr-FR" dirty="0" smtClean="0"/>
              <a:t> </a:t>
            </a:r>
            <a:r>
              <a:rPr lang="fr-FR" dirty="0" err="1" smtClean="0"/>
              <a:t>some</a:t>
            </a:r>
            <a:r>
              <a:rPr lang="fr-FR" dirty="0" smtClean="0"/>
              <a:t> </a:t>
            </a:r>
            <a:r>
              <a:rPr lang="fr-FR" dirty="0" err="1" smtClean="0"/>
              <a:t>photographic</a:t>
            </a:r>
            <a:r>
              <a:rPr lang="fr-FR" dirty="0" smtClean="0"/>
              <a:t> ID </a:t>
            </a:r>
            <a:r>
              <a:rPr lang="fr-FR" dirty="0" err="1" smtClean="0"/>
              <a:t>such</a:t>
            </a:r>
            <a:r>
              <a:rPr lang="fr-FR" dirty="0" smtClean="0"/>
              <a:t> as a </a:t>
            </a:r>
            <a:r>
              <a:rPr lang="fr-FR" dirty="0" err="1" smtClean="0"/>
              <a:t>passport</a:t>
            </a:r>
            <a:r>
              <a:rPr lang="fr-FR" dirty="0" smtClean="0"/>
              <a:t> or </a:t>
            </a:r>
            <a:r>
              <a:rPr lang="fr-FR" dirty="0" err="1" smtClean="0"/>
              <a:t>driving</a:t>
            </a:r>
            <a:r>
              <a:rPr lang="fr-FR" dirty="0" smtClean="0"/>
              <a:t> licence and a copy of a utility bill.</a:t>
            </a:r>
          </a:p>
          <a:p>
            <a:r>
              <a:rPr lang="fr-FR" dirty="0" smtClean="0"/>
              <a:t>Q. Can </a:t>
            </a:r>
            <a:r>
              <a:rPr lang="fr-FR" dirty="0" err="1" smtClean="0"/>
              <a:t>you</a:t>
            </a:r>
            <a:r>
              <a:rPr lang="fr-FR" dirty="0" smtClean="0"/>
              <a:t> tell me about the </a:t>
            </a:r>
            <a:r>
              <a:rPr lang="fr-FR" dirty="0" err="1" smtClean="0"/>
              <a:t>banking</a:t>
            </a:r>
            <a:r>
              <a:rPr lang="fr-FR" dirty="0" smtClean="0"/>
              <a:t> services and </a:t>
            </a:r>
            <a:r>
              <a:rPr lang="fr-FR" dirty="0" err="1" smtClean="0"/>
              <a:t>fees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this</a:t>
            </a:r>
            <a:r>
              <a:rPr lang="fr-FR" dirty="0" smtClean="0"/>
              <a:t> </a:t>
            </a:r>
            <a:r>
              <a:rPr lang="fr-FR" dirty="0" err="1" smtClean="0"/>
              <a:t>account</a:t>
            </a:r>
            <a:r>
              <a:rPr lang="fr-FR" dirty="0" smtClean="0"/>
              <a:t>?</a:t>
            </a:r>
          </a:p>
          <a:p>
            <a:r>
              <a:rPr lang="fr-FR" dirty="0" smtClean="0"/>
              <a:t>A. </a:t>
            </a:r>
            <a:r>
              <a:rPr lang="fr-FR" dirty="0" err="1" smtClean="0"/>
              <a:t>Yes</a:t>
            </a:r>
            <a:r>
              <a:rPr lang="fr-FR" dirty="0" smtClean="0"/>
              <a:t>. Our </a:t>
            </a:r>
            <a:r>
              <a:rPr lang="fr-FR" dirty="0" err="1" smtClean="0"/>
              <a:t>classic</a:t>
            </a:r>
            <a:r>
              <a:rPr lang="fr-FR" dirty="0" smtClean="0"/>
              <a:t> </a:t>
            </a:r>
            <a:r>
              <a:rPr lang="fr-FR" dirty="0" err="1" smtClean="0"/>
              <a:t>account</a:t>
            </a:r>
            <a:r>
              <a:rPr lang="fr-FR" dirty="0" smtClean="0"/>
              <a:t> has an </a:t>
            </a:r>
            <a:r>
              <a:rPr lang="fr-FR" dirty="0" err="1" smtClean="0"/>
              <a:t>overdraft</a:t>
            </a:r>
            <a:r>
              <a:rPr lang="fr-FR" dirty="0" smtClean="0"/>
              <a:t> </a:t>
            </a:r>
            <a:r>
              <a:rPr lang="fr-FR" dirty="0" err="1" smtClean="0"/>
              <a:t>facility</a:t>
            </a:r>
            <a:r>
              <a:rPr lang="fr-FR" dirty="0" smtClean="0"/>
              <a:t> </a:t>
            </a:r>
            <a:r>
              <a:rPr lang="fr-FR" dirty="0" err="1" smtClean="0"/>
              <a:t>which</a:t>
            </a:r>
            <a:r>
              <a:rPr lang="fr-FR" dirty="0" smtClean="0"/>
              <a:t> </a:t>
            </a:r>
            <a:r>
              <a:rPr lang="fr-FR" dirty="0" err="1" smtClean="0"/>
              <a:t>costs</a:t>
            </a:r>
            <a:r>
              <a:rPr lang="fr-FR" dirty="0" smtClean="0"/>
              <a:t> £…… </a:t>
            </a:r>
          </a:p>
          <a:p>
            <a:r>
              <a:rPr lang="fr-FR" dirty="0" smtClean="0"/>
              <a:t>Q. </a:t>
            </a:r>
            <a:r>
              <a:rPr lang="fr-FR" dirty="0" err="1" smtClean="0"/>
              <a:t>What</a:t>
            </a:r>
            <a:r>
              <a:rPr lang="fr-FR" dirty="0" smtClean="0"/>
              <a:t> are </a:t>
            </a:r>
            <a:r>
              <a:rPr lang="fr-FR" dirty="0" err="1" smtClean="0"/>
              <a:t>your</a:t>
            </a:r>
            <a:r>
              <a:rPr lang="fr-FR" dirty="0" smtClean="0"/>
              <a:t> </a:t>
            </a:r>
            <a:r>
              <a:rPr lang="fr-FR" dirty="0" err="1" smtClean="0"/>
              <a:t>savings</a:t>
            </a:r>
            <a:r>
              <a:rPr lang="fr-FR" dirty="0" smtClean="0"/>
              <a:t> rates?</a:t>
            </a:r>
          </a:p>
          <a:p>
            <a:r>
              <a:rPr lang="fr-FR" dirty="0" smtClean="0"/>
              <a:t>A. It </a:t>
            </a:r>
            <a:r>
              <a:rPr lang="fr-FR" dirty="0" err="1" smtClean="0"/>
              <a:t>depends</a:t>
            </a:r>
            <a:r>
              <a:rPr lang="fr-FR" dirty="0" smtClean="0"/>
              <a:t> on the type of </a:t>
            </a:r>
            <a:r>
              <a:rPr lang="fr-FR" dirty="0" err="1" smtClean="0"/>
              <a:t>account</a:t>
            </a:r>
            <a:r>
              <a:rPr lang="fr-FR" dirty="0" smtClean="0"/>
              <a:t> </a:t>
            </a:r>
            <a:r>
              <a:rPr lang="fr-FR" dirty="0" err="1" smtClean="0"/>
              <a:t>you</a:t>
            </a:r>
            <a:r>
              <a:rPr lang="fr-FR" dirty="0" smtClean="0"/>
              <a:t> </a:t>
            </a:r>
            <a:r>
              <a:rPr lang="fr-FR" dirty="0" err="1" smtClean="0"/>
              <a:t>take</a:t>
            </a:r>
            <a:r>
              <a:rPr lang="fr-FR" dirty="0" smtClean="0"/>
              <a:t> out </a:t>
            </a:r>
            <a:r>
              <a:rPr lang="fr-FR" dirty="0" err="1" smtClean="0"/>
              <a:t>with</a:t>
            </a:r>
            <a:r>
              <a:rPr lang="fr-FR" dirty="0" smtClean="0"/>
              <a:t> us. I have </a:t>
            </a:r>
            <a:r>
              <a:rPr lang="fr-FR" dirty="0" err="1" smtClean="0"/>
              <a:t>some</a:t>
            </a:r>
            <a:r>
              <a:rPr lang="fr-FR" dirty="0" smtClean="0"/>
              <a:t> of the </a:t>
            </a:r>
            <a:r>
              <a:rPr lang="fr-FR" dirty="0" err="1" smtClean="0"/>
              <a:t>current</a:t>
            </a:r>
            <a:r>
              <a:rPr lang="fr-FR" dirty="0" smtClean="0"/>
              <a:t> </a:t>
            </a:r>
            <a:r>
              <a:rPr lang="fr-FR" dirty="0" err="1" smtClean="0"/>
              <a:t>savings</a:t>
            </a:r>
            <a:r>
              <a:rPr lang="fr-FR" dirty="0" smtClean="0"/>
              <a:t> rates on </a:t>
            </a:r>
            <a:r>
              <a:rPr lang="fr-FR" dirty="0" err="1" smtClean="0"/>
              <a:t>my</a:t>
            </a:r>
            <a:r>
              <a:rPr lang="fr-FR" dirty="0" smtClean="0"/>
              <a:t> </a:t>
            </a:r>
            <a:r>
              <a:rPr lang="fr-FR" dirty="0" err="1" smtClean="0"/>
              <a:t>screen</a:t>
            </a:r>
            <a:r>
              <a:rPr lang="fr-FR" dirty="0" smtClean="0"/>
              <a:t> to show </a:t>
            </a:r>
            <a:r>
              <a:rPr lang="fr-FR" dirty="0" err="1" smtClean="0"/>
              <a:t>you</a:t>
            </a:r>
            <a:r>
              <a:rPr lang="fr-FR" dirty="0" smtClean="0"/>
              <a:t>.</a:t>
            </a:r>
          </a:p>
          <a:p>
            <a:r>
              <a:rPr lang="fr-FR" dirty="0" smtClean="0"/>
              <a:t>Q. </a:t>
            </a:r>
            <a:r>
              <a:rPr lang="fr-FR" dirty="0" err="1" smtClean="0"/>
              <a:t>What</a:t>
            </a:r>
            <a:r>
              <a:rPr lang="fr-FR" dirty="0" smtClean="0"/>
              <a:t> </a:t>
            </a:r>
            <a:r>
              <a:rPr lang="fr-FR" dirty="0" err="1" smtClean="0"/>
              <a:t>other</a:t>
            </a:r>
            <a:r>
              <a:rPr lang="fr-FR" dirty="0" smtClean="0"/>
              <a:t> services do </a:t>
            </a:r>
            <a:r>
              <a:rPr lang="fr-FR" dirty="0" err="1" smtClean="0"/>
              <a:t>you</a:t>
            </a:r>
            <a:r>
              <a:rPr lang="fr-FR" dirty="0" smtClean="0"/>
              <a:t> </a:t>
            </a:r>
            <a:r>
              <a:rPr lang="fr-FR" dirty="0" err="1" smtClean="0"/>
              <a:t>provide</a:t>
            </a:r>
            <a:r>
              <a:rPr lang="fr-FR" dirty="0" smtClean="0"/>
              <a:t>?</a:t>
            </a:r>
          </a:p>
          <a:p>
            <a:r>
              <a:rPr lang="fr-FR" dirty="0" smtClean="0"/>
              <a:t>A. </a:t>
            </a:r>
            <a:r>
              <a:rPr lang="fr-FR" dirty="0" err="1" smtClean="0"/>
              <a:t>We</a:t>
            </a:r>
            <a:r>
              <a:rPr lang="fr-FR" dirty="0" smtClean="0"/>
              <a:t> have a </a:t>
            </a:r>
            <a:r>
              <a:rPr lang="fr-FR" dirty="0" err="1" smtClean="0"/>
              <a:t>variety</a:t>
            </a:r>
            <a:r>
              <a:rPr lang="fr-FR" dirty="0" smtClean="0"/>
              <a:t> of services </a:t>
            </a:r>
            <a:r>
              <a:rPr lang="fr-FR" dirty="0" err="1" smtClean="0"/>
              <a:t>such</a:t>
            </a:r>
            <a:r>
              <a:rPr lang="fr-FR" dirty="0" smtClean="0"/>
              <a:t> as </a:t>
            </a:r>
            <a:r>
              <a:rPr lang="fr-FR" dirty="0" err="1" smtClean="0"/>
              <a:t>personal</a:t>
            </a:r>
            <a:r>
              <a:rPr lang="fr-FR" dirty="0" smtClean="0"/>
              <a:t> </a:t>
            </a:r>
            <a:r>
              <a:rPr lang="fr-FR" dirty="0" err="1" smtClean="0"/>
              <a:t>loans</a:t>
            </a:r>
            <a:r>
              <a:rPr lang="fr-FR" dirty="0" smtClean="0"/>
              <a:t> and </a:t>
            </a:r>
            <a:r>
              <a:rPr lang="fr-FR" dirty="0" err="1" smtClean="0"/>
              <a:t>mortgages</a:t>
            </a:r>
            <a:r>
              <a:rPr lang="fr-FR" dirty="0" smtClean="0"/>
              <a:t>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839060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À bandes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 de couleurs]]</Template>
  <TotalTime>702</TotalTime>
  <Words>308</Words>
  <Application>Microsoft Office PowerPoint</Application>
  <PresentationFormat>Grand écran</PresentationFormat>
  <Paragraphs>41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9" baseType="lpstr">
      <vt:lpstr>Corbel</vt:lpstr>
      <vt:lpstr>Wingdings</vt:lpstr>
      <vt:lpstr>À bandes</vt:lpstr>
      <vt:lpstr>At The bank</vt:lpstr>
      <vt:lpstr>How to Open up a bank account</vt:lpstr>
      <vt:lpstr>Individual Banking services</vt:lpstr>
      <vt:lpstr>International Banking institutes Exercise</vt:lpstr>
      <vt:lpstr>Setting up a bank account – Speaking Exercise</vt:lpstr>
      <vt:lpstr>Useful Bank Phrases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 The bank</dc:title>
  <dc:creator>Utilisateur Windows</dc:creator>
  <cp:lastModifiedBy>Utilisateur Windows</cp:lastModifiedBy>
  <cp:revision>20</cp:revision>
  <dcterms:created xsi:type="dcterms:W3CDTF">2019-01-12T18:07:27Z</dcterms:created>
  <dcterms:modified xsi:type="dcterms:W3CDTF">2019-12-21T11:55:01Z</dcterms:modified>
</cp:coreProperties>
</file>