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notesMasterIdLst>
    <p:notesMasterId r:id="rId24"/>
  </p:notesMasterIdLst>
  <p:sldIdLst>
    <p:sldId id="256" r:id="rId2"/>
    <p:sldId id="271" r:id="rId3"/>
    <p:sldId id="258" r:id="rId4"/>
    <p:sldId id="266" r:id="rId5"/>
    <p:sldId id="259" r:id="rId6"/>
    <p:sldId id="273" r:id="rId7"/>
    <p:sldId id="274" r:id="rId8"/>
    <p:sldId id="262" r:id="rId9"/>
    <p:sldId id="263" r:id="rId10"/>
    <p:sldId id="269" r:id="rId11"/>
    <p:sldId id="270" r:id="rId12"/>
    <p:sldId id="260" r:id="rId13"/>
    <p:sldId id="272" r:id="rId14"/>
    <p:sldId id="267" r:id="rId15"/>
    <p:sldId id="261" r:id="rId16"/>
    <p:sldId id="278" r:id="rId17"/>
    <p:sldId id="279" r:id="rId18"/>
    <p:sldId id="280" r:id="rId19"/>
    <p:sldId id="275" r:id="rId20"/>
    <p:sldId id="268" r:id="rId21"/>
    <p:sldId id="264" r:id="rId22"/>
    <p:sldId id="26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5BEAE-9E09-466E-B91F-FE7D903301CD}" type="datetimeFigureOut">
              <a:rPr lang="fr-FR" smtClean="0"/>
              <a:t>17/11/2018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7784C-C74D-4C4E-86E8-459335312A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278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093CB-BD4E-4CF9-8CB6-2166800D4C04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6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6D35-5A17-4DA4-B0EC-B0CE5FBC4E9D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4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C5A4-26A6-43FB-B4E9-6C7E41DAB90C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3065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34B74-ECE7-4AE1-BDC7-83638B600AA8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0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5776-DDB4-4B9B-B0E4-E99FA834EA93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7880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4D9BF-480B-4564-95C1-FB9EE73B0B96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46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2D66-74B9-41DC-B275-9B2C6B16AE79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F218-34C3-4588-A81B-143F2FE9093A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0E32-ED9E-4955-9177-ED40435D5183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7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41ACC-3B53-4B3A-9748-64E773F87992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63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3A3D3-1009-4ECB-9732-85BCDAA536BD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9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A5FC-9D08-4F1F-8908-30FE67C2F16D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0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B2B1-8220-4506-A386-99421573D083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7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1C00-6F80-4C16-9DF1-CBBF1716E570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A9DBA-1D7C-49F4-B448-CB1EA0191C13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43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4AE6-0793-417C-8746-8B98A79E9AC4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0720C-01ED-4D49-B413-22313BE9F2A0}" type="datetime1">
              <a:rPr lang="en-US" smtClean="0"/>
              <a:t>11/17/2018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7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" TargetMode="External"/><Relationship Id="rId2" Type="http://schemas.openxmlformats.org/officeDocument/2006/relationships/hyperlink" Target="http://www.technologyreview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New Technologies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Emma </a:t>
            </a:r>
            <a:r>
              <a:rPr lang="fr-FR" sz="2400" dirty="0" err="1" smtClean="0"/>
              <a:t>Bowers</a:t>
            </a:r>
            <a:endParaRPr lang="fr-FR" sz="2400" dirty="0" smtClean="0"/>
          </a:p>
          <a:p>
            <a:r>
              <a:rPr lang="fr-FR" sz="2400" dirty="0" smtClean="0"/>
              <a:t>ING2 – </a:t>
            </a:r>
            <a:r>
              <a:rPr lang="fr-FR" sz="2400" dirty="0" err="1" smtClean="0"/>
              <a:t>Semester</a:t>
            </a:r>
            <a:r>
              <a:rPr lang="fr-FR" sz="2400" dirty="0" smtClean="0"/>
              <a:t> 1 – 2018/2019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68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Bill Gates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/>
              <a:t>An American business </a:t>
            </a:r>
            <a:r>
              <a:rPr lang="fr-FR" sz="2800" dirty="0" err="1" smtClean="0"/>
              <a:t>magnate</a:t>
            </a:r>
            <a:r>
              <a:rPr lang="fr-FR" sz="2800" dirty="0" smtClean="0"/>
              <a:t>, </a:t>
            </a:r>
            <a:r>
              <a:rPr lang="fr-FR" sz="2800" dirty="0" err="1" smtClean="0"/>
              <a:t>investor</a:t>
            </a:r>
            <a:r>
              <a:rPr lang="fr-FR" sz="2800" dirty="0" smtClean="0"/>
              <a:t>, </a:t>
            </a:r>
            <a:r>
              <a:rPr lang="fr-FR" sz="2800" dirty="0" err="1" smtClean="0"/>
              <a:t>author</a:t>
            </a:r>
            <a:r>
              <a:rPr lang="fr-FR" sz="2800" dirty="0" smtClean="0"/>
              <a:t>, </a:t>
            </a:r>
            <a:r>
              <a:rPr lang="fr-FR" sz="2800" dirty="0" err="1" smtClean="0"/>
              <a:t>philanthropist</a:t>
            </a:r>
            <a:r>
              <a:rPr lang="fr-FR" sz="2800" dirty="0" smtClean="0"/>
              <a:t>, </a:t>
            </a:r>
            <a:r>
              <a:rPr lang="fr-FR" sz="2800" dirty="0" err="1" smtClean="0"/>
              <a:t>humanitarian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One of the </a:t>
            </a:r>
            <a:r>
              <a:rPr lang="fr-FR" sz="2800" dirty="0" err="1" smtClean="0"/>
              <a:t>founders</a:t>
            </a:r>
            <a:r>
              <a:rPr lang="fr-FR" sz="2800" dirty="0" smtClean="0"/>
              <a:t> of Microsoft Corporation.</a:t>
            </a:r>
          </a:p>
          <a:p>
            <a:r>
              <a:rPr lang="fr-FR" sz="2800" dirty="0" err="1" smtClean="0"/>
              <a:t>They</a:t>
            </a:r>
            <a:r>
              <a:rPr lang="fr-FR" sz="2800" dirty="0" smtClean="0"/>
              <a:t> have </a:t>
            </a:r>
            <a:r>
              <a:rPr lang="fr-FR" sz="2800" dirty="0" err="1" smtClean="0"/>
              <a:t>provided</a:t>
            </a:r>
            <a:r>
              <a:rPr lang="fr-FR" sz="2800" dirty="0" smtClean="0"/>
              <a:t> us </a:t>
            </a:r>
            <a:r>
              <a:rPr lang="fr-FR" sz="2800" dirty="0" err="1" smtClean="0"/>
              <a:t>with</a:t>
            </a:r>
            <a:r>
              <a:rPr lang="fr-FR" sz="2800" dirty="0" smtClean="0"/>
              <a:t> computers.</a:t>
            </a:r>
          </a:p>
          <a:p>
            <a:r>
              <a:rPr lang="fr-FR" sz="2800" dirty="0" err="1" smtClean="0"/>
              <a:t>They</a:t>
            </a:r>
            <a:r>
              <a:rPr lang="fr-FR" sz="2800" dirty="0" smtClean="0"/>
              <a:t> have </a:t>
            </a:r>
            <a:r>
              <a:rPr lang="fr-FR" sz="2800" dirty="0" err="1" smtClean="0"/>
              <a:t>reached</a:t>
            </a:r>
            <a:r>
              <a:rPr lang="fr-FR" sz="2800" dirty="0" smtClean="0"/>
              <a:t> </a:t>
            </a:r>
            <a:r>
              <a:rPr lang="fr-FR" sz="2800" dirty="0" err="1" smtClean="0"/>
              <a:t>their</a:t>
            </a:r>
            <a:r>
              <a:rPr lang="fr-FR" sz="2800" dirty="0" smtClean="0"/>
              <a:t> goal. </a:t>
            </a:r>
            <a:r>
              <a:rPr lang="fr-FR" sz="2800" dirty="0" err="1" smtClean="0"/>
              <a:t>They</a:t>
            </a:r>
            <a:r>
              <a:rPr lang="fr-FR" sz="2800" dirty="0" smtClean="0"/>
              <a:t> </a:t>
            </a:r>
            <a:r>
              <a:rPr lang="fr-FR" sz="2800" dirty="0" err="1" smtClean="0"/>
              <a:t>wanted</a:t>
            </a:r>
            <a:r>
              <a:rPr lang="fr-FR" sz="2800" dirty="0" smtClean="0"/>
              <a:t> to put a computer in </a:t>
            </a:r>
            <a:r>
              <a:rPr lang="fr-FR" sz="2800" dirty="0" err="1" smtClean="0"/>
              <a:t>every</a:t>
            </a:r>
            <a:r>
              <a:rPr lang="fr-FR" sz="2800" dirty="0" smtClean="0"/>
              <a:t> home and on </a:t>
            </a:r>
            <a:r>
              <a:rPr lang="fr-FR" sz="2800" dirty="0" err="1" smtClean="0"/>
              <a:t>every</a:t>
            </a:r>
            <a:r>
              <a:rPr lang="fr-FR" sz="2800" dirty="0" smtClean="0"/>
              <a:t> desk. </a:t>
            </a:r>
          </a:p>
          <a:p>
            <a:r>
              <a:rPr lang="fr-FR" sz="2800" dirty="0" smtClean="0"/>
              <a:t>Over a billion </a:t>
            </a:r>
            <a:r>
              <a:rPr lang="fr-FR" sz="2800" dirty="0" err="1" smtClean="0"/>
              <a:t>PC’s</a:t>
            </a:r>
            <a:r>
              <a:rPr lang="fr-FR" sz="2800" dirty="0" smtClean="0"/>
              <a:t> are </a:t>
            </a:r>
            <a:r>
              <a:rPr lang="fr-FR" sz="2800" dirty="0" err="1" smtClean="0"/>
              <a:t>used</a:t>
            </a:r>
            <a:r>
              <a:rPr lang="fr-FR" sz="2800" dirty="0" smtClean="0"/>
              <a:t> </a:t>
            </a:r>
            <a:r>
              <a:rPr lang="fr-FR" sz="2800" dirty="0" err="1" smtClean="0"/>
              <a:t>around</a:t>
            </a:r>
            <a:r>
              <a:rPr lang="fr-FR" sz="2800" dirty="0" smtClean="0"/>
              <a:t> the world </a:t>
            </a:r>
            <a:r>
              <a:rPr lang="fr-FR" sz="2800" dirty="0" err="1" smtClean="0"/>
              <a:t>today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endParaRPr lang="fr-FR" sz="2800" dirty="0" smtClean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3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Steven Jobs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87425"/>
            <a:ext cx="8596668" cy="45539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FR" dirty="0" smtClean="0"/>
          </a:p>
          <a:p>
            <a:r>
              <a:rPr lang="fr-FR" sz="9600" dirty="0" err="1" smtClean="0"/>
              <a:t>Was</a:t>
            </a:r>
            <a:r>
              <a:rPr lang="fr-FR" sz="9600" dirty="0" smtClean="0"/>
              <a:t> an American business </a:t>
            </a:r>
            <a:r>
              <a:rPr lang="fr-FR" sz="9600" dirty="0" err="1" smtClean="0"/>
              <a:t>magnate</a:t>
            </a:r>
            <a:r>
              <a:rPr lang="fr-FR" sz="9600" dirty="0"/>
              <a:t>,</a:t>
            </a:r>
            <a:r>
              <a:rPr lang="fr-FR" sz="9600" dirty="0" smtClean="0"/>
              <a:t> </a:t>
            </a:r>
            <a:r>
              <a:rPr lang="fr-FR" sz="9600" dirty="0" err="1" smtClean="0"/>
              <a:t>investor</a:t>
            </a:r>
            <a:r>
              <a:rPr lang="fr-FR" sz="9600" dirty="0" smtClean="0"/>
              <a:t>, </a:t>
            </a:r>
            <a:r>
              <a:rPr lang="fr-FR" sz="9600" dirty="0" err="1" smtClean="0"/>
              <a:t>supportor</a:t>
            </a:r>
            <a:r>
              <a:rPr lang="fr-FR" sz="9600" dirty="0" smtClean="0"/>
              <a:t> of </a:t>
            </a:r>
            <a:r>
              <a:rPr lang="fr-FR" sz="9600" dirty="0" err="1" smtClean="0"/>
              <a:t>charities</a:t>
            </a:r>
            <a:r>
              <a:rPr lang="fr-FR" sz="9600" dirty="0" smtClean="0"/>
              <a:t> and </a:t>
            </a:r>
            <a:r>
              <a:rPr lang="fr-FR" sz="9600" dirty="0" err="1" smtClean="0"/>
              <a:t>environmental</a:t>
            </a:r>
            <a:r>
              <a:rPr lang="fr-FR" sz="9600" dirty="0" smtClean="0"/>
              <a:t> causes</a:t>
            </a:r>
          </a:p>
          <a:p>
            <a:r>
              <a:rPr lang="fr-FR" sz="9600" dirty="0" smtClean="0"/>
              <a:t>He </a:t>
            </a:r>
            <a:r>
              <a:rPr lang="fr-FR" sz="9600" dirty="0" err="1" smtClean="0"/>
              <a:t>was</a:t>
            </a:r>
            <a:r>
              <a:rPr lang="fr-FR" sz="9600" dirty="0" smtClean="0"/>
              <a:t> the Chairman, </a:t>
            </a:r>
            <a:r>
              <a:rPr lang="fr-FR" sz="9600" dirty="0"/>
              <a:t>C</a:t>
            </a:r>
            <a:r>
              <a:rPr lang="fr-FR" sz="9600" dirty="0" smtClean="0"/>
              <a:t>hief </a:t>
            </a:r>
            <a:r>
              <a:rPr lang="fr-FR" sz="9600" dirty="0" err="1"/>
              <a:t>E</a:t>
            </a:r>
            <a:r>
              <a:rPr lang="fr-FR" sz="9600" dirty="0" err="1" smtClean="0"/>
              <a:t>xecutive</a:t>
            </a:r>
            <a:r>
              <a:rPr lang="fr-FR" sz="9600" dirty="0" smtClean="0"/>
              <a:t> </a:t>
            </a:r>
            <a:r>
              <a:rPr lang="fr-FR" sz="9600" dirty="0" err="1"/>
              <a:t>O</a:t>
            </a:r>
            <a:r>
              <a:rPr lang="fr-FR" sz="9600" dirty="0" err="1" smtClean="0"/>
              <a:t>fficer</a:t>
            </a:r>
            <a:r>
              <a:rPr lang="fr-FR" sz="9600" dirty="0" smtClean="0"/>
              <a:t> and </a:t>
            </a:r>
            <a:r>
              <a:rPr lang="fr-FR" sz="9600" dirty="0"/>
              <a:t>C</a:t>
            </a:r>
            <a:r>
              <a:rPr lang="fr-FR" sz="9600" dirty="0" smtClean="0"/>
              <a:t>o-</a:t>
            </a:r>
            <a:r>
              <a:rPr lang="fr-FR" sz="9600" dirty="0" err="1" smtClean="0"/>
              <a:t>founder</a:t>
            </a:r>
            <a:r>
              <a:rPr lang="fr-FR" sz="9600" dirty="0" smtClean="0"/>
              <a:t> of Apple Inc. The Chairman and </a:t>
            </a:r>
            <a:r>
              <a:rPr lang="fr-FR" sz="9600" dirty="0" err="1" smtClean="0"/>
              <a:t>majority</a:t>
            </a:r>
            <a:r>
              <a:rPr lang="fr-FR" sz="9600" dirty="0" smtClean="0"/>
              <a:t> </a:t>
            </a:r>
            <a:r>
              <a:rPr lang="fr-FR" sz="9600" dirty="0" err="1" smtClean="0"/>
              <a:t>shareholder</a:t>
            </a:r>
            <a:r>
              <a:rPr lang="fr-FR" sz="9600" dirty="0" smtClean="0"/>
              <a:t> of Pixar and a </a:t>
            </a:r>
            <a:r>
              <a:rPr lang="fr-FR" sz="9600" dirty="0" err="1" smtClean="0"/>
              <a:t>Member</a:t>
            </a:r>
            <a:r>
              <a:rPr lang="fr-FR" sz="9600" dirty="0" smtClean="0"/>
              <a:t> of The Walt Disney </a:t>
            </a:r>
            <a:r>
              <a:rPr lang="fr-FR" sz="9600" dirty="0" err="1" smtClean="0"/>
              <a:t>Company’s</a:t>
            </a:r>
            <a:r>
              <a:rPr lang="fr-FR" sz="9600" dirty="0" smtClean="0"/>
              <a:t> </a:t>
            </a:r>
            <a:r>
              <a:rPr lang="fr-FR" sz="9600" dirty="0" err="1"/>
              <a:t>B</a:t>
            </a:r>
            <a:r>
              <a:rPr lang="fr-FR" sz="9600" dirty="0" err="1" smtClean="0"/>
              <a:t>oard</a:t>
            </a:r>
            <a:r>
              <a:rPr lang="fr-FR" sz="9600" dirty="0" smtClean="0"/>
              <a:t> of </a:t>
            </a:r>
            <a:r>
              <a:rPr lang="fr-FR" sz="9600" dirty="0" err="1"/>
              <a:t>D</a:t>
            </a:r>
            <a:r>
              <a:rPr lang="fr-FR" sz="9600" dirty="0" err="1" smtClean="0"/>
              <a:t>irectors</a:t>
            </a:r>
            <a:r>
              <a:rPr lang="fr-FR" sz="9600" dirty="0" smtClean="0"/>
              <a:t>. The </a:t>
            </a:r>
            <a:r>
              <a:rPr lang="fr-FR" sz="9600" dirty="0" err="1"/>
              <a:t>F</a:t>
            </a:r>
            <a:r>
              <a:rPr lang="fr-FR" sz="9600" dirty="0" err="1" smtClean="0"/>
              <a:t>ounder</a:t>
            </a:r>
            <a:r>
              <a:rPr lang="fr-FR" sz="9600" dirty="0" smtClean="0"/>
              <a:t>, Chairman and CEO of </a:t>
            </a:r>
            <a:r>
              <a:rPr lang="fr-FR" sz="9600" dirty="0" err="1" smtClean="0"/>
              <a:t>NeXT</a:t>
            </a:r>
            <a:endParaRPr lang="fr-FR" sz="9600" dirty="0" smtClean="0"/>
          </a:p>
          <a:p>
            <a:r>
              <a:rPr lang="fr-FR" sz="9600" dirty="0" smtClean="0"/>
              <a:t>Co-</a:t>
            </a:r>
            <a:r>
              <a:rPr lang="fr-FR" sz="9600" dirty="0" err="1" smtClean="0"/>
              <a:t>creator</a:t>
            </a:r>
            <a:r>
              <a:rPr lang="fr-FR" sz="9600" dirty="0" smtClean="0"/>
              <a:t> of the Mackintosh, </a:t>
            </a:r>
            <a:r>
              <a:rPr lang="fr-FR" sz="9600" dirty="0" err="1" smtClean="0"/>
              <a:t>ipod</a:t>
            </a:r>
            <a:r>
              <a:rPr lang="fr-FR" sz="9600" dirty="0" smtClean="0"/>
              <a:t>, </a:t>
            </a:r>
            <a:r>
              <a:rPr lang="fr-FR" sz="9600" dirty="0" err="1" smtClean="0"/>
              <a:t>iphone</a:t>
            </a:r>
            <a:r>
              <a:rPr lang="fr-FR" sz="9600" dirty="0" smtClean="0"/>
              <a:t>, iPad and first Apple stores</a:t>
            </a:r>
          </a:p>
          <a:p>
            <a:r>
              <a:rPr lang="fr-FR" sz="9600" dirty="0" err="1" smtClean="0"/>
              <a:t>Created</a:t>
            </a:r>
            <a:r>
              <a:rPr lang="fr-FR" sz="9600" dirty="0" smtClean="0"/>
              <a:t> computers for </a:t>
            </a:r>
            <a:r>
              <a:rPr lang="fr-FR" sz="9600" dirty="0" err="1" smtClean="0"/>
              <a:t>education</a:t>
            </a:r>
            <a:r>
              <a:rPr lang="fr-FR" sz="9600" dirty="0" smtClean="0"/>
              <a:t> and business</a:t>
            </a:r>
          </a:p>
          <a:p>
            <a:r>
              <a:rPr lang="fr-FR" sz="9600" dirty="0" err="1" smtClean="0"/>
              <a:t>Invested</a:t>
            </a:r>
            <a:r>
              <a:rPr lang="fr-FR" sz="9600" dirty="0" smtClean="0"/>
              <a:t> in computer </a:t>
            </a:r>
            <a:r>
              <a:rPr lang="fr-FR" sz="9600" dirty="0" err="1" smtClean="0"/>
              <a:t>graphics</a:t>
            </a:r>
            <a:r>
              <a:rPr lang="fr-FR" sz="9600" dirty="0" smtClean="0"/>
              <a:t> and </a:t>
            </a:r>
            <a:r>
              <a:rPr lang="fr-FR" sz="9600" dirty="0" err="1" smtClean="0"/>
              <a:t>video</a:t>
            </a:r>
            <a:r>
              <a:rPr lang="fr-FR" sz="9600" dirty="0" smtClean="0"/>
              <a:t> production</a:t>
            </a:r>
          </a:p>
          <a:p>
            <a:r>
              <a:rPr lang="fr-FR" sz="9600" dirty="0" err="1" smtClean="0"/>
              <a:t>Created</a:t>
            </a:r>
            <a:r>
              <a:rPr lang="fr-FR" sz="9600" dirty="0" smtClean="0"/>
              <a:t> a </a:t>
            </a:r>
            <a:r>
              <a:rPr lang="fr-FR" sz="9600" dirty="0" err="1" smtClean="0"/>
              <a:t>device</a:t>
            </a:r>
            <a:r>
              <a:rPr lang="fr-FR" sz="9600" dirty="0" smtClean="0"/>
              <a:t> </a:t>
            </a:r>
            <a:r>
              <a:rPr lang="fr-FR" sz="9600" dirty="0" err="1" smtClean="0"/>
              <a:t>that</a:t>
            </a:r>
            <a:r>
              <a:rPr lang="fr-FR" sz="9600" dirty="0" smtClean="0"/>
              <a:t> </a:t>
            </a:r>
            <a:r>
              <a:rPr lang="fr-FR" sz="9600" dirty="0" err="1" smtClean="0"/>
              <a:t>users</a:t>
            </a:r>
            <a:r>
              <a:rPr lang="fr-FR" sz="9600" dirty="0" smtClean="0"/>
              <a:t> </a:t>
            </a:r>
            <a:r>
              <a:rPr lang="fr-FR" sz="9600" dirty="0" err="1" smtClean="0"/>
              <a:t>can</a:t>
            </a:r>
            <a:r>
              <a:rPr lang="fr-FR" sz="9600" dirty="0" smtClean="0"/>
              <a:t> </a:t>
            </a:r>
            <a:r>
              <a:rPr lang="fr-FR" sz="9600" dirty="0" err="1" smtClean="0"/>
              <a:t>make</a:t>
            </a:r>
            <a:r>
              <a:rPr lang="fr-FR" sz="9600" dirty="0" smtClean="0"/>
              <a:t> calls, </a:t>
            </a:r>
            <a:r>
              <a:rPr lang="fr-FR" sz="9600" dirty="0" err="1" smtClean="0"/>
              <a:t>listen</a:t>
            </a:r>
            <a:r>
              <a:rPr lang="fr-FR" sz="9600" dirty="0" smtClean="0"/>
              <a:t> to music and </a:t>
            </a:r>
            <a:r>
              <a:rPr lang="fr-FR" sz="9600" dirty="0" err="1" smtClean="0"/>
              <a:t>browse</a:t>
            </a:r>
            <a:r>
              <a:rPr lang="fr-FR" sz="9600" dirty="0" smtClean="0"/>
              <a:t> the internet on one </a:t>
            </a:r>
            <a:r>
              <a:rPr lang="fr-FR" sz="9600" dirty="0" err="1" smtClean="0"/>
              <a:t>touch</a:t>
            </a:r>
            <a:r>
              <a:rPr lang="fr-FR" sz="9600" dirty="0" smtClean="0"/>
              <a:t> </a:t>
            </a:r>
            <a:r>
              <a:rPr lang="fr-FR" sz="9600" dirty="0" err="1" smtClean="0"/>
              <a:t>screen</a:t>
            </a:r>
            <a:r>
              <a:rPr lang="fr-FR" sz="9600" dirty="0" smtClean="0"/>
              <a:t> </a:t>
            </a:r>
            <a:r>
              <a:rPr lang="fr-FR" sz="9600" dirty="0" err="1" smtClean="0"/>
              <a:t>device</a:t>
            </a:r>
            <a:endParaRPr lang="fr-FR" sz="9600" dirty="0" smtClean="0"/>
          </a:p>
          <a:p>
            <a:pPr marL="0" indent="0">
              <a:buNone/>
            </a:pPr>
            <a:endParaRPr lang="fr-FR" sz="9600" dirty="0" smtClean="0"/>
          </a:p>
          <a:p>
            <a:pPr marL="0" indent="0">
              <a:buNone/>
            </a:pPr>
            <a:r>
              <a:rPr lang="fr-FR" sz="9600" dirty="0" smtClean="0"/>
              <a:t>  </a:t>
            </a:r>
            <a:endParaRPr lang="fr-FR" sz="9600" dirty="0"/>
          </a:p>
          <a:p>
            <a:endParaRPr lang="fr-FR" sz="8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91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Class Activity</a:t>
            </a:r>
            <a:r>
              <a:rPr lang="fr-FR" dirty="0" smtClean="0"/>
              <a:t> – Reading </a:t>
            </a:r>
            <a:r>
              <a:rPr lang="fr-FR" dirty="0" err="1" smtClean="0"/>
              <a:t>Comprehension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6500" dirty="0" smtClean="0"/>
              <a:t>Read </a:t>
            </a:r>
            <a:r>
              <a:rPr lang="fr-FR" sz="6500" dirty="0" err="1" smtClean="0"/>
              <a:t>this</a:t>
            </a:r>
            <a:r>
              <a:rPr lang="fr-FR" sz="6500" dirty="0" smtClean="0"/>
              <a:t> online </a:t>
            </a:r>
            <a:r>
              <a:rPr lang="fr-FR" sz="6500" dirty="0" err="1" smtClean="0"/>
              <a:t>newpaper</a:t>
            </a:r>
            <a:r>
              <a:rPr lang="fr-FR" sz="6500" dirty="0" smtClean="0"/>
              <a:t> </a:t>
            </a:r>
            <a:r>
              <a:rPr lang="fr-FR" sz="6500" dirty="0"/>
              <a:t>article: </a:t>
            </a:r>
            <a:endParaRPr lang="fr-FR" sz="6500" dirty="0" smtClean="0"/>
          </a:p>
          <a:p>
            <a:pPr marL="0" indent="0">
              <a:buNone/>
            </a:pPr>
            <a:endParaRPr lang="fr-FR" sz="6500" dirty="0"/>
          </a:p>
          <a:p>
            <a:pPr marL="0" indent="0">
              <a:buNone/>
            </a:pPr>
            <a:r>
              <a:rPr lang="fr-FR" sz="6500" dirty="0" smtClean="0"/>
              <a:t>‘</a:t>
            </a:r>
            <a:r>
              <a:rPr lang="fr-FR" sz="6500" b="1" u="sng" dirty="0" err="1"/>
              <a:t>Artificial</a:t>
            </a:r>
            <a:r>
              <a:rPr lang="fr-FR" sz="6500" b="1" u="sng" dirty="0"/>
              <a:t> intelligence </a:t>
            </a:r>
            <a:r>
              <a:rPr lang="fr-FR" sz="6500" b="1" u="sng" dirty="0" err="1"/>
              <a:t>could</a:t>
            </a:r>
            <a:r>
              <a:rPr lang="fr-FR" sz="6500" dirty="0" smtClean="0"/>
              <a:t> </a:t>
            </a:r>
            <a:r>
              <a:rPr lang="fr-FR" sz="6500" b="1" u="sng" dirty="0" err="1" smtClean="0"/>
              <a:t>spell</a:t>
            </a:r>
            <a:r>
              <a:rPr lang="fr-FR" sz="6500" b="1" u="sng" dirty="0" smtClean="0"/>
              <a:t> </a:t>
            </a:r>
            <a:r>
              <a:rPr lang="fr-FR" sz="6500" b="1" u="sng" dirty="0"/>
              <a:t>end of </a:t>
            </a:r>
            <a:r>
              <a:rPr lang="fr-FR" sz="6500" b="1" u="sng" dirty="0" err="1"/>
              <a:t>human</a:t>
            </a:r>
            <a:r>
              <a:rPr lang="fr-FR" sz="6500" b="1" u="sng" dirty="0"/>
              <a:t> race ’</a:t>
            </a:r>
            <a:r>
              <a:rPr lang="fr-FR" sz="6500" dirty="0"/>
              <a:t> – Stephen </a:t>
            </a:r>
            <a:r>
              <a:rPr lang="fr-FR" sz="6500" dirty="0" err="1"/>
              <a:t>Hawking</a:t>
            </a:r>
            <a:r>
              <a:rPr lang="fr-FR" sz="6500" dirty="0"/>
              <a:t> </a:t>
            </a:r>
          </a:p>
          <a:p>
            <a:endParaRPr lang="fr-FR" sz="6500" dirty="0" smtClean="0"/>
          </a:p>
          <a:p>
            <a:pPr marL="0" indent="0">
              <a:buNone/>
            </a:pPr>
            <a:r>
              <a:rPr lang="fr-FR" sz="6500" dirty="0"/>
              <a:t>www.theguardian.com – The Guardian, 2</a:t>
            </a:r>
            <a:r>
              <a:rPr lang="fr-FR" sz="6500" baseline="30000" dirty="0"/>
              <a:t>nd</a:t>
            </a:r>
            <a:r>
              <a:rPr lang="fr-FR" sz="6500" dirty="0"/>
              <a:t> </a:t>
            </a:r>
            <a:r>
              <a:rPr lang="fr-FR" sz="6500" dirty="0" err="1"/>
              <a:t>December</a:t>
            </a:r>
            <a:r>
              <a:rPr lang="fr-FR" sz="6500" dirty="0"/>
              <a:t>, 2014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 smtClean="0"/>
              <a:t>: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Reading Activity</a:t>
            </a:r>
            <a:r>
              <a:rPr lang="fr-FR" dirty="0" smtClean="0"/>
              <a:t>: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/>
              <a:t>1. </a:t>
            </a:r>
            <a:r>
              <a:rPr lang="fr-FR" sz="2800" dirty="0" err="1"/>
              <a:t>Artificial</a:t>
            </a:r>
            <a:r>
              <a:rPr lang="fr-FR" sz="2800" dirty="0"/>
              <a:t> intelligence </a:t>
            </a:r>
            <a:r>
              <a:rPr lang="fr-FR" sz="2800" dirty="0" err="1"/>
              <a:t>could</a:t>
            </a:r>
            <a:r>
              <a:rPr lang="fr-FR" sz="2800" dirty="0"/>
              <a:t> </a:t>
            </a:r>
            <a:r>
              <a:rPr lang="fr-FR" sz="2800" dirty="0" err="1"/>
              <a:t>spell</a:t>
            </a:r>
            <a:r>
              <a:rPr lang="fr-FR" sz="2800" dirty="0"/>
              <a:t> the end of </a:t>
            </a:r>
            <a:r>
              <a:rPr lang="fr-FR" sz="2800" dirty="0" err="1"/>
              <a:t>what</a:t>
            </a:r>
            <a:r>
              <a:rPr lang="fr-FR" sz="2800" dirty="0"/>
              <a:t>?</a:t>
            </a:r>
          </a:p>
          <a:p>
            <a:r>
              <a:rPr lang="fr-FR" sz="2800" dirty="0"/>
              <a:t>2. </a:t>
            </a:r>
            <a:r>
              <a:rPr lang="fr-FR" sz="2800" dirty="0" smtClean="0"/>
              <a:t>Stephen </a:t>
            </a:r>
            <a:r>
              <a:rPr lang="fr-FR" sz="2800" dirty="0" err="1"/>
              <a:t>Hawking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a </a:t>
            </a:r>
            <a:r>
              <a:rPr lang="fr-FR" sz="2800" dirty="0" err="1"/>
              <a:t>famous</a:t>
            </a:r>
            <a:r>
              <a:rPr lang="fr-FR" sz="2800" dirty="0"/>
              <a:t> </a:t>
            </a:r>
            <a:r>
              <a:rPr lang="fr-FR" sz="2800" dirty="0" err="1"/>
              <a:t>what</a:t>
            </a:r>
            <a:r>
              <a:rPr lang="fr-FR" sz="2800" dirty="0"/>
              <a:t>?</a:t>
            </a:r>
          </a:p>
          <a:p>
            <a:r>
              <a:rPr lang="fr-FR" sz="2800" dirty="0"/>
              <a:t>3. </a:t>
            </a:r>
            <a:r>
              <a:rPr lang="fr-FR" sz="2800" dirty="0" err="1"/>
              <a:t>What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the </a:t>
            </a:r>
            <a:r>
              <a:rPr lang="fr-FR" sz="2800" dirty="0" err="1"/>
              <a:t>disease</a:t>
            </a:r>
            <a:r>
              <a:rPr lang="fr-FR" sz="2800" dirty="0"/>
              <a:t> </a:t>
            </a:r>
            <a:r>
              <a:rPr lang="fr-FR" sz="2800" dirty="0" err="1"/>
              <a:t>called</a:t>
            </a:r>
            <a:r>
              <a:rPr lang="fr-FR" sz="2800" dirty="0"/>
              <a:t> </a:t>
            </a:r>
            <a:r>
              <a:rPr lang="fr-FR" sz="2800" dirty="0" err="1"/>
              <a:t>which</a:t>
            </a:r>
            <a:r>
              <a:rPr lang="fr-FR" sz="2800" dirty="0"/>
              <a:t> has </a:t>
            </a:r>
            <a:r>
              <a:rPr lang="fr-FR" sz="2800" dirty="0" err="1"/>
              <a:t>left</a:t>
            </a:r>
            <a:r>
              <a:rPr lang="fr-FR" sz="2800" dirty="0"/>
              <a:t> Stephen </a:t>
            </a:r>
            <a:r>
              <a:rPr lang="fr-FR" sz="2800" dirty="0" err="1"/>
              <a:t>almost</a:t>
            </a:r>
            <a:r>
              <a:rPr lang="fr-FR" sz="2800" dirty="0"/>
              <a:t> </a:t>
            </a:r>
            <a:r>
              <a:rPr lang="fr-FR" sz="2800" dirty="0" err="1"/>
              <a:t>paralysed</a:t>
            </a:r>
            <a:r>
              <a:rPr lang="fr-FR" sz="2800" dirty="0"/>
              <a:t>?</a:t>
            </a:r>
          </a:p>
          <a:p>
            <a:r>
              <a:rPr lang="fr-FR" sz="2800" dirty="0"/>
              <a:t>4. </a:t>
            </a:r>
            <a:r>
              <a:rPr lang="fr-FR" sz="2800" dirty="0" err="1"/>
              <a:t>What</a:t>
            </a:r>
            <a:r>
              <a:rPr lang="fr-FR" sz="2800" dirty="0"/>
              <a:t> </a:t>
            </a:r>
            <a:r>
              <a:rPr lang="fr-FR" sz="2800" dirty="0" err="1"/>
              <a:t>did</a:t>
            </a:r>
            <a:r>
              <a:rPr lang="fr-FR" sz="2800" dirty="0"/>
              <a:t> </a:t>
            </a:r>
            <a:r>
              <a:rPr lang="fr-FR" sz="2800" dirty="0" err="1"/>
              <a:t>he</a:t>
            </a:r>
            <a:r>
              <a:rPr lang="fr-FR" sz="2800" dirty="0"/>
              <a:t> tell a </a:t>
            </a:r>
            <a:r>
              <a:rPr lang="fr-FR" sz="2800" dirty="0" err="1"/>
              <a:t>press</a:t>
            </a:r>
            <a:r>
              <a:rPr lang="fr-FR" sz="2800" dirty="0"/>
              <a:t> </a:t>
            </a:r>
            <a:r>
              <a:rPr lang="fr-FR" sz="2800" dirty="0" err="1"/>
              <a:t>conference</a:t>
            </a:r>
            <a:r>
              <a:rPr lang="fr-FR" sz="2800" dirty="0"/>
              <a:t> at the new Intel software </a:t>
            </a:r>
            <a:r>
              <a:rPr lang="fr-FR" sz="2800" dirty="0" err="1"/>
              <a:t>platform</a:t>
            </a:r>
            <a:r>
              <a:rPr lang="fr-FR" sz="2800" dirty="0"/>
              <a:t>?</a:t>
            </a:r>
          </a:p>
          <a:p>
            <a:r>
              <a:rPr lang="fr-FR" sz="2800" dirty="0"/>
              <a:t>5. </a:t>
            </a:r>
            <a:r>
              <a:rPr lang="fr-FR" sz="2800" dirty="0" err="1"/>
              <a:t>With</a:t>
            </a:r>
            <a:r>
              <a:rPr lang="fr-FR" sz="2800" dirty="0"/>
              <a:t> the </a:t>
            </a:r>
            <a:r>
              <a:rPr lang="fr-FR" sz="2800" dirty="0" err="1"/>
              <a:t>improvements</a:t>
            </a:r>
            <a:r>
              <a:rPr lang="fr-FR" sz="2800" dirty="0"/>
              <a:t> </a:t>
            </a:r>
            <a:r>
              <a:rPr lang="fr-FR" sz="2800" dirty="0" err="1"/>
              <a:t>what</a:t>
            </a:r>
            <a:r>
              <a:rPr lang="fr-FR" sz="2800" dirty="0"/>
              <a:t> has </a:t>
            </a:r>
            <a:r>
              <a:rPr lang="fr-FR" sz="2800" dirty="0" err="1"/>
              <a:t>he</a:t>
            </a:r>
            <a:r>
              <a:rPr lang="fr-FR" sz="2800" dirty="0"/>
              <a:t> been able to do?</a:t>
            </a:r>
          </a:p>
          <a:p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0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Reading Activity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 smtClean="0"/>
              <a:t>6. How are </a:t>
            </a:r>
            <a:r>
              <a:rPr lang="fr-FR" sz="2800" dirty="0" err="1" smtClean="0"/>
              <a:t>Intel’s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r>
              <a:rPr lang="fr-FR" sz="2800" dirty="0" smtClean="0"/>
              <a:t> and </a:t>
            </a:r>
            <a:r>
              <a:rPr lang="fr-FR" sz="2800" dirty="0" err="1" smtClean="0"/>
              <a:t>development</a:t>
            </a:r>
            <a:r>
              <a:rPr lang="fr-FR" sz="2800" dirty="0" smtClean="0"/>
              <a:t> </a:t>
            </a:r>
            <a:r>
              <a:rPr lang="fr-FR" sz="2800" dirty="0" err="1" smtClean="0"/>
              <a:t>helping</a:t>
            </a:r>
            <a:r>
              <a:rPr lang="fr-FR" sz="2800" dirty="0" smtClean="0"/>
              <a:t> </a:t>
            </a:r>
            <a:r>
              <a:rPr lang="fr-FR" sz="2800" dirty="0" err="1" smtClean="0"/>
              <a:t>disabled</a:t>
            </a:r>
            <a:r>
              <a:rPr lang="fr-FR" sz="2800" dirty="0" smtClean="0"/>
              <a:t> people?</a:t>
            </a:r>
          </a:p>
          <a:p>
            <a:r>
              <a:rPr lang="fr-FR" sz="2800" dirty="0" smtClean="0"/>
              <a:t>7. This </a:t>
            </a:r>
            <a:r>
              <a:rPr lang="fr-FR" sz="2800" dirty="0" err="1" smtClean="0"/>
              <a:t>is</a:t>
            </a:r>
            <a:r>
              <a:rPr lang="fr-FR" sz="2800" dirty="0" smtClean="0"/>
              <a:t> the first upgrade in how </a:t>
            </a:r>
            <a:r>
              <a:rPr lang="fr-FR" sz="2800" dirty="0" err="1" smtClean="0"/>
              <a:t>many</a:t>
            </a:r>
            <a:r>
              <a:rPr lang="fr-FR" sz="2800" dirty="0" smtClean="0"/>
              <a:t> </a:t>
            </a:r>
            <a:r>
              <a:rPr lang="fr-FR" sz="2800" dirty="0" err="1" smtClean="0"/>
              <a:t>years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8. How </a:t>
            </a:r>
            <a:r>
              <a:rPr lang="fr-FR" sz="2800" dirty="0" err="1" smtClean="0"/>
              <a:t>does</a:t>
            </a:r>
            <a:r>
              <a:rPr lang="fr-FR" sz="2800" dirty="0" smtClean="0"/>
              <a:t> Stephen control the software?</a:t>
            </a:r>
          </a:p>
          <a:p>
            <a:r>
              <a:rPr lang="fr-FR" sz="2800" dirty="0" smtClean="0"/>
              <a:t>9.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the </a:t>
            </a:r>
            <a:r>
              <a:rPr lang="fr-FR" sz="2800" dirty="0" err="1" smtClean="0"/>
              <a:t>process</a:t>
            </a:r>
            <a:r>
              <a:rPr lang="fr-FR" sz="2800" dirty="0" smtClean="0"/>
              <a:t> </a:t>
            </a:r>
            <a:r>
              <a:rPr lang="fr-FR" sz="2800" dirty="0" err="1" smtClean="0"/>
              <a:t>called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has </a:t>
            </a:r>
            <a:r>
              <a:rPr lang="fr-FR" sz="2800" dirty="0" err="1" smtClean="0"/>
              <a:t>meant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</a:t>
            </a:r>
            <a:r>
              <a:rPr lang="fr-FR" sz="2800" dirty="0" err="1" smtClean="0"/>
              <a:t>only</a:t>
            </a:r>
            <a:r>
              <a:rPr lang="fr-FR" sz="2800" dirty="0" smtClean="0"/>
              <a:t> has to key about 15-20% of the </a:t>
            </a:r>
            <a:r>
              <a:rPr lang="fr-FR" sz="2800" dirty="0" err="1" smtClean="0"/>
              <a:t>characters</a:t>
            </a:r>
            <a:r>
              <a:rPr lang="fr-FR" sz="2800" dirty="0" smtClean="0"/>
              <a:t> in </a:t>
            </a:r>
            <a:r>
              <a:rPr lang="fr-FR" sz="2800" dirty="0" err="1" smtClean="0"/>
              <a:t>any</a:t>
            </a:r>
            <a:r>
              <a:rPr lang="fr-FR" sz="2800" dirty="0" smtClean="0"/>
              <a:t> document?</a:t>
            </a:r>
          </a:p>
          <a:p>
            <a:r>
              <a:rPr lang="fr-FR" sz="2800" dirty="0" smtClean="0"/>
              <a:t>10.The software has been </a:t>
            </a:r>
            <a:r>
              <a:rPr lang="fr-FR" sz="2800" dirty="0" err="1" smtClean="0"/>
              <a:t>designed</a:t>
            </a:r>
            <a:r>
              <a:rPr lang="fr-FR" sz="2800" dirty="0" smtClean="0"/>
              <a:t> </a:t>
            </a:r>
            <a:r>
              <a:rPr lang="fr-FR" sz="2800" dirty="0" err="1" smtClean="0"/>
              <a:t>so</a:t>
            </a:r>
            <a:r>
              <a:rPr lang="fr-FR" sz="2800" dirty="0" smtClean="0"/>
              <a:t> </a:t>
            </a:r>
            <a:r>
              <a:rPr lang="fr-FR" sz="2800" dirty="0" err="1" smtClean="0"/>
              <a:t>it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</a:t>
            </a:r>
            <a:r>
              <a:rPr lang="fr-FR" sz="2800" dirty="0" err="1" smtClean="0"/>
              <a:t>now</a:t>
            </a:r>
            <a:r>
              <a:rPr lang="fr-FR" sz="2800" dirty="0" smtClean="0"/>
              <a:t> </a:t>
            </a:r>
            <a:r>
              <a:rPr lang="fr-FR" sz="2800" dirty="0" err="1" smtClean="0"/>
              <a:t>be</a:t>
            </a:r>
            <a:r>
              <a:rPr lang="fr-FR" sz="2800" dirty="0" smtClean="0"/>
              <a:t> </a:t>
            </a:r>
            <a:r>
              <a:rPr lang="fr-FR" sz="2800" dirty="0" err="1" smtClean="0"/>
              <a:t>controlled</a:t>
            </a:r>
            <a:r>
              <a:rPr lang="fr-FR" sz="2800" dirty="0" smtClean="0"/>
              <a:t> by </a:t>
            </a:r>
            <a:r>
              <a:rPr lang="fr-FR" sz="2800" dirty="0" err="1" smtClean="0"/>
              <a:t>what</a:t>
            </a:r>
            <a:r>
              <a:rPr lang="fr-FR" sz="2800" dirty="0" smtClean="0"/>
              <a:t>?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Class Activity</a:t>
            </a:r>
            <a:r>
              <a:rPr lang="fr-FR" dirty="0" smtClean="0"/>
              <a:t> – </a:t>
            </a:r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Comprehension</a:t>
            </a:r>
            <a:r>
              <a:rPr lang="fr-FR" dirty="0" smtClean="0"/>
              <a:t> No.1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4000" dirty="0" smtClean="0"/>
              <a:t>Watch the </a:t>
            </a:r>
            <a:r>
              <a:rPr lang="fr-FR" sz="4000" dirty="0" err="1" smtClean="0"/>
              <a:t>following</a:t>
            </a:r>
            <a:r>
              <a:rPr lang="fr-FR" sz="4000" dirty="0" smtClean="0"/>
              <a:t> </a:t>
            </a:r>
            <a:r>
              <a:rPr lang="fr-FR" sz="4000" dirty="0" err="1"/>
              <a:t>y</a:t>
            </a:r>
            <a:r>
              <a:rPr lang="fr-FR" sz="4000" dirty="0" err="1" smtClean="0"/>
              <a:t>outube</a:t>
            </a:r>
            <a:r>
              <a:rPr lang="fr-FR" sz="4000" dirty="0" smtClean="0"/>
              <a:t> </a:t>
            </a:r>
            <a:r>
              <a:rPr lang="fr-FR" sz="4000" dirty="0" err="1" smtClean="0"/>
              <a:t>video</a:t>
            </a:r>
            <a:r>
              <a:rPr lang="fr-FR" sz="4000" dirty="0"/>
              <a:t>:</a:t>
            </a:r>
            <a:r>
              <a:rPr lang="fr-FR" sz="4000" dirty="0" smtClean="0"/>
              <a:t> </a:t>
            </a:r>
          </a:p>
          <a:p>
            <a:r>
              <a:rPr lang="fr-FR" sz="4000" dirty="0" smtClean="0"/>
              <a:t>‘How Intel </a:t>
            </a:r>
            <a:r>
              <a:rPr lang="fr-FR" sz="4000" dirty="0" err="1" smtClean="0"/>
              <a:t>keeps</a:t>
            </a:r>
            <a:r>
              <a:rPr lang="fr-FR" sz="4000" dirty="0" smtClean="0"/>
              <a:t> Stephen </a:t>
            </a:r>
            <a:r>
              <a:rPr lang="fr-FR" sz="4000" dirty="0" err="1" smtClean="0"/>
              <a:t>Hawking</a:t>
            </a:r>
            <a:r>
              <a:rPr lang="fr-FR" sz="4000" dirty="0" smtClean="0"/>
              <a:t> </a:t>
            </a:r>
            <a:r>
              <a:rPr lang="fr-FR" sz="4000" dirty="0" err="1" smtClean="0"/>
              <a:t>talking</a:t>
            </a:r>
            <a:r>
              <a:rPr lang="fr-FR" sz="4000" dirty="0" smtClean="0"/>
              <a:t>.’ </a:t>
            </a:r>
          </a:p>
          <a:p>
            <a:pPr marL="0" indent="0">
              <a:buNone/>
            </a:pPr>
            <a:endParaRPr lang="fr-FR" sz="4000" dirty="0" smtClean="0"/>
          </a:p>
          <a:p>
            <a:endParaRPr lang="fr-FR" sz="4000" dirty="0"/>
          </a:p>
          <a:p>
            <a:pPr marL="0" indent="0">
              <a:buNone/>
            </a:pPr>
            <a:r>
              <a:rPr lang="fr-FR" sz="4000" dirty="0" smtClean="0"/>
              <a:t> </a:t>
            </a:r>
            <a:endParaRPr lang="fr-FR" sz="4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79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Comprehension</a:t>
            </a:r>
            <a:r>
              <a:rPr lang="fr-FR" dirty="0" smtClean="0"/>
              <a:t> – No.1 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1. </a:t>
            </a:r>
            <a:r>
              <a:rPr lang="fr-FR" sz="2400" dirty="0" err="1" smtClean="0"/>
              <a:t>What</a:t>
            </a:r>
            <a:r>
              <a:rPr lang="fr-FR" sz="2400" dirty="0" smtClean="0"/>
              <a:t> </a:t>
            </a:r>
            <a:r>
              <a:rPr lang="fr-FR" sz="2400" dirty="0" err="1" smtClean="0"/>
              <a:t>does</a:t>
            </a:r>
            <a:r>
              <a:rPr lang="fr-FR" sz="2400" dirty="0" smtClean="0"/>
              <a:t> Stephen </a:t>
            </a:r>
            <a:r>
              <a:rPr lang="fr-FR" sz="2400" dirty="0" err="1" smtClean="0"/>
              <a:t>Hawking</a:t>
            </a:r>
            <a:r>
              <a:rPr lang="fr-FR" sz="2400" dirty="0" smtClean="0"/>
              <a:t> </a:t>
            </a:r>
            <a:r>
              <a:rPr lang="fr-FR" sz="2400" dirty="0" err="1" smtClean="0"/>
              <a:t>rely</a:t>
            </a:r>
            <a:r>
              <a:rPr lang="fr-FR" sz="2400" dirty="0" smtClean="0"/>
              <a:t> on to </a:t>
            </a:r>
            <a:r>
              <a:rPr lang="fr-FR" sz="2400" dirty="0" err="1" smtClean="0"/>
              <a:t>communicate</a:t>
            </a:r>
            <a:r>
              <a:rPr lang="fr-FR" sz="2400" dirty="0" smtClean="0"/>
              <a:t> and live?</a:t>
            </a:r>
          </a:p>
          <a:p>
            <a:r>
              <a:rPr lang="fr-FR" sz="2400" dirty="0" smtClean="0"/>
              <a:t>2. How </a:t>
            </a:r>
            <a:r>
              <a:rPr lang="fr-FR" sz="2400" dirty="0" err="1" smtClean="0"/>
              <a:t>many</a:t>
            </a:r>
            <a:r>
              <a:rPr lang="fr-FR" sz="2400" dirty="0" smtClean="0"/>
              <a:t> </a:t>
            </a:r>
            <a:r>
              <a:rPr lang="fr-FR" sz="2400" dirty="0" err="1" smtClean="0"/>
              <a:t>years</a:t>
            </a:r>
            <a:r>
              <a:rPr lang="fr-FR" sz="2400" dirty="0" smtClean="0"/>
              <a:t> has Intel been </a:t>
            </a:r>
            <a:r>
              <a:rPr lang="fr-FR" sz="2400" dirty="0" err="1" smtClean="0"/>
              <a:t>supporting</a:t>
            </a:r>
            <a:r>
              <a:rPr lang="fr-FR" sz="2400" dirty="0" smtClean="0"/>
              <a:t> Stephen?</a:t>
            </a:r>
          </a:p>
          <a:p>
            <a:r>
              <a:rPr lang="fr-FR" sz="2400" dirty="0" smtClean="0"/>
              <a:t>3. How has </a:t>
            </a:r>
            <a:r>
              <a:rPr lang="fr-FR" sz="2400" dirty="0" err="1" smtClean="0"/>
              <a:t>technology</a:t>
            </a:r>
            <a:r>
              <a:rPr lang="fr-FR" sz="2400" dirty="0" smtClean="0"/>
              <a:t> </a:t>
            </a:r>
            <a:r>
              <a:rPr lang="fr-FR" sz="2400" dirty="0" err="1" smtClean="0"/>
              <a:t>changed</a:t>
            </a:r>
            <a:r>
              <a:rPr lang="fr-FR" sz="2400" dirty="0" smtClean="0"/>
              <a:t> the </a:t>
            </a:r>
            <a:r>
              <a:rPr lang="fr-FR" sz="2400" dirty="0" err="1" smtClean="0"/>
              <a:t>way</a:t>
            </a:r>
            <a:r>
              <a:rPr lang="fr-FR" sz="2400" dirty="0" smtClean="0"/>
              <a:t> </a:t>
            </a:r>
            <a:r>
              <a:rPr lang="fr-FR" sz="2400" dirty="0" err="1" smtClean="0"/>
              <a:t>we</a:t>
            </a:r>
            <a:r>
              <a:rPr lang="fr-FR" sz="2400" dirty="0" smtClean="0"/>
              <a:t> all live </a:t>
            </a:r>
            <a:r>
              <a:rPr lang="fr-FR" sz="2400" dirty="0" err="1" smtClean="0"/>
              <a:t>our</a:t>
            </a:r>
            <a:r>
              <a:rPr lang="fr-FR" sz="2400" dirty="0" smtClean="0"/>
              <a:t> </a:t>
            </a:r>
            <a:r>
              <a:rPr lang="fr-FR" sz="2400" dirty="0" err="1" smtClean="0"/>
              <a:t>lives</a:t>
            </a:r>
            <a:r>
              <a:rPr lang="fr-FR" sz="2400" dirty="0" smtClean="0"/>
              <a:t>? </a:t>
            </a:r>
          </a:p>
          <a:p>
            <a:r>
              <a:rPr lang="fr-FR" sz="2400" dirty="0" smtClean="0"/>
              <a:t>4. The </a:t>
            </a:r>
            <a:r>
              <a:rPr lang="fr-FR" sz="2400" dirty="0" err="1" smtClean="0"/>
              <a:t>technology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</a:t>
            </a:r>
            <a:r>
              <a:rPr lang="fr-FR" sz="2400" dirty="0" err="1" smtClean="0"/>
              <a:t>now</a:t>
            </a:r>
            <a:r>
              <a:rPr lang="fr-FR" sz="2400" dirty="0" smtClean="0"/>
              <a:t> </a:t>
            </a:r>
            <a:r>
              <a:rPr lang="fr-FR" sz="2400" dirty="0" err="1" smtClean="0"/>
              <a:t>being</a:t>
            </a:r>
            <a:r>
              <a:rPr lang="fr-FR" sz="2400" dirty="0" smtClean="0"/>
              <a:t> </a:t>
            </a:r>
            <a:r>
              <a:rPr lang="fr-FR" sz="2400" dirty="0" err="1" smtClean="0"/>
              <a:t>developed</a:t>
            </a:r>
            <a:r>
              <a:rPr lang="fr-FR" sz="2400" dirty="0" smtClean="0"/>
              <a:t> to support the </a:t>
            </a:r>
            <a:r>
              <a:rPr lang="fr-FR" sz="2400" dirty="0" err="1" smtClean="0"/>
              <a:t>disabled</a:t>
            </a:r>
            <a:r>
              <a:rPr lang="fr-FR" sz="2400" dirty="0" smtClean="0"/>
              <a:t> </a:t>
            </a:r>
            <a:r>
              <a:rPr lang="fr-FR" sz="2400" dirty="0" err="1" smtClean="0"/>
              <a:t>is</a:t>
            </a:r>
            <a:r>
              <a:rPr lang="fr-FR" sz="2400" dirty="0" smtClean="0"/>
              <a:t> </a:t>
            </a:r>
            <a:r>
              <a:rPr lang="fr-FR" sz="2400" dirty="0" err="1" smtClean="0"/>
              <a:t>leading</a:t>
            </a:r>
            <a:r>
              <a:rPr lang="fr-FR" sz="2400" dirty="0" smtClean="0"/>
              <a:t> the </a:t>
            </a:r>
            <a:r>
              <a:rPr lang="fr-FR" sz="2400" dirty="0" err="1" smtClean="0"/>
              <a:t>way</a:t>
            </a:r>
            <a:r>
              <a:rPr lang="fr-FR" sz="2400" dirty="0" smtClean="0"/>
              <a:t> in </a:t>
            </a:r>
            <a:r>
              <a:rPr lang="fr-FR" sz="2400" dirty="0" err="1" smtClean="0"/>
              <a:t>what</a:t>
            </a:r>
            <a:r>
              <a:rPr lang="fr-FR" sz="2400" dirty="0" smtClean="0"/>
              <a:t>? </a:t>
            </a:r>
          </a:p>
          <a:p>
            <a:r>
              <a:rPr lang="fr-FR" sz="2400" dirty="0" smtClean="0"/>
              <a:t>5. </a:t>
            </a:r>
            <a:r>
              <a:rPr lang="fr-FR" sz="2400" dirty="0" err="1" smtClean="0"/>
              <a:t>What</a:t>
            </a:r>
            <a:r>
              <a:rPr lang="fr-FR" sz="2400" dirty="0" smtClean="0"/>
              <a:t> has Intel </a:t>
            </a:r>
            <a:r>
              <a:rPr lang="fr-FR" sz="2400" dirty="0" err="1" smtClean="0"/>
              <a:t>allowed</a:t>
            </a:r>
            <a:r>
              <a:rPr lang="fr-FR" sz="2400" dirty="0" smtClean="0"/>
              <a:t> Stephen to do </a:t>
            </a:r>
            <a:r>
              <a:rPr lang="fr-FR" sz="2400" dirty="0" err="1" smtClean="0"/>
              <a:t>everyday</a:t>
            </a:r>
            <a:r>
              <a:rPr lang="fr-FR" sz="2400" dirty="0" smtClean="0"/>
              <a:t>?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86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Comprehension</a:t>
            </a:r>
            <a:r>
              <a:rPr lang="fr-FR" dirty="0" smtClean="0"/>
              <a:t> – No.1 – How Intel </a:t>
            </a:r>
            <a:r>
              <a:rPr lang="fr-FR" dirty="0" err="1" smtClean="0"/>
              <a:t>keeps</a:t>
            </a:r>
            <a:r>
              <a:rPr lang="fr-FR" dirty="0" smtClean="0"/>
              <a:t> Stephen </a:t>
            </a:r>
            <a:r>
              <a:rPr lang="fr-FR" dirty="0" err="1" smtClean="0"/>
              <a:t>Hawking</a:t>
            </a:r>
            <a:r>
              <a:rPr lang="fr-FR" dirty="0" smtClean="0"/>
              <a:t> </a:t>
            </a:r>
            <a:r>
              <a:rPr lang="fr-FR" dirty="0" err="1" smtClean="0"/>
              <a:t>talking</a:t>
            </a:r>
            <a:r>
              <a:rPr lang="fr-FR" dirty="0" smtClean="0"/>
              <a:t> - </a:t>
            </a:r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1. </a:t>
            </a:r>
            <a:r>
              <a:rPr lang="fr-FR" sz="2800" dirty="0" err="1" smtClean="0"/>
              <a:t>Technology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2. Over 25 </a:t>
            </a:r>
            <a:r>
              <a:rPr lang="fr-FR" sz="2800" dirty="0" err="1" smtClean="0"/>
              <a:t>years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3. </a:t>
            </a:r>
            <a:r>
              <a:rPr lang="fr-FR" sz="2800" dirty="0" err="1" smtClean="0"/>
              <a:t>From</a:t>
            </a:r>
            <a:r>
              <a:rPr lang="fr-FR" sz="2800" dirty="0" smtClean="0"/>
              <a:t> communication to </a:t>
            </a:r>
            <a:r>
              <a:rPr lang="fr-FR" sz="2800" dirty="0" err="1" smtClean="0"/>
              <a:t>genetic</a:t>
            </a:r>
            <a:r>
              <a:rPr lang="fr-FR" sz="2800" dirty="0" smtClean="0"/>
              <a:t> </a:t>
            </a:r>
            <a:r>
              <a:rPr lang="fr-FR" sz="2800" dirty="0" err="1" smtClean="0"/>
              <a:t>research</a:t>
            </a:r>
            <a:r>
              <a:rPr lang="fr-FR" sz="2800" dirty="0" smtClean="0"/>
              <a:t>, </a:t>
            </a:r>
            <a:r>
              <a:rPr lang="fr-FR" sz="2800" dirty="0" err="1" smtClean="0"/>
              <a:t>access</a:t>
            </a:r>
            <a:r>
              <a:rPr lang="fr-FR" sz="2800" dirty="0" smtClean="0"/>
              <a:t> to information and </a:t>
            </a:r>
            <a:r>
              <a:rPr lang="fr-FR" sz="2800" dirty="0" err="1" smtClean="0"/>
              <a:t>much</a:t>
            </a:r>
            <a:r>
              <a:rPr lang="fr-FR" sz="2800" dirty="0" smtClean="0"/>
              <a:t> </a:t>
            </a:r>
            <a:r>
              <a:rPr lang="fr-FR" sz="2800" dirty="0" err="1" smtClean="0"/>
              <a:t>much</a:t>
            </a:r>
            <a:r>
              <a:rPr lang="fr-FR" sz="2800" dirty="0" smtClean="0"/>
              <a:t> more.  </a:t>
            </a:r>
          </a:p>
          <a:p>
            <a:r>
              <a:rPr lang="fr-FR" sz="2800" dirty="0" smtClean="0"/>
              <a:t>4. In </a:t>
            </a:r>
            <a:r>
              <a:rPr lang="fr-FR" sz="2800" dirty="0" err="1" smtClean="0"/>
              <a:t>breaking</a:t>
            </a:r>
            <a:r>
              <a:rPr lang="fr-FR" sz="2800" dirty="0" smtClean="0"/>
              <a:t> down the communication </a:t>
            </a:r>
            <a:r>
              <a:rPr lang="fr-FR" sz="2800" dirty="0" err="1" smtClean="0"/>
              <a:t>barriers</a:t>
            </a:r>
            <a:r>
              <a:rPr lang="fr-FR" sz="2800" dirty="0" smtClean="0"/>
              <a:t> </a:t>
            </a:r>
            <a:r>
              <a:rPr lang="fr-FR" sz="2800" dirty="0" err="1" smtClean="0"/>
              <a:t>that</a:t>
            </a:r>
            <a:r>
              <a:rPr lang="fr-FR" sz="2800" dirty="0" smtClean="0"/>
              <a:t> once </a:t>
            </a:r>
            <a:r>
              <a:rPr lang="fr-FR" sz="2800" dirty="0" err="1" smtClean="0"/>
              <a:t>stood</a:t>
            </a:r>
            <a:r>
              <a:rPr lang="fr-FR" sz="2800" dirty="0" smtClean="0"/>
              <a:t> in the </a:t>
            </a:r>
            <a:r>
              <a:rPr lang="fr-FR" sz="2800" dirty="0" err="1" smtClean="0"/>
              <a:t>way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5.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he</a:t>
            </a:r>
            <a:r>
              <a:rPr lang="fr-FR" sz="2800" dirty="0" smtClean="0"/>
              <a:t> loves </a:t>
            </a:r>
            <a:r>
              <a:rPr lang="fr-FR" sz="2800" dirty="0" err="1" smtClean="0"/>
              <a:t>doing</a:t>
            </a:r>
            <a:r>
              <a:rPr lang="fr-FR" sz="2800" dirty="0" smtClean="0"/>
              <a:t>.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33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Activity – </a:t>
            </a:r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Comprehension</a:t>
            </a:r>
            <a:r>
              <a:rPr lang="fr-FR" dirty="0" smtClean="0"/>
              <a:t> No.2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Watch the </a:t>
            </a:r>
            <a:r>
              <a:rPr lang="fr-FR" sz="4400" dirty="0" err="1" smtClean="0"/>
              <a:t>following</a:t>
            </a:r>
            <a:r>
              <a:rPr lang="fr-FR" sz="4400" dirty="0" smtClean="0"/>
              <a:t> </a:t>
            </a:r>
            <a:r>
              <a:rPr lang="fr-FR" sz="4400" dirty="0" err="1" smtClean="0"/>
              <a:t>youtube</a:t>
            </a:r>
            <a:r>
              <a:rPr lang="fr-FR" sz="4400" dirty="0" smtClean="0"/>
              <a:t> </a:t>
            </a:r>
            <a:r>
              <a:rPr lang="fr-FR" sz="4400" dirty="0" err="1" smtClean="0"/>
              <a:t>video</a:t>
            </a:r>
            <a:r>
              <a:rPr lang="fr-FR" sz="4400" dirty="0" smtClean="0"/>
              <a:t>:</a:t>
            </a:r>
          </a:p>
          <a:p>
            <a:endParaRPr lang="fr-FR" sz="4400" dirty="0"/>
          </a:p>
          <a:p>
            <a:r>
              <a:rPr lang="fr-FR" sz="4400" dirty="0" smtClean="0"/>
              <a:t>‘Pepper </a:t>
            </a:r>
            <a:r>
              <a:rPr lang="fr-FR" sz="4400" dirty="0"/>
              <a:t>the robot </a:t>
            </a:r>
            <a:r>
              <a:rPr lang="fr-FR" sz="4400" dirty="0" err="1"/>
              <a:t>talks</a:t>
            </a:r>
            <a:r>
              <a:rPr lang="fr-FR" sz="4400" dirty="0"/>
              <a:t> to </a:t>
            </a:r>
            <a:r>
              <a:rPr lang="fr-FR" sz="4400" dirty="0" err="1"/>
              <a:t>MP’s</a:t>
            </a:r>
            <a:r>
              <a:rPr lang="fr-FR" sz="4400" dirty="0"/>
              <a:t>’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03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Listening</a:t>
            </a:r>
            <a:r>
              <a:rPr lang="fr-FR" dirty="0" smtClean="0"/>
              <a:t> Activity – No.2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1. </a:t>
            </a:r>
            <a:r>
              <a:rPr lang="fr-FR" sz="3200" dirty="0" err="1" smtClean="0"/>
              <a:t>Which</a:t>
            </a:r>
            <a:r>
              <a:rPr lang="fr-FR" sz="3200" dirty="0" smtClean="0"/>
              <a:t> </a:t>
            </a:r>
            <a:r>
              <a:rPr lang="fr-FR" sz="3200" dirty="0" err="1" smtClean="0"/>
              <a:t>university</a:t>
            </a:r>
            <a:r>
              <a:rPr lang="fr-FR" sz="3200" dirty="0"/>
              <a:t> </a:t>
            </a:r>
            <a:r>
              <a:rPr lang="fr-FR" sz="3200" dirty="0" err="1" smtClean="0"/>
              <a:t>does</a:t>
            </a:r>
            <a:r>
              <a:rPr lang="fr-FR" sz="3200" dirty="0" smtClean="0"/>
              <a:t> Pepper </a:t>
            </a:r>
            <a:r>
              <a:rPr lang="fr-FR" sz="3200" dirty="0" err="1" smtClean="0"/>
              <a:t>reside</a:t>
            </a:r>
            <a:r>
              <a:rPr lang="fr-FR" sz="3200" dirty="0" smtClean="0"/>
              <a:t> in? </a:t>
            </a:r>
          </a:p>
          <a:p>
            <a:r>
              <a:rPr lang="fr-FR" sz="3200" dirty="0" smtClean="0"/>
              <a:t>2.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</a:t>
            </a:r>
            <a:r>
              <a:rPr lang="fr-FR" sz="3200" dirty="0" err="1" smtClean="0"/>
              <a:t>name</a:t>
            </a:r>
            <a:r>
              <a:rPr lang="fr-FR" sz="3200" dirty="0" smtClean="0"/>
              <a:t> of the </a:t>
            </a:r>
            <a:r>
              <a:rPr lang="fr-FR" sz="3200" dirty="0" err="1" smtClean="0"/>
              <a:t>research</a:t>
            </a:r>
            <a:r>
              <a:rPr lang="fr-FR" sz="3200" dirty="0" smtClean="0"/>
              <a:t> </a:t>
            </a:r>
            <a:r>
              <a:rPr lang="fr-FR" sz="3200" dirty="0" err="1" smtClean="0"/>
              <a:t>project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3. The </a:t>
            </a:r>
            <a:r>
              <a:rPr lang="fr-FR" sz="3200" dirty="0" err="1" smtClean="0"/>
              <a:t>project</a:t>
            </a:r>
            <a:r>
              <a:rPr lang="fr-FR" sz="3200" dirty="0" smtClean="0"/>
              <a:t> </a:t>
            </a:r>
            <a:r>
              <a:rPr lang="fr-FR" sz="3200" dirty="0" err="1" smtClean="0"/>
              <a:t>will</a:t>
            </a:r>
            <a:r>
              <a:rPr lang="fr-FR" sz="3200" dirty="0" smtClean="0"/>
              <a:t> </a:t>
            </a:r>
            <a:r>
              <a:rPr lang="fr-FR" sz="3200" dirty="0" err="1" smtClean="0"/>
              <a:t>take</a:t>
            </a:r>
            <a:r>
              <a:rPr lang="fr-FR" sz="3200" dirty="0" smtClean="0"/>
              <a:t> how </a:t>
            </a:r>
            <a:r>
              <a:rPr lang="fr-FR" sz="3200" dirty="0" err="1" smtClean="0"/>
              <a:t>many</a:t>
            </a:r>
            <a:r>
              <a:rPr lang="fr-FR" sz="3200" dirty="0" smtClean="0"/>
              <a:t> </a:t>
            </a:r>
            <a:r>
              <a:rPr lang="fr-FR" sz="3200" dirty="0" err="1" smtClean="0"/>
              <a:t>years</a:t>
            </a:r>
            <a:r>
              <a:rPr lang="fr-FR" sz="3200" dirty="0" smtClean="0"/>
              <a:t>? </a:t>
            </a:r>
          </a:p>
          <a:p>
            <a:r>
              <a:rPr lang="fr-FR" sz="3200" dirty="0"/>
              <a:t>4</a:t>
            </a:r>
            <a:r>
              <a:rPr lang="fr-FR" sz="3200" dirty="0" smtClean="0"/>
              <a:t>. </a:t>
            </a:r>
            <a:r>
              <a:rPr lang="fr-FR" sz="3200" dirty="0" err="1" smtClean="0"/>
              <a:t>Who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it</a:t>
            </a:r>
            <a:r>
              <a:rPr lang="fr-FR" sz="3200" dirty="0" smtClean="0"/>
              <a:t> </a:t>
            </a:r>
            <a:r>
              <a:rPr lang="fr-FR" sz="3200" dirty="0" err="1" smtClean="0"/>
              <a:t>jointly</a:t>
            </a:r>
            <a:r>
              <a:rPr lang="fr-FR" sz="3200" dirty="0" smtClean="0"/>
              <a:t> </a:t>
            </a:r>
            <a:r>
              <a:rPr lang="fr-FR" sz="3200" dirty="0" err="1" smtClean="0"/>
              <a:t>funded</a:t>
            </a:r>
            <a:r>
              <a:rPr lang="fr-FR" sz="3200" dirty="0" smtClean="0"/>
              <a:t> </a:t>
            </a:r>
            <a:r>
              <a:rPr lang="fr-FR" sz="3200" dirty="0" smtClean="0"/>
              <a:t>by?</a:t>
            </a:r>
            <a:endParaRPr lang="fr-FR" sz="3200" dirty="0" smtClean="0"/>
          </a:p>
          <a:p>
            <a:r>
              <a:rPr lang="fr-FR" sz="3200" dirty="0" smtClean="0"/>
              <a:t>5.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/>
              <a:t> </a:t>
            </a:r>
            <a:r>
              <a:rPr lang="fr-FR" sz="3200" dirty="0" smtClean="0"/>
              <a:t>the new </a:t>
            </a:r>
            <a:r>
              <a:rPr lang="fr-FR" sz="3200" dirty="0" err="1" smtClean="0"/>
              <a:t>technology</a:t>
            </a:r>
            <a:r>
              <a:rPr lang="fr-FR" sz="3200" dirty="0" smtClean="0"/>
              <a:t> </a:t>
            </a:r>
            <a:r>
              <a:rPr lang="fr-FR" sz="3200" dirty="0" err="1" smtClean="0"/>
              <a:t>developing</a:t>
            </a:r>
            <a:r>
              <a:rPr lang="fr-FR" sz="3200" dirty="0" smtClean="0"/>
              <a:t>?</a:t>
            </a:r>
            <a:endParaRPr lang="fr-FR" sz="3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Learning Outcomes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To </a:t>
            </a:r>
            <a:r>
              <a:rPr lang="fr-FR" sz="3600" dirty="0" err="1" smtClean="0"/>
              <a:t>broaden</a:t>
            </a:r>
            <a:r>
              <a:rPr lang="fr-FR" sz="3600" dirty="0" smtClean="0"/>
              <a:t> </a:t>
            </a:r>
            <a:r>
              <a:rPr lang="fr-FR" sz="3600" dirty="0" err="1" smtClean="0"/>
              <a:t>your</a:t>
            </a:r>
            <a:r>
              <a:rPr lang="fr-FR" sz="3600" dirty="0" smtClean="0"/>
              <a:t> English </a:t>
            </a:r>
            <a:r>
              <a:rPr lang="fr-FR" sz="3600" dirty="0" err="1" smtClean="0"/>
              <a:t>vocabulary</a:t>
            </a:r>
            <a:endParaRPr lang="fr-FR" sz="3600" dirty="0" smtClean="0"/>
          </a:p>
          <a:p>
            <a:r>
              <a:rPr lang="fr-FR" sz="3600" dirty="0" smtClean="0"/>
              <a:t>To </a:t>
            </a:r>
            <a:r>
              <a:rPr lang="fr-FR" sz="3600" dirty="0" err="1" smtClean="0"/>
              <a:t>improve</a:t>
            </a:r>
            <a:r>
              <a:rPr lang="fr-FR" sz="3600" dirty="0" smtClean="0"/>
              <a:t> </a:t>
            </a:r>
            <a:r>
              <a:rPr lang="fr-FR" sz="3600" dirty="0" err="1" smtClean="0"/>
              <a:t>your</a:t>
            </a:r>
            <a:r>
              <a:rPr lang="fr-FR" sz="3600" dirty="0" smtClean="0"/>
              <a:t> </a:t>
            </a:r>
            <a:r>
              <a:rPr lang="fr-FR" sz="3600" dirty="0" err="1" smtClean="0"/>
              <a:t>listening</a:t>
            </a:r>
            <a:r>
              <a:rPr lang="fr-FR" sz="3600" dirty="0" smtClean="0"/>
              <a:t> </a:t>
            </a:r>
            <a:r>
              <a:rPr lang="fr-FR" sz="3600" dirty="0" err="1" smtClean="0"/>
              <a:t>skills</a:t>
            </a:r>
            <a:endParaRPr lang="fr-FR" sz="3600" dirty="0" smtClean="0"/>
          </a:p>
          <a:p>
            <a:r>
              <a:rPr lang="fr-FR" sz="3600" dirty="0" smtClean="0"/>
              <a:t>To </a:t>
            </a:r>
            <a:r>
              <a:rPr lang="fr-FR" sz="3600" dirty="0" err="1" smtClean="0"/>
              <a:t>improve</a:t>
            </a:r>
            <a:r>
              <a:rPr lang="fr-FR" sz="3600" dirty="0" smtClean="0"/>
              <a:t> </a:t>
            </a:r>
            <a:r>
              <a:rPr lang="fr-FR" sz="3600" dirty="0" err="1" smtClean="0"/>
              <a:t>your</a:t>
            </a:r>
            <a:r>
              <a:rPr lang="fr-FR" sz="3600" dirty="0" smtClean="0"/>
              <a:t> </a:t>
            </a:r>
            <a:r>
              <a:rPr lang="fr-FR" sz="3600" dirty="0" err="1" smtClean="0"/>
              <a:t>reading</a:t>
            </a:r>
            <a:r>
              <a:rPr lang="fr-FR" sz="3600" dirty="0" smtClean="0"/>
              <a:t> </a:t>
            </a:r>
            <a:r>
              <a:rPr lang="fr-FR" sz="3600" dirty="0" err="1" smtClean="0"/>
              <a:t>skills</a:t>
            </a:r>
            <a:endParaRPr lang="fr-FR" sz="3600" dirty="0" smtClean="0"/>
          </a:p>
          <a:p>
            <a:r>
              <a:rPr lang="fr-FR" sz="3600" dirty="0" smtClean="0"/>
              <a:t>To </a:t>
            </a:r>
            <a:r>
              <a:rPr lang="fr-FR" sz="3600" dirty="0" err="1" smtClean="0"/>
              <a:t>present</a:t>
            </a:r>
            <a:r>
              <a:rPr lang="fr-FR" sz="3600" dirty="0" smtClean="0"/>
              <a:t> a </a:t>
            </a:r>
            <a:r>
              <a:rPr lang="fr-FR" sz="3600" dirty="0" err="1" smtClean="0"/>
              <a:t>specific</a:t>
            </a:r>
            <a:r>
              <a:rPr lang="fr-FR" sz="3600" dirty="0" smtClean="0"/>
              <a:t> </a:t>
            </a:r>
            <a:r>
              <a:rPr lang="fr-FR" sz="3600" dirty="0" err="1" smtClean="0"/>
              <a:t>subject</a:t>
            </a:r>
            <a:r>
              <a:rPr lang="fr-FR" sz="3600" dirty="0" smtClean="0"/>
              <a:t> on new technologies</a:t>
            </a:r>
            <a:endParaRPr lang="fr-FR" sz="3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r>
              <a:rPr lang="fr-FR" dirty="0" smtClean="0"/>
              <a:t> Activity – No.2 – </a:t>
            </a:r>
            <a:r>
              <a:rPr lang="fr-FR" dirty="0" err="1" smtClean="0"/>
              <a:t>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1. Middlesex </a:t>
            </a:r>
            <a:r>
              <a:rPr lang="fr-FR" sz="3200" dirty="0" err="1" smtClean="0"/>
              <a:t>University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2. </a:t>
            </a:r>
            <a:r>
              <a:rPr lang="fr-FR" sz="3200" dirty="0" err="1" smtClean="0"/>
              <a:t>Caress</a:t>
            </a:r>
            <a:r>
              <a:rPr lang="fr-FR" sz="3200" dirty="0" smtClean="0"/>
              <a:t>.</a:t>
            </a:r>
            <a:endParaRPr lang="fr-FR" sz="3200" dirty="0" smtClean="0"/>
          </a:p>
          <a:p>
            <a:r>
              <a:rPr lang="fr-FR" sz="3200" dirty="0" smtClean="0"/>
              <a:t>3. 3 </a:t>
            </a:r>
            <a:r>
              <a:rPr lang="fr-FR" sz="3200" dirty="0" err="1" smtClean="0"/>
              <a:t>years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4. The EU and the </a:t>
            </a:r>
            <a:r>
              <a:rPr lang="fr-FR" sz="3200" dirty="0" err="1" smtClean="0"/>
              <a:t>Japanese</a:t>
            </a:r>
            <a:r>
              <a:rPr lang="fr-FR" sz="3200" dirty="0" smtClean="0"/>
              <a:t> </a:t>
            </a:r>
            <a:r>
              <a:rPr lang="fr-FR" sz="3200" dirty="0" err="1" smtClean="0"/>
              <a:t>government</a:t>
            </a:r>
            <a:r>
              <a:rPr lang="fr-FR" sz="3200" dirty="0" smtClean="0"/>
              <a:t>.</a:t>
            </a:r>
          </a:p>
          <a:p>
            <a:r>
              <a:rPr lang="fr-FR" sz="3200" dirty="0" smtClean="0"/>
              <a:t>5. The first </a:t>
            </a:r>
            <a:r>
              <a:rPr lang="fr-FR" sz="3200" dirty="0" err="1" smtClean="0"/>
              <a:t>culturally</a:t>
            </a:r>
            <a:r>
              <a:rPr lang="fr-FR" sz="3200" dirty="0" smtClean="0"/>
              <a:t> </a:t>
            </a:r>
            <a:r>
              <a:rPr lang="fr-FR" sz="3200" dirty="0" err="1" smtClean="0"/>
              <a:t>aware</a:t>
            </a:r>
            <a:r>
              <a:rPr lang="fr-FR" sz="3200" dirty="0" smtClean="0"/>
              <a:t> robots </a:t>
            </a:r>
            <a:r>
              <a:rPr lang="fr-FR" sz="3200" dirty="0" err="1" smtClean="0"/>
              <a:t>aimed</a:t>
            </a:r>
            <a:r>
              <a:rPr lang="fr-FR" sz="3200" dirty="0" smtClean="0"/>
              <a:t> at </a:t>
            </a:r>
            <a:r>
              <a:rPr lang="fr-FR" sz="3200" dirty="0" err="1" smtClean="0"/>
              <a:t>assisting</a:t>
            </a:r>
            <a:r>
              <a:rPr lang="fr-FR" sz="3200" dirty="0" smtClean="0"/>
              <a:t> and </a:t>
            </a:r>
            <a:r>
              <a:rPr lang="fr-FR" sz="3200" dirty="0" err="1" smtClean="0"/>
              <a:t>caring</a:t>
            </a:r>
            <a:r>
              <a:rPr lang="fr-FR" sz="3200" dirty="0" smtClean="0"/>
              <a:t> for the </a:t>
            </a:r>
            <a:r>
              <a:rPr lang="fr-FR" sz="3200" dirty="0" err="1" smtClean="0"/>
              <a:t>elderly</a:t>
            </a:r>
            <a:r>
              <a:rPr lang="fr-FR" sz="3200" dirty="0" smtClean="0"/>
              <a:t>.</a:t>
            </a:r>
            <a:endParaRPr lang="fr-FR" sz="3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Presentations</a:t>
            </a:r>
            <a:r>
              <a:rPr lang="fr-FR" dirty="0" smtClean="0"/>
              <a:t> – New </a:t>
            </a:r>
            <a:r>
              <a:rPr lang="fr-FR" dirty="0" smtClean="0"/>
              <a:t>Technologies (9 marks)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1. </a:t>
            </a:r>
            <a:r>
              <a:rPr lang="fr-FR" sz="2400" dirty="0" err="1" smtClean="0"/>
              <a:t>Decide</a:t>
            </a:r>
            <a:r>
              <a:rPr lang="fr-FR" sz="2400" dirty="0" smtClean="0"/>
              <a:t> on a new </a:t>
            </a:r>
            <a:r>
              <a:rPr lang="fr-FR" sz="2400" dirty="0" err="1" smtClean="0"/>
              <a:t>technology</a:t>
            </a:r>
            <a:r>
              <a:rPr lang="fr-FR" sz="2400" dirty="0" smtClean="0"/>
              <a:t> </a:t>
            </a:r>
            <a:r>
              <a:rPr lang="fr-FR" sz="2400" dirty="0" err="1" smtClean="0"/>
              <a:t>subject</a:t>
            </a:r>
            <a:r>
              <a:rPr lang="fr-FR" sz="2400" dirty="0" smtClean="0"/>
              <a:t> (</a:t>
            </a:r>
            <a:r>
              <a:rPr lang="fr-FR" sz="2400" dirty="0" err="1" smtClean="0"/>
              <a:t>see</a:t>
            </a:r>
            <a:r>
              <a:rPr lang="fr-FR" sz="2400" dirty="0" smtClean="0"/>
              <a:t> slide 22)</a:t>
            </a:r>
            <a:endParaRPr lang="fr-FR" sz="2400" dirty="0" smtClean="0"/>
          </a:p>
          <a:p>
            <a:r>
              <a:rPr lang="fr-FR" sz="2400" dirty="0" smtClean="0"/>
              <a:t>2. </a:t>
            </a:r>
            <a:r>
              <a:rPr lang="fr-FR" sz="2400" dirty="0" err="1" smtClean="0"/>
              <a:t>Describe</a:t>
            </a:r>
            <a:r>
              <a:rPr lang="fr-FR" sz="2400" dirty="0"/>
              <a:t>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subject</a:t>
            </a:r>
            <a:r>
              <a:rPr lang="fr-FR" sz="2400" dirty="0" smtClean="0"/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generally</a:t>
            </a:r>
            <a:r>
              <a:rPr lang="fr-FR" sz="2400" dirty="0" smtClean="0"/>
              <a:t> or </a:t>
            </a:r>
            <a:r>
              <a:rPr lang="fr-FR" sz="2400" dirty="0" err="1" smtClean="0"/>
              <a:t>specifically</a:t>
            </a:r>
            <a:r>
              <a:rPr lang="fr-FR" sz="2400" dirty="0" smtClean="0"/>
              <a:t>) – 1 mark</a:t>
            </a:r>
          </a:p>
          <a:p>
            <a:r>
              <a:rPr lang="fr-FR" sz="2400" dirty="0" smtClean="0"/>
              <a:t>3. </a:t>
            </a:r>
            <a:r>
              <a:rPr lang="fr-FR" sz="2400" dirty="0" err="1" smtClean="0"/>
              <a:t>Discuss</a:t>
            </a:r>
            <a:r>
              <a:rPr lang="fr-FR" sz="2400" dirty="0" smtClean="0"/>
              <a:t>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subject</a:t>
            </a:r>
            <a:r>
              <a:rPr lang="fr-FR" sz="2400" dirty="0" smtClean="0"/>
              <a:t> - 2</a:t>
            </a:r>
            <a:endParaRPr lang="fr-FR" sz="2400" dirty="0" smtClean="0"/>
          </a:p>
          <a:p>
            <a:r>
              <a:rPr lang="fr-FR" sz="2400" dirty="0" smtClean="0"/>
              <a:t>3. </a:t>
            </a:r>
            <a:r>
              <a:rPr lang="fr-FR" sz="2400" dirty="0" err="1"/>
              <a:t>I</a:t>
            </a:r>
            <a:r>
              <a:rPr lang="fr-FR" sz="2400" dirty="0" err="1" smtClean="0"/>
              <a:t>nclude</a:t>
            </a:r>
            <a:r>
              <a:rPr lang="fr-FR" sz="2400" dirty="0" smtClean="0"/>
              <a:t> </a:t>
            </a:r>
            <a:r>
              <a:rPr lang="fr-FR" sz="2400" dirty="0" smtClean="0"/>
              <a:t>a </a:t>
            </a:r>
            <a:r>
              <a:rPr lang="fr-FR" sz="2400" dirty="0" err="1" smtClean="0"/>
              <a:t>vocabulary</a:t>
            </a:r>
            <a:r>
              <a:rPr lang="fr-FR" sz="2400" dirty="0" smtClean="0"/>
              <a:t> </a:t>
            </a:r>
            <a:r>
              <a:rPr lang="fr-FR" sz="2400" dirty="0" err="1" smtClean="0"/>
              <a:t>list</a:t>
            </a:r>
            <a:r>
              <a:rPr lang="fr-FR" sz="2400" dirty="0" smtClean="0"/>
              <a:t> (minimum of 10 </a:t>
            </a:r>
            <a:r>
              <a:rPr lang="fr-FR" sz="2400" dirty="0" err="1" smtClean="0"/>
              <a:t>words</a:t>
            </a:r>
            <a:r>
              <a:rPr lang="fr-FR" sz="2400" dirty="0" smtClean="0"/>
              <a:t>) – 4 marks</a:t>
            </a:r>
            <a:endParaRPr lang="fr-FR" sz="2400" dirty="0" smtClean="0"/>
          </a:p>
          <a:p>
            <a:r>
              <a:rPr lang="fr-FR" sz="2400" dirty="0" smtClean="0"/>
              <a:t>4. </a:t>
            </a:r>
            <a:r>
              <a:rPr lang="fr-FR" sz="2400" dirty="0" err="1" smtClean="0"/>
              <a:t>Present</a:t>
            </a:r>
            <a:r>
              <a:rPr lang="fr-FR" sz="2400" dirty="0" smtClean="0"/>
              <a:t>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work</a:t>
            </a:r>
            <a:r>
              <a:rPr lang="fr-FR" sz="2400" dirty="0" smtClean="0"/>
              <a:t> in a </a:t>
            </a:r>
            <a:r>
              <a:rPr lang="fr-FR" sz="2400" dirty="0" err="1" smtClean="0"/>
              <a:t>professional</a:t>
            </a:r>
            <a:r>
              <a:rPr lang="fr-FR" sz="2400" dirty="0" smtClean="0"/>
              <a:t> format</a:t>
            </a:r>
            <a:r>
              <a:rPr lang="fr-FR" sz="2400" dirty="0" smtClean="0"/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e.g</a:t>
            </a:r>
            <a:r>
              <a:rPr lang="fr-FR" sz="2400" dirty="0" smtClean="0"/>
              <a:t>. use </a:t>
            </a:r>
            <a:r>
              <a:rPr lang="fr-FR" sz="2400" dirty="0" smtClean="0"/>
              <a:t>a </a:t>
            </a:r>
            <a:r>
              <a:rPr lang="fr-FR" sz="2400" dirty="0" err="1" smtClean="0"/>
              <a:t>powerpoint</a:t>
            </a:r>
            <a:r>
              <a:rPr lang="fr-FR" sz="2400" dirty="0" smtClean="0"/>
              <a:t> format</a:t>
            </a:r>
            <a:r>
              <a:rPr lang="fr-FR" sz="2400" dirty="0" smtClean="0"/>
              <a:t>) – 1 mark</a:t>
            </a:r>
            <a:endParaRPr lang="fr-FR" sz="2400" dirty="0" smtClean="0"/>
          </a:p>
          <a:p>
            <a:r>
              <a:rPr lang="fr-FR" sz="2400" dirty="0"/>
              <a:t>5</a:t>
            </a:r>
            <a:r>
              <a:rPr lang="fr-FR" sz="2400" dirty="0" smtClean="0"/>
              <a:t>. </a:t>
            </a:r>
            <a:r>
              <a:rPr lang="fr-FR" sz="2400" dirty="0" err="1" smtClean="0"/>
              <a:t>Your</a:t>
            </a:r>
            <a:r>
              <a:rPr lang="fr-FR" sz="2400" dirty="0" smtClean="0"/>
              <a:t> </a:t>
            </a:r>
            <a:r>
              <a:rPr lang="fr-FR" sz="2400" dirty="0" err="1" smtClean="0"/>
              <a:t>presentation</a:t>
            </a:r>
            <a:r>
              <a:rPr lang="fr-FR" sz="2400" dirty="0" smtClean="0"/>
              <a:t> </a:t>
            </a:r>
            <a:r>
              <a:rPr lang="fr-FR" sz="2400" dirty="0" err="1" smtClean="0"/>
              <a:t>should</a:t>
            </a:r>
            <a:r>
              <a:rPr lang="fr-FR" sz="2400" dirty="0"/>
              <a:t> </a:t>
            </a:r>
            <a:r>
              <a:rPr lang="fr-FR" sz="2400" dirty="0" smtClean="0"/>
              <a:t>last about 5 </a:t>
            </a:r>
            <a:r>
              <a:rPr lang="fr-FR" sz="2400" dirty="0" smtClean="0"/>
              <a:t>minutes – 1 mark</a:t>
            </a:r>
            <a:endParaRPr lang="fr-FR" sz="2400" dirty="0" smtClean="0"/>
          </a:p>
          <a:p>
            <a:pPr marL="0" indent="0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38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</a:t>
            </a:r>
            <a:r>
              <a:rPr lang="fr-FR" dirty="0" err="1" smtClean="0"/>
              <a:t>Presentation</a:t>
            </a:r>
            <a:r>
              <a:rPr lang="fr-FR" dirty="0" smtClean="0"/>
              <a:t>  – NT </a:t>
            </a:r>
            <a:r>
              <a:rPr lang="fr-FR" dirty="0" err="1" smtClean="0"/>
              <a:t>subject</a:t>
            </a:r>
            <a:r>
              <a:rPr lang="fr-FR" dirty="0" smtClean="0"/>
              <a:t> </a:t>
            </a:r>
            <a:r>
              <a:rPr lang="fr-FR" dirty="0" err="1" smtClean="0"/>
              <a:t>ideas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 err="1" smtClean="0"/>
              <a:t>Space</a:t>
            </a:r>
            <a:endParaRPr lang="fr-FR" sz="2400" dirty="0" smtClean="0"/>
          </a:p>
          <a:p>
            <a:r>
              <a:rPr lang="fr-FR" sz="2400" dirty="0" err="1" smtClean="0"/>
              <a:t>Health</a:t>
            </a:r>
            <a:endParaRPr lang="fr-FR" sz="2400" dirty="0" smtClean="0"/>
          </a:p>
          <a:p>
            <a:r>
              <a:rPr lang="fr-FR" sz="2400" dirty="0" smtClean="0"/>
              <a:t>Transport</a:t>
            </a:r>
          </a:p>
          <a:p>
            <a:r>
              <a:rPr lang="fr-FR" sz="2400" dirty="0" smtClean="0"/>
              <a:t>Banking</a:t>
            </a:r>
          </a:p>
          <a:p>
            <a:r>
              <a:rPr lang="fr-FR" sz="2400" dirty="0" err="1" smtClean="0"/>
              <a:t>Retail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Communication</a:t>
            </a:r>
          </a:p>
          <a:p>
            <a:r>
              <a:rPr lang="fr-FR" sz="2400" dirty="0" smtClean="0"/>
              <a:t>Music</a:t>
            </a:r>
          </a:p>
          <a:p>
            <a:r>
              <a:rPr lang="fr-FR" sz="2400" dirty="0" smtClean="0"/>
              <a:t>Security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New </a:t>
            </a:r>
            <a:r>
              <a:rPr lang="fr-FR" dirty="0" err="1" smtClean="0"/>
              <a:t>Technology</a:t>
            </a:r>
            <a:r>
              <a:rPr lang="fr-FR" dirty="0" smtClean="0"/>
              <a:t> - </a:t>
            </a:r>
            <a:r>
              <a:rPr lang="fr-FR" dirty="0" err="1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 err="1" smtClean="0"/>
              <a:t>Technology</a:t>
            </a:r>
            <a:r>
              <a:rPr lang="fr-FR" sz="4000" dirty="0" smtClean="0"/>
              <a:t> </a:t>
            </a:r>
            <a:r>
              <a:rPr lang="fr-FR" sz="4000" dirty="0" err="1" smtClean="0"/>
              <a:t>that</a:t>
            </a:r>
            <a:r>
              <a:rPr lang="fr-FR" sz="4000" dirty="0" smtClean="0"/>
              <a:t> </a:t>
            </a:r>
            <a:r>
              <a:rPr lang="fr-FR" sz="4000" dirty="0" err="1" smtClean="0"/>
              <a:t>radically</a:t>
            </a:r>
            <a:r>
              <a:rPr lang="fr-FR" sz="4000" dirty="0" smtClean="0"/>
              <a:t> </a:t>
            </a:r>
            <a:r>
              <a:rPr lang="fr-FR" sz="4000" dirty="0" err="1" smtClean="0"/>
              <a:t>alters</a:t>
            </a:r>
            <a:r>
              <a:rPr lang="fr-FR" sz="4000" dirty="0" smtClean="0"/>
              <a:t> the </a:t>
            </a:r>
            <a:r>
              <a:rPr lang="fr-FR" sz="4000" dirty="0" err="1" smtClean="0"/>
              <a:t>way</a:t>
            </a:r>
            <a:r>
              <a:rPr lang="fr-FR" sz="4000" dirty="0" smtClean="0"/>
              <a:t> </a:t>
            </a:r>
            <a:r>
              <a:rPr lang="fr-FR" sz="4000" dirty="0" err="1" smtClean="0"/>
              <a:t>something</a:t>
            </a:r>
            <a:r>
              <a:rPr lang="fr-FR" sz="4000" dirty="0" smtClean="0"/>
              <a:t>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 smtClean="0"/>
              <a:t>produced</a:t>
            </a:r>
            <a:r>
              <a:rPr lang="fr-FR" sz="4000" dirty="0" smtClean="0"/>
              <a:t> or </a:t>
            </a:r>
            <a:r>
              <a:rPr lang="fr-FR" sz="4000" dirty="0" err="1" smtClean="0"/>
              <a:t>performed</a:t>
            </a:r>
            <a:r>
              <a:rPr lang="fr-FR" sz="4000" dirty="0" smtClean="0"/>
              <a:t> </a:t>
            </a:r>
            <a:r>
              <a:rPr lang="fr-FR" sz="4000" dirty="0" err="1" smtClean="0"/>
              <a:t>especially</a:t>
            </a:r>
            <a:r>
              <a:rPr lang="fr-FR" sz="4000" dirty="0" smtClean="0"/>
              <a:t> by labour-</a:t>
            </a:r>
            <a:r>
              <a:rPr lang="fr-FR" sz="4000" dirty="0" err="1" smtClean="0"/>
              <a:t>saving</a:t>
            </a:r>
            <a:r>
              <a:rPr lang="fr-FR" sz="4000" dirty="0" smtClean="0"/>
              <a:t> automation or </a:t>
            </a:r>
            <a:r>
              <a:rPr lang="fr-FR" sz="4000" dirty="0" err="1" smtClean="0"/>
              <a:t>computerisation</a:t>
            </a:r>
            <a:r>
              <a:rPr lang="fr-FR" sz="400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9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Technology</a:t>
            </a:r>
            <a:r>
              <a:rPr lang="fr-FR" dirty="0" smtClean="0"/>
              <a:t> – </a:t>
            </a:r>
            <a:r>
              <a:rPr lang="fr-FR" dirty="0" err="1" smtClean="0"/>
              <a:t>root</a:t>
            </a:r>
            <a:r>
              <a:rPr lang="fr-FR" dirty="0" smtClean="0"/>
              <a:t> </a:t>
            </a:r>
            <a:r>
              <a:rPr lang="fr-FR" dirty="0" err="1" smtClean="0"/>
              <a:t>words</a:t>
            </a:r>
            <a:r>
              <a:rPr lang="fr-FR" dirty="0" smtClean="0"/>
              <a:t>, </a:t>
            </a:r>
            <a:r>
              <a:rPr lang="fr-FR" dirty="0" err="1" smtClean="0"/>
              <a:t>suffices</a:t>
            </a:r>
            <a:r>
              <a:rPr lang="fr-FR" dirty="0" smtClean="0"/>
              <a:t> and </a:t>
            </a:r>
            <a:r>
              <a:rPr lang="fr-FR" dirty="0" err="1" smtClean="0"/>
              <a:t>meanings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19710"/>
              </p:ext>
            </p:extLst>
          </p:nvPr>
        </p:nvGraphicFramePr>
        <p:xfrm>
          <a:off x="1695452" y="1930400"/>
          <a:ext cx="6560432" cy="4565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0216">
                  <a:extLst>
                    <a:ext uri="{9D8B030D-6E8A-4147-A177-3AD203B41FA5}">
                      <a16:colId xmlns:a16="http://schemas.microsoft.com/office/drawing/2014/main" val="1799020566"/>
                    </a:ext>
                  </a:extLst>
                </a:gridCol>
                <a:gridCol w="3280216">
                  <a:extLst>
                    <a:ext uri="{9D8B030D-6E8A-4147-A177-3AD203B41FA5}">
                      <a16:colId xmlns:a16="http://schemas.microsoft.com/office/drawing/2014/main" val="2894942289"/>
                    </a:ext>
                  </a:extLst>
                </a:gridCol>
              </a:tblGrid>
              <a:tr h="560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i="1" u="sng" dirty="0" err="1" smtClean="0">
                          <a:effectLst/>
                        </a:rPr>
                        <a:t>Root</a:t>
                      </a:r>
                      <a:r>
                        <a:rPr lang="fr-FR" sz="2800" i="1" u="sng" dirty="0" smtClean="0">
                          <a:effectLst/>
                        </a:rPr>
                        <a:t> </a:t>
                      </a:r>
                      <a:r>
                        <a:rPr lang="fr-FR" sz="2800" i="1" u="sng" dirty="0" err="1" smtClean="0">
                          <a:effectLst/>
                        </a:rPr>
                        <a:t>word</a:t>
                      </a:r>
                      <a:r>
                        <a:rPr lang="fr-FR" sz="2800" i="1" dirty="0" smtClean="0">
                          <a:effectLst/>
                        </a:rPr>
                        <a:t> </a:t>
                      </a:r>
                      <a:r>
                        <a:rPr lang="fr-FR" sz="2800" i="1" dirty="0" err="1" smtClean="0">
                          <a:effectLst/>
                        </a:rPr>
                        <a:t>Technology</a:t>
                      </a:r>
                      <a:r>
                        <a:rPr lang="fr-FR" sz="2800" dirty="0" smtClean="0">
                          <a:effectLst/>
                        </a:rPr>
                        <a:t> </a:t>
                      </a:r>
                      <a:r>
                        <a:rPr lang="fr-FR" sz="2800" dirty="0">
                          <a:effectLst/>
                        </a:rPr>
                        <a:t>(</a:t>
                      </a:r>
                      <a:r>
                        <a:rPr lang="fr-FR" sz="2800" dirty="0" err="1">
                          <a:effectLst/>
                        </a:rPr>
                        <a:t>noun</a:t>
                      </a:r>
                      <a:r>
                        <a:rPr lang="fr-FR" sz="2800" dirty="0">
                          <a:effectLst/>
                        </a:rPr>
                        <a:t>)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b="1" i="1" u="sng" dirty="0" err="1" smtClean="0">
                          <a:effectLst/>
                        </a:rPr>
                        <a:t>Meaning</a:t>
                      </a:r>
                      <a:endParaRPr lang="fr-FR" sz="2800" b="1" i="1" u="sng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b="0" dirty="0" smtClean="0">
                          <a:effectLst/>
                        </a:rPr>
                        <a:t>The </a:t>
                      </a:r>
                      <a:r>
                        <a:rPr lang="fr-FR" sz="2800" b="0" dirty="0">
                          <a:effectLst/>
                        </a:rPr>
                        <a:t>application of </a:t>
                      </a:r>
                      <a:r>
                        <a:rPr lang="fr-FR" sz="2800" b="0" dirty="0" err="1">
                          <a:effectLst/>
                        </a:rPr>
                        <a:t>practical</a:t>
                      </a:r>
                      <a:r>
                        <a:rPr lang="fr-FR" sz="2800" b="0" dirty="0">
                          <a:effectLst/>
                        </a:rPr>
                        <a:t> or </a:t>
                      </a:r>
                      <a:r>
                        <a:rPr lang="fr-FR" sz="2800" b="0" dirty="0" err="1">
                          <a:effectLst/>
                        </a:rPr>
                        <a:t>mechanical</a:t>
                      </a:r>
                      <a:r>
                        <a:rPr lang="fr-FR" sz="2800" b="0" dirty="0">
                          <a:effectLst/>
                        </a:rPr>
                        <a:t> sciences to </a:t>
                      </a:r>
                      <a:r>
                        <a:rPr lang="fr-FR" sz="2800" b="0" dirty="0" err="1">
                          <a:effectLst/>
                        </a:rPr>
                        <a:t>industry</a:t>
                      </a:r>
                      <a:r>
                        <a:rPr lang="fr-FR" sz="2800" b="0" dirty="0">
                          <a:effectLst/>
                        </a:rPr>
                        <a:t> or commerce. The </a:t>
                      </a:r>
                      <a:r>
                        <a:rPr lang="fr-FR" sz="2800" b="0" dirty="0" err="1">
                          <a:effectLst/>
                        </a:rPr>
                        <a:t>scientific</a:t>
                      </a:r>
                      <a:r>
                        <a:rPr lang="fr-FR" sz="2800" b="0" dirty="0">
                          <a:effectLst/>
                        </a:rPr>
                        <a:t> </a:t>
                      </a:r>
                      <a:r>
                        <a:rPr lang="fr-FR" sz="2800" b="0" dirty="0" err="1">
                          <a:effectLst/>
                        </a:rPr>
                        <a:t>methods</a:t>
                      </a:r>
                      <a:r>
                        <a:rPr lang="fr-FR" sz="2800" b="0" dirty="0">
                          <a:effectLst/>
                        </a:rPr>
                        <a:t> or </a:t>
                      </a:r>
                      <a:r>
                        <a:rPr lang="fr-FR" sz="2800" b="0" dirty="0" err="1">
                          <a:effectLst/>
                        </a:rPr>
                        <a:t>devices</a:t>
                      </a:r>
                      <a:r>
                        <a:rPr lang="fr-FR" sz="2800" b="0" dirty="0">
                          <a:effectLst/>
                        </a:rPr>
                        <a:t> </a:t>
                      </a:r>
                      <a:r>
                        <a:rPr lang="fr-FR" sz="2800" b="0" dirty="0" err="1">
                          <a:effectLst/>
                        </a:rPr>
                        <a:t>used</a:t>
                      </a:r>
                      <a:r>
                        <a:rPr lang="fr-FR" sz="2800" b="0" dirty="0">
                          <a:effectLst/>
                        </a:rPr>
                        <a:t> in a </a:t>
                      </a:r>
                      <a:r>
                        <a:rPr lang="fr-FR" sz="2800" b="0" dirty="0" err="1">
                          <a:effectLst/>
                        </a:rPr>
                        <a:t>particular</a:t>
                      </a:r>
                      <a:r>
                        <a:rPr lang="fr-FR" sz="2800" b="0" dirty="0">
                          <a:effectLst/>
                        </a:rPr>
                        <a:t> </a:t>
                      </a:r>
                      <a:r>
                        <a:rPr lang="fr-FR" sz="2800" b="0" dirty="0" err="1">
                          <a:effectLst/>
                        </a:rPr>
                        <a:t>field</a:t>
                      </a:r>
                      <a:r>
                        <a:rPr lang="fr-FR" sz="2800" b="0" dirty="0">
                          <a:effectLst/>
                        </a:rPr>
                        <a:t>.</a:t>
                      </a:r>
                      <a:endParaRPr lang="fr-FR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7585742"/>
                  </a:ext>
                </a:extLst>
              </a:tr>
              <a:tr h="560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b="0" i="1" u="sng" dirty="0" err="1" smtClean="0">
                          <a:effectLst/>
                        </a:rPr>
                        <a:t>Suffices</a:t>
                      </a:r>
                      <a:endParaRPr lang="fr-FR" sz="2800" b="0" i="1" u="sng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 err="1" smtClean="0">
                          <a:effectLst/>
                        </a:rPr>
                        <a:t>Technolog</a:t>
                      </a:r>
                      <a:r>
                        <a:rPr lang="fr-FR" sz="2800" dirty="0" smtClean="0">
                          <a:effectLst/>
                        </a:rPr>
                        <a:t> - </a:t>
                      </a:r>
                      <a:r>
                        <a:rPr lang="fr-FR" sz="2800" dirty="0" err="1" smtClean="0">
                          <a:effectLst/>
                        </a:rPr>
                        <a:t>ies</a:t>
                      </a:r>
                      <a:r>
                        <a:rPr lang="fr-FR" sz="2800" dirty="0" smtClean="0">
                          <a:effectLst/>
                        </a:rPr>
                        <a:t> </a:t>
                      </a:r>
                      <a:r>
                        <a:rPr lang="fr-FR" sz="2800" dirty="0">
                          <a:effectLst/>
                        </a:rPr>
                        <a:t>(plural)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754221"/>
                  </a:ext>
                </a:extLst>
              </a:tr>
              <a:tr h="560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 err="1" smtClean="0">
                          <a:effectLst/>
                        </a:rPr>
                        <a:t>Technolog</a:t>
                      </a:r>
                      <a:r>
                        <a:rPr lang="fr-FR" sz="2800" dirty="0" smtClean="0">
                          <a:effectLst/>
                        </a:rPr>
                        <a:t> - </a:t>
                      </a:r>
                      <a:r>
                        <a:rPr lang="fr-FR" sz="2800" dirty="0" err="1" smtClean="0">
                          <a:effectLst/>
                        </a:rPr>
                        <a:t>ical</a:t>
                      </a:r>
                      <a:r>
                        <a:rPr lang="fr-FR" sz="2800" dirty="0" smtClean="0">
                          <a:effectLst/>
                        </a:rPr>
                        <a:t> </a:t>
                      </a:r>
                      <a:r>
                        <a:rPr lang="fr-FR" sz="2800" dirty="0">
                          <a:effectLst/>
                        </a:rPr>
                        <a:t>(adjective)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8781809"/>
                  </a:ext>
                </a:extLst>
              </a:tr>
              <a:tr h="649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800" dirty="0" err="1" smtClean="0">
                          <a:effectLst/>
                        </a:rPr>
                        <a:t>Technolog</a:t>
                      </a:r>
                      <a:r>
                        <a:rPr lang="fr-FR" sz="2800" dirty="0" smtClean="0">
                          <a:effectLst/>
                        </a:rPr>
                        <a:t> - </a:t>
                      </a:r>
                      <a:r>
                        <a:rPr lang="fr-FR" sz="2800" dirty="0" err="1" smtClean="0">
                          <a:effectLst/>
                        </a:rPr>
                        <a:t>ist</a:t>
                      </a:r>
                      <a:r>
                        <a:rPr lang="fr-FR" sz="2800" dirty="0" smtClean="0">
                          <a:effectLst/>
                        </a:rPr>
                        <a:t> </a:t>
                      </a:r>
                      <a:r>
                        <a:rPr lang="fr-FR" sz="2800" dirty="0">
                          <a:effectLst/>
                        </a:rPr>
                        <a:t>(</a:t>
                      </a:r>
                      <a:r>
                        <a:rPr lang="fr-FR" sz="2800" dirty="0" err="1">
                          <a:effectLst/>
                        </a:rPr>
                        <a:t>noun</a:t>
                      </a:r>
                      <a:r>
                        <a:rPr lang="fr-FR" sz="2800" dirty="0">
                          <a:effectLst/>
                        </a:rPr>
                        <a:t>)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5048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9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Class Activity – </a:t>
            </a:r>
            <a:r>
              <a:rPr lang="fr-FR" u="sng" dirty="0" err="1" smtClean="0"/>
              <a:t>write</a:t>
            </a:r>
            <a:r>
              <a:rPr lang="fr-FR" u="sng" dirty="0" smtClean="0"/>
              <a:t> down 5 </a:t>
            </a:r>
            <a:r>
              <a:rPr lang="fr-FR" u="sng" dirty="0" err="1" smtClean="0"/>
              <a:t>words</a:t>
            </a:r>
            <a:r>
              <a:rPr lang="fr-FR" u="sng" dirty="0" smtClean="0"/>
              <a:t> </a:t>
            </a:r>
            <a:r>
              <a:rPr lang="fr-FR" u="sng" dirty="0" err="1" smtClean="0"/>
              <a:t>associated</a:t>
            </a:r>
            <a:r>
              <a:rPr lang="fr-FR" u="sng" dirty="0" smtClean="0"/>
              <a:t> </a:t>
            </a:r>
            <a:r>
              <a:rPr lang="fr-FR" u="sng" dirty="0" err="1" smtClean="0"/>
              <a:t>with</a:t>
            </a:r>
            <a:r>
              <a:rPr lang="fr-FR" u="sng" dirty="0" smtClean="0"/>
              <a:t> NT 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fr-FR" sz="2400" dirty="0" smtClean="0"/>
          </a:p>
          <a:p>
            <a:r>
              <a:rPr lang="fr-FR" sz="4000" dirty="0" smtClean="0"/>
              <a:t>a) Write down the </a:t>
            </a:r>
            <a:r>
              <a:rPr lang="fr-FR" sz="4000" dirty="0" err="1" smtClean="0"/>
              <a:t>root</a:t>
            </a:r>
            <a:r>
              <a:rPr lang="fr-FR" sz="4000" dirty="0" smtClean="0"/>
              <a:t> </a:t>
            </a:r>
            <a:r>
              <a:rPr lang="fr-FR" sz="4000" dirty="0" err="1" smtClean="0"/>
              <a:t>word</a:t>
            </a:r>
            <a:endParaRPr lang="fr-FR" sz="4000" dirty="0" smtClean="0"/>
          </a:p>
          <a:p>
            <a:r>
              <a:rPr lang="fr-FR" sz="4000" dirty="0" smtClean="0"/>
              <a:t>b</a:t>
            </a:r>
            <a:r>
              <a:rPr lang="fr-FR" sz="4000" dirty="0"/>
              <a:t>) Write down the </a:t>
            </a:r>
            <a:r>
              <a:rPr lang="fr-FR" sz="4000" dirty="0" err="1"/>
              <a:t>meaning</a:t>
            </a:r>
            <a:r>
              <a:rPr lang="fr-FR" sz="4000" dirty="0"/>
              <a:t> of the </a:t>
            </a:r>
            <a:r>
              <a:rPr lang="fr-FR" sz="4000" dirty="0" err="1"/>
              <a:t>word</a:t>
            </a:r>
            <a:endParaRPr lang="fr-FR" sz="4000" dirty="0"/>
          </a:p>
          <a:p>
            <a:r>
              <a:rPr lang="fr-FR" sz="4000" dirty="0" smtClean="0"/>
              <a:t>c</a:t>
            </a:r>
            <a:r>
              <a:rPr lang="fr-FR" sz="4000" dirty="0"/>
              <a:t>) Write down </a:t>
            </a:r>
            <a:r>
              <a:rPr lang="fr-FR" sz="4000" dirty="0" err="1"/>
              <a:t>any</a:t>
            </a:r>
            <a:r>
              <a:rPr lang="fr-FR" sz="4000" dirty="0"/>
              <a:t> </a:t>
            </a:r>
            <a:r>
              <a:rPr lang="fr-FR" sz="4000" dirty="0" smtClean="0"/>
              <a:t>suffixes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can</a:t>
            </a:r>
            <a:r>
              <a:rPr lang="fr-FR" sz="4000" dirty="0" smtClean="0"/>
              <a:t> </a:t>
            </a:r>
            <a:r>
              <a:rPr lang="fr-FR" sz="4000" dirty="0" err="1" smtClean="0"/>
              <a:t>add</a:t>
            </a:r>
            <a:r>
              <a:rPr lang="fr-FR" sz="4000" dirty="0" smtClean="0"/>
              <a:t> to the </a:t>
            </a:r>
            <a:r>
              <a:rPr lang="fr-FR" sz="4000" dirty="0" err="1" smtClean="0"/>
              <a:t>root</a:t>
            </a:r>
            <a:r>
              <a:rPr lang="fr-FR" sz="4000" dirty="0" smtClean="0"/>
              <a:t> </a:t>
            </a:r>
            <a:r>
              <a:rPr lang="fr-FR" sz="4000" dirty="0" err="1" smtClean="0"/>
              <a:t>word</a:t>
            </a:r>
            <a:endParaRPr lang="fr-FR" sz="4000" dirty="0"/>
          </a:p>
          <a:p>
            <a:pPr marL="0" indent="0">
              <a:buNone/>
            </a:pPr>
            <a:endParaRPr lang="fr-FR" sz="4000" dirty="0" smtClean="0"/>
          </a:p>
          <a:p>
            <a:pPr marL="0" indent="0">
              <a:buNone/>
            </a:pPr>
            <a:endParaRPr lang="fr-FR" sz="4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6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Different</a:t>
            </a:r>
            <a:r>
              <a:rPr lang="fr-FR" dirty="0" smtClean="0"/>
              <a:t> Types of New </a:t>
            </a:r>
            <a:r>
              <a:rPr lang="fr-FR" dirty="0"/>
              <a:t>T</a:t>
            </a:r>
            <a:r>
              <a:rPr lang="fr-FR" dirty="0" smtClean="0"/>
              <a:t>echnologies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1. </a:t>
            </a:r>
            <a:r>
              <a:rPr lang="fr-FR" sz="2800" dirty="0" err="1" smtClean="0"/>
              <a:t>Educational</a:t>
            </a:r>
            <a:r>
              <a:rPr lang="fr-FR" sz="2800" dirty="0" smtClean="0"/>
              <a:t> </a:t>
            </a:r>
          </a:p>
          <a:p>
            <a:r>
              <a:rPr lang="fr-FR" sz="2800" dirty="0" smtClean="0"/>
              <a:t>2. Information</a:t>
            </a:r>
          </a:p>
          <a:p>
            <a:r>
              <a:rPr lang="fr-FR" sz="2800" dirty="0" smtClean="0"/>
              <a:t>3. </a:t>
            </a:r>
            <a:r>
              <a:rPr lang="fr-FR" sz="2800" dirty="0" err="1" smtClean="0"/>
              <a:t>Biotechnology</a:t>
            </a:r>
            <a:endParaRPr lang="fr-FR" sz="2800" dirty="0" smtClean="0"/>
          </a:p>
          <a:p>
            <a:r>
              <a:rPr lang="fr-FR" sz="2800" dirty="0" smtClean="0"/>
              <a:t>4. </a:t>
            </a:r>
            <a:r>
              <a:rPr lang="fr-FR" sz="2800" dirty="0" err="1" smtClean="0"/>
              <a:t>Nanotechnology</a:t>
            </a:r>
            <a:endParaRPr lang="fr-FR" sz="2800" dirty="0" smtClean="0"/>
          </a:p>
          <a:p>
            <a:r>
              <a:rPr lang="fr-FR" sz="2800" dirty="0" smtClean="0"/>
              <a:t>5. </a:t>
            </a:r>
            <a:r>
              <a:rPr lang="fr-FR" sz="2800" dirty="0" err="1" smtClean="0"/>
              <a:t>Psychotechnology</a:t>
            </a:r>
            <a:endParaRPr lang="fr-FR" sz="2800" dirty="0" smtClean="0"/>
          </a:p>
          <a:p>
            <a:r>
              <a:rPr lang="fr-FR" sz="2800" dirty="0" smtClean="0"/>
              <a:t>6. </a:t>
            </a:r>
            <a:r>
              <a:rPr lang="fr-FR" sz="2800" dirty="0" err="1" smtClean="0"/>
              <a:t>Robotics</a:t>
            </a:r>
            <a:endParaRPr lang="fr-FR" sz="2800" dirty="0"/>
          </a:p>
          <a:p>
            <a:r>
              <a:rPr lang="fr-FR" sz="2800" dirty="0" smtClean="0"/>
              <a:t>7. </a:t>
            </a:r>
            <a:r>
              <a:rPr lang="fr-FR" sz="2800" dirty="0" err="1" smtClean="0"/>
              <a:t>Artifical</a:t>
            </a:r>
            <a:r>
              <a:rPr lang="fr-FR" sz="2800" dirty="0" smtClean="0"/>
              <a:t> </a:t>
            </a:r>
            <a:r>
              <a:rPr lang="fr-FR" sz="2800" dirty="0"/>
              <a:t>intelligence</a:t>
            </a:r>
          </a:p>
          <a:p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6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Class Activity – You </a:t>
            </a:r>
            <a:r>
              <a:rPr lang="fr-FR" u="sng" dirty="0" err="1" smtClean="0"/>
              <a:t>will</a:t>
            </a:r>
            <a:r>
              <a:rPr lang="fr-FR" u="sng" dirty="0" smtClean="0"/>
              <a:t> </a:t>
            </a:r>
            <a:r>
              <a:rPr lang="fr-FR" u="sng" dirty="0" err="1" smtClean="0"/>
              <a:t>be</a:t>
            </a:r>
            <a:r>
              <a:rPr lang="fr-FR" u="sng" dirty="0" smtClean="0"/>
              <a:t> </a:t>
            </a:r>
            <a:r>
              <a:rPr lang="fr-FR" u="sng" dirty="0" err="1" smtClean="0"/>
              <a:t>given</a:t>
            </a:r>
            <a:r>
              <a:rPr lang="fr-FR" u="sng" dirty="0" smtClean="0"/>
              <a:t> a type of New </a:t>
            </a:r>
            <a:r>
              <a:rPr lang="fr-FR" u="sng" dirty="0" err="1" smtClean="0"/>
              <a:t>Technology</a:t>
            </a:r>
            <a:r>
              <a:rPr lang="fr-FR" u="sng" dirty="0" smtClean="0"/>
              <a:t> to </a:t>
            </a:r>
            <a:r>
              <a:rPr lang="fr-FR" u="sng" dirty="0" err="1" smtClean="0"/>
              <a:t>research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fr-FR" sz="4000" dirty="0" smtClean="0"/>
              <a:t>Write a </a:t>
            </a:r>
            <a:r>
              <a:rPr lang="fr-FR" sz="4000" b="1" dirty="0" err="1" smtClean="0"/>
              <a:t>definition</a:t>
            </a:r>
            <a:r>
              <a:rPr lang="fr-FR" sz="4000" dirty="0" smtClean="0"/>
              <a:t> of the type of NT </a:t>
            </a:r>
            <a:r>
              <a:rPr lang="fr-FR" sz="4000" dirty="0" err="1" smtClean="0"/>
              <a:t>you</a:t>
            </a:r>
            <a:r>
              <a:rPr lang="fr-FR" sz="4000" dirty="0" smtClean="0"/>
              <a:t> have been </a:t>
            </a:r>
            <a:r>
              <a:rPr lang="fr-FR" sz="4000" dirty="0" err="1" smtClean="0"/>
              <a:t>given</a:t>
            </a:r>
            <a:r>
              <a:rPr lang="fr-FR" sz="4000" dirty="0" smtClean="0"/>
              <a:t>.</a:t>
            </a:r>
          </a:p>
          <a:p>
            <a:pPr marL="742950" indent="-742950">
              <a:buAutoNum type="arabicPeriod"/>
            </a:pPr>
            <a:r>
              <a:rPr lang="fr-FR" sz="4000" dirty="0" smtClean="0"/>
              <a:t>Write about an </a:t>
            </a:r>
            <a:r>
              <a:rPr lang="fr-FR" sz="4000" b="1" dirty="0" smtClean="0"/>
              <a:t>invention</a:t>
            </a:r>
            <a:r>
              <a:rPr lang="fr-FR" sz="4000" dirty="0" smtClean="0"/>
              <a:t> to do </a:t>
            </a:r>
            <a:r>
              <a:rPr lang="fr-FR" sz="4000" dirty="0" err="1" smtClean="0"/>
              <a:t>with</a:t>
            </a:r>
            <a:r>
              <a:rPr lang="fr-FR" sz="4000" dirty="0" smtClean="0"/>
              <a:t> </a:t>
            </a:r>
            <a:r>
              <a:rPr lang="fr-FR" sz="4000" dirty="0" err="1" smtClean="0"/>
              <a:t>your</a:t>
            </a:r>
            <a:r>
              <a:rPr lang="fr-FR" sz="4000" dirty="0" smtClean="0"/>
              <a:t> NT.</a:t>
            </a:r>
          </a:p>
          <a:p>
            <a:pPr marL="742950" indent="-742950">
              <a:buAutoNum type="arabicPeriod"/>
            </a:pPr>
            <a:r>
              <a:rPr lang="fr-FR" sz="4000" dirty="0" smtClean="0"/>
              <a:t>How has </a:t>
            </a:r>
            <a:r>
              <a:rPr lang="fr-FR" sz="4000" dirty="0" err="1" smtClean="0"/>
              <a:t>your</a:t>
            </a:r>
            <a:r>
              <a:rPr lang="fr-FR" sz="4000" dirty="0" smtClean="0"/>
              <a:t> NT </a:t>
            </a:r>
            <a:r>
              <a:rPr lang="fr-FR" sz="4000" b="1" dirty="0" err="1" smtClean="0"/>
              <a:t>influenced</a:t>
            </a:r>
            <a:r>
              <a:rPr lang="fr-FR" sz="4000" dirty="0" smtClean="0"/>
              <a:t> </a:t>
            </a:r>
            <a:r>
              <a:rPr lang="fr-FR" sz="4000" dirty="0" err="1" smtClean="0"/>
              <a:t>our</a:t>
            </a:r>
            <a:r>
              <a:rPr lang="fr-FR" sz="4000" dirty="0" smtClean="0"/>
              <a:t> world </a:t>
            </a:r>
            <a:r>
              <a:rPr lang="fr-FR" sz="4000" dirty="0" err="1" smtClean="0"/>
              <a:t>today</a:t>
            </a:r>
            <a:r>
              <a:rPr lang="fr-FR" sz="4000" dirty="0"/>
              <a:t>?</a:t>
            </a:r>
            <a:endParaRPr lang="fr-FR" sz="4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13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New Technologies – </a:t>
            </a:r>
            <a:r>
              <a:rPr lang="fr-FR" dirty="0" err="1" smtClean="0"/>
              <a:t>What’s</a:t>
            </a:r>
            <a:r>
              <a:rPr lang="fr-FR" dirty="0" smtClean="0"/>
              <a:t> out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now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400" dirty="0" smtClean="0"/>
              <a:t>Watch </a:t>
            </a:r>
            <a:r>
              <a:rPr lang="fr-FR" sz="2400" dirty="0" err="1" smtClean="0"/>
              <a:t>these</a:t>
            </a:r>
            <a:r>
              <a:rPr lang="fr-FR" sz="2400" dirty="0" smtClean="0"/>
              <a:t> </a:t>
            </a:r>
            <a:r>
              <a:rPr lang="fr-FR" sz="2400" dirty="0" err="1" smtClean="0"/>
              <a:t>videos</a:t>
            </a:r>
            <a:r>
              <a:rPr lang="fr-FR" sz="2400" dirty="0"/>
              <a:t> </a:t>
            </a:r>
            <a:r>
              <a:rPr lang="fr-FR" sz="2400" dirty="0" smtClean="0"/>
              <a:t>at home</a:t>
            </a:r>
          </a:p>
          <a:p>
            <a:endParaRPr lang="fr-FR" sz="2400" dirty="0"/>
          </a:p>
          <a:p>
            <a:r>
              <a:rPr lang="fr-FR" sz="2400" dirty="0" smtClean="0">
                <a:hlinkClick r:id="rId2"/>
              </a:rPr>
              <a:t>www.technologyreview.com</a:t>
            </a:r>
            <a:r>
              <a:rPr lang="fr-FR" sz="2400" dirty="0" smtClean="0"/>
              <a:t> – 10 </a:t>
            </a:r>
            <a:r>
              <a:rPr lang="fr-FR" sz="2400" dirty="0" err="1" smtClean="0"/>
              <a:t>Breakthrough</a:t>
            </a:r>
            <a:r>
              <a:rPr lang="fr-FR" sz="2400" dirty="0" smtClean="0"/>
              <a:t> Technologies 2018</a:t>
            </a:r>
          </a:p>
          <a:p>
            <a:endParaRPr lang="fr-FR" sz="2400" dirty="0"/>
          </a:p>
          <a:p>
            <a:r>
              <a:rPr lang="fr-FR" sz="2400" dirty="0" smtClean="0">
                <a:hlinkClick r:id="rId3"/>
              </a:rPr>
              <a:t>www.youtube.com</a:t>
            </a:r>
            <a:r>
              <a:rPr lang="fr-FR" sz="2400" dirty="0" smtClean="0"/>
              <a:t> – 12 </a:t>
            </a:r>
            <a:r>
              <a:rPr lang="fr-FR" sz="2400" dirty="0" err="1" smtClean="0"/>
              <a:t>Amazing</a:t>
            </a:r>
            <a:r>
              <a:rPr lang="fr-FR" sz="2400" dirty="0" smtClean="0"/>
              <a:t> </a:t>
            </a:r>
            <a:r>
              <a:rPr lang="fr-FR" sz="2400" dirty="0"/>
              <a:t>N</a:t>
            </a:r>
            <a:r>
              <a:rPr lang="fr-FR" sz="2400" dirty="0" smtClean="0"/>
              <a:t>ew Technologies That Are </a:t>
            </a:r>
            <a:r>
              <a:rPr lang="fr-FR" sz="2400" dirty="0" err="1" smtClean="0"/>
              <a:t>Changing</a:t>
            </a:r>
            <a:r>
              <a:rPr lang="fr-FR" sz="2400" dirty="0" smtClean="0"/>
              <a:t> The World</a:t>
            </a:r>
          </a:p>
          <a:p>
            <a:endParaRPr lang="fr-FR" sz="2400" dirty="0"/>
          </a:p>
          <a:p>
            <a:r>
              <a:rPr lang="fr-FR" sz="2400" dirty="0" smtClean="0"/>
              <a:t>Write down </a:t>
            </a:r>
            <a:r>
              <a:rPr lang="fr-FR" sz="2400" dirty="0" err="1" smtClean="0"/>
              <a:t>any</a:t>
            </a:r>
            <a:r>
              <a:rPr lang="fr-FR" sz="2400" dirty="0"/>
              <a:t> </a:t>
            </a:r>
            <a:r>
              <a:rPr lang="fr-FR" sz="2400" dirty="0" err="1" smtClean="0"/>
              <a:t>words</a:t>
            </a:r>
            <a:r>
              <a:rPr lang="fr-FR" sz="2400" dirty="0" smtClean="0"/>
              <a:t> and phrases </a:t>
            </a:r>
            <a:r>
              <a:rPr lang="fr-FR" sz="2400" dirty="0" err="1" smtClean="0"/>
              <a:t>that</a:t>
            </a:r>
            <a:r>
              <a:rPr lang="fr-FR" sz="2400" dirty="0" smtClean="0"/>
              <a:t> are new to </a:t>
            </a:r>
            <a:r>
              <a:rPr lang="fr-FR" sz="2400" dirty="0" err="1" smtClean="0"/>
              <a:t>you</a:t>
            </a:r>
            <a:r>
              <a:rPr lang="fr-FR" sz="2400" dirty="0" smtClean="0"/>
              <a:t> and </a:t>
            </a:r>
            <a:r>
              <a:rPr lang="fr-FR" sz="2400" dirty="0" err="1" smtClean="0"/>
              <a:t>learn</a:t>
            </a:r>
            <a:r>
              <a:rPr lang="fr-FR" sz="2400" dirty="0" smtClean="0"/>
              <a:t> </a:t>
            </a:r>
            <a:r>
              <a:rPr lang="fr-FR" sz="2400" dirty="0" err="1" smtClean="0"/>
              <a:t>them</a:t>
            </a:r>
            <a:endParaRPr lang="fr-FR" sz="2400" dirty="0" smtClean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18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Class Activity - </a:t>
            </a:r>
            <a:r>
              <a:rPr lang="fr-FR" u="sng" dirty="0" err="1" smtClean="0"/>
              <a:t>Innovators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b="1" u="sng" dirty="0" smtClean="0"/>
              <a:t>Bill Gates and Steven Jobs</a:t>
            </a:r>
          </a:p>
          <a:p>
            <a:pPr marL="0" indent="0" algn="ctr">
              <a:buNone/>
            </a:pPr>
            <a:endParaRPr lang="fr-FR" sz="2800" dirty="0"/>
          </a:p>
          <a:p>
            <a:r>
              <a:rPr lang="fr-FR" sz="2800" dirty="0" err="1" smtClean="0"/>
              <a:t>Who</a:t>
            </a:r>
            <a:r>
              <a:rPr lang="fr-FR" sz="2800" dirty="0" smtClean="0"/>
              <a:t> are </a:t>
            </a:r>
            <a:r>
              <a:rPr lang="fr-FR" sz="2800" dirty="0" err="1" smtClean="0"/>
              <a:t>these</a:t>
            </a:r>
            <a:r>
              <a:rPr lang="fr-FR" sz="2800" dirty="0" smtClean="0"/>
              <a:t> people?</a:t>
            </a:r>
            <a:endParaRPr lang="fr-FR" sz="2800" dirty="0"/>
          </a:p>
          <a:p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did</a:t>
            </a:r>
            <a:r>
              <a:rPr lang="fr-FR" sz="2800" dirty="0" smtClean="0"/>
              <a:t> </a:t>
            </a:r>
            <a:r>
              <a:rPr lang="fr-FR" sz="2800" dirty="0" err="1" smtClean="0"/>
              <a:t>these</a:t>
            </a:r>
            <a:r>
              <a:rPr lang="fr-FR" sz="2800" dirty="0" smtClean="0"/>
              <a:t> people </a:t>
            </a:r>
            <a:r>
              <a:rPr lang="fr-FR" sz="2800" dirty="0" err="1" smtClean="0"/>
              <a:t>invent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How has </a:t>
            </a:r>
            <a:r>
              <a:rPr lang="fr-FR" sz="2800" dirty="0" err="1" smtClean="0"/>
              <a:t>their</a:t>
            </a:r>
            <a:r>
              <a:rPr lang="fr-FR" sz="2800" dirty="0" smtClean="0"/>
              <a:t> </a:t>
            </a:r>
            <a:r>
              <a:rPr lang="fr-FR" sz="2800" dirty="0" err="1" smtClean="0"/>
              <a:t>work</a:t>
            </a:r>
            <a:r>
              <a:rPr lang="fr-FR" sz="2800" dirty="0" smtClean="0"/>
              <a:t> </a:t>
            </a:r>
            <a:r>
              <a:rPr lang="fr-FR" sz="2800" dirty="0" err="1" smtClean="0"/>
              <a:t>influenced</a:t>
            </a:r>
            <a:r>
              <a:rPr lang="fr-FR" sz="2800" dirty="0" smtClean="0"/>
              <a:t> </a:t>
            </a:r>
            <a:r>
              <a:rPr lang="fr-FR" sz="2800" dirty="0" err="1" smtClean="0"/>
              <a:t>our</a:t>
            </a:r>
            <a:r>
              <a:rPr lang="fr-FR" sz="2800" dirty="0" smtClean="0"/>
              <a:t> </a:t>
            </a:r>
            <a:r>
              <a:rPr lang="fr-FR" sz="2800" dirty="0" err="1" smtClean="0"/>
              <a:t>lives</a:t>
            </a:r>
            <a:r>
              <a:rPr lang="fr-FR" sz="2800" dirty="0" smtClean="0"/>
              <a:t> </a:t>
            </a:r>
            <a:r>
              <a:rPr lang="fr-FR" sz="2800" dirty="0" err="1" smtClean="0"/>
              <a:t>today</a:t>
            </a:r>
            <a:r>
              <a:rPr lang="fr-FR" sz="2800" dirty="0" smtClean="0"/>
              <a:t>?</a:t>
            </a:r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3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676</TotalTime>
  <Words>1026</Words>
  <Application>Microsoft Office PowerPoint</Application>
  <PresentationFormat>Grand écran</PresentationFormat>
  <Paragraphs>160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Facette</vt:lpstr>
      <vt:lpstr>New Technologies</vt:lpstr>
      <vt:lpstr>Learning Outcomes</vt:lpstr>
      <vt:lpstr>New Technology - definition</vt:lpstr>
      <vt:lpstr>Technology – root words, suffices and meanings</vt:lpstr>
      <vt:lpstr>Class Activity – write down 5 words associated with NT </vt:lpstr>
      <vt:lpstr>Different Types of New Technologies</vt:lpstr>
      <vt:lpstr>Class Activity – You will be given a type of New Technology to research</vt:lpstr>
      <vt:lpstr>New Technologies – What’s out there now?</vt:lpstr>
      <vt:lpstr>Class Activity - Innovators</vt:lpstr>
      <vt:lpstr>Bill Gates</vt:lpstr>
      <vt:lpstr>Steven Jobs</vt:lpstr>
      <vt:lpstr>Class Activity – Reading Comprehension</vt:lpstr>
      <vt:lpstr>Reading Activity: Questions</vt:lpstr>
      <vt:lpstr>Reading Activity Questions</vt:lpstr>
      <vt:lpstr>Class Activity – Listening Comprehension No.1</vt:lpstr>
      <vt:lpstr>Listening Comprehension – No.1  Questions</vt:lpstr>
      <vt:lpstr>Listening Comprehension – No.1 – How Intel keeps Stephen Hawking talking - Answers</vt:lpstr>
      <vt:lpstr>Class Activity – Listening Comprehension No.2</vt:lpstr>
      <vt:lpstr>Listening Activity – No.2 Questions</vt:lpstr>
      <vt:lpstr>Listening Activity – No.2 – Answers</vt:lpstr>
      <vt:lpstr>Presentations – New Technologies (9 marks)</vt:lpstr>
      <vt:lpstr>Class Presentation  – NT subject ideas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Technologies</dc:title>
  <dc:creator>Utilisateur Windows</dc:creator>
  <cp:lastModifiedBy>Utilisateur Windows</cp:lastModifiedBy>
  <cp:revision>70</cp:revision>
  <dcterms:created xsi:type="dcterms:W3CDTF">2018-10-22T09:46:19Z</dcterms:created>
  <dcterms:modified xsi:type="dcterms:W3CDTF">2018-11-17T16:09:17Z</dcterms:modified>
</cp:coreProperties>
</file>