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95" r:id="rId3"/>
    <p:sldId id="257" r:id="rId4"/>
    <p:sldId id="258" r:id="rId5"/>
    <p:sldId id="259" r:id="rId6"/>
    <p:sldId id="260" r:id="rId7"/>
    <p:sldId id="261" r:id="rId8"/>
    <p:sldId id="262" r:id="rId9"/>
    <p:sldId id="282" r:id="rId10"/>
    <p:sldId id="283" r:id="rId11"/>
    <p:sldId id="284" r:id="rId12"/>
    <p:sldId id="285" r:id="rId13"/>
    <p:sldId id="263" r:id="rId14"/>
    <p:sldId id="264" r:id="rId15"/>
    <p:sldId id="280" r:id="rId16"/>
    <p:sldId id="281" r:id="rId17"/>
    <p:sldId id="286" r:id="rId18"/>
    <p:sldId id="287" r:id="rId19"/>
    <p:sldId id="288" r:id="rId20"/>
    <p:sldId id="289" r:id="rId21"/>
    <p:sldId id="290" r:id="rId22"/>
    <p:sldId id="269" r:id="rId23"/>
    <p:sldId id="270" r:id="rId24"/>
    <p:sldId id="265" r:id="rId25"/>
    <p:sldId id="266" r:id="rId26"/>
    <p:sldId id="271" r:id="rId27"/>
    <p:sldId id="291" r:id="rId28"/>
    <p:sldId id="292" r:id="rId29"/>
    <p:sldId id="293" r:id="rId30"/>
    <p:sldId id="294" r:id="rId31"/>
    <p:sldId id="267" r:id="rId32"/>
    <p:sldId id="268" r:id="rId33"/>
    <p:sldId id="272" r:id="rId34"/>
    <p:sldId id="273" r:id="rId35"/>
    <p:sldId id="274" r:id="rId36"/>
    <p:sldId id="275" r:id="rId37"/>
    <p:sldId id="276" r:id="rId38"/>
    <p:sldId id="277" r:id="rId39"/>
    <p:sldId id="278" r:id="rId40"/>
    <p:sldId id="279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65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522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969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95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732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185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945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1375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159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695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246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47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19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457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524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97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599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66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Employment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Emma </a:t>
            </a:r>
            <a:r>
              <a:rPr lang="fr-FR" dirty="0" err="1" smtClean="0"/>
              <a:t>Bowers</a:t>
            </a:r>
            <a:endParaRPr lang="fr-FR" dirty="0" smtClean="0"/>
          </a:p>
          <a:p>
            <a:r>
              <a:rPr lang="fr-FR" dirty="0" smtClean="0"/>
              <a:t>ING2 – </a:t>
            </a:r>
            <a:r>
              <a:rPr lang="fr-FR" dirty="0" err="1" smtClean="0"/>
              <a:t>Semester</a:t>
            </a:r>
            <a:r>
              <a:rPr lang="fr-FR" dirty="0" smtClean="0"/>
              <a:t> 0ne</a:t>
            </a:r>
          </a:p>
          <a:p>
            <a:r>
              <a:rPr lang="fr-FR" dirty="0" smtClean="0"/>
              <a:t>2018/2019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664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Jobs – Word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4. Mr Van Dam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appointed</a:t>
            </a:r>
            <a:r>
              <a:rPr lang="fr-FR" dirty="0" smtClean="0"/>
              <a:t>…………….. </a:t>
            </a:r>
            <a:r>
              <a:rPr lang="fr-FR" dirty="0" err="1" smtClean="0"/>
              <a:t>Director</a:t>
            </a:r>
            <a:r>
              <a:rPr lang="fr-FR" dirty="0" smtClean="0"/>
              <a:t> </a:t>
            </a:r>
            <a:r>
              <a:rPr lang="fr-FR" dirty="0" err="1" smtClean="0"/>
              <a:t>after</a:t>
            </a:r>
            <a:r>
              <a:rPr lang="fr-FR" dirty="0" smtClean="0"/>
              <a:t> the </a:t>
            </a:r>
            <a:r>
              <a:rPr lang="fr-FR" dirty="0" err="1" smtClean="0"/>
              <a:t>departure</a:t>
            </a:r>
            <a:r>
              <a:rPr lang="fr-FR" dirty="0" smtClean="0"/>
              <a:t> of Mrs. </a:t>
            </a:r>
            <a:r>
              <a:rPr lang="fr-FR" dirty="0" err="1" smtClean="0"/>
              <a:t>Johanssen</a:t>
            </a:r>
            <a:r>
              <a:rPr lang="fr-FR" dirty="0" smtClean="0"/>
              <a:t>.</a:t>
            </a:r>
          </a:p>
          <a:p>
            <a:r>
              <a:rPr lang="fr-FR" dirty="0" smtClean="0"/>
              <a:t>A. manage</a:t>
            </a:r>
          </a:p>
          <a:p>
            <a:r>
              <a:rPr lang="fr-FR" dirty="0" smtClean="0"/>
              <a:t>B. manager</a:t>
            </a:r>
          </a:p>
          <a:p>
            <a:r>
              <a:rPr lang="fr-FR" dirty="0" smtClean="0"/>
              <a:t>C. </a:t>
            </a:r>
            <a:r>
              <a:rPr lang="fr-FR" dirty="0" err="1" smtClean="0"/>
              <a:t>managing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managerial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313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Jobs – Word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5. The </a:t>
            </a:r>
            <a:r>
              <a:rPr lang="fr-FR" dirty="0" err="1" smtClean="0"/>
              <a:t>equipment</a:t>
            </a:r>
            <a:r>
              <a:rPr lang="fr-FR" dirty="0" smtClean="0"/>
              <a:t> has been </a:t>
            </a:r>
            <a:r>
              <a:rPr lang="fr-FR" dirty="0" err="1" smtClean="0"/>
              <a:t>excellently</a:t>
            </a:r>
            <a:r>
              <a:rPr lang="fr-FR" dirty="0" smtClean="0"/>
              <a:t> …………….. </a:t>
            </a:r>
            <a:r>
              <a:rPr lang="fr-FR" dirty="0" err="1" smtClean="0"/>
              <a:t>since</a:t>
            </a:r>
            <a:r>
              <a:rPr lang="fr-FR" dirty="0" smtClean="0"/>
              <a:t> </a:t>
            </a:r>
            <a:r>
              <a:rPr lang="fr-FR" dirty="0" err="1" smtClean="0"/>
              <a:t>its</a:t>
            </a:r>
            <a:r>
              <a:rPr lang="fr-FR" dirty="0" smtClean="0"/>
              <a:t> installation.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maintain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dirty="0" err="1" smtClean="0"/>
              <a:t>maintained</a:t>
            </a:r>
            <a:endParaRPr lang="fr-FR" dirty="0" smtClean="0"/>
          </a:p>
          <a:p>
            <a:r>
              <a:rPr lang="fr-FR" dirty="0" smtClean="0"/>
              <a:t>C. maintenance</a:t>
            </a:r>
          </a:p>
          <a:p>
            <a:r>
              <a:rPr lang="fr-FR" dirty="0" smtClean="0"/>
              <a:t>D. </a:t>
            </a:r>
            <a:r>
              <a:rPr lang="fr-FR" dirty="0" err="1" smtClean="0"/>
              <a:t>maintainable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5071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Jobs – Word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6. A …………… job </a:t>
            </a:r>
            <a:r>
              <a:rPr lang="fr-FR" dirty="0" err="1" smtClean="0"/>
              <a:t>may</a:t>
            </a:r>
            <a:r>
              <a:rPr lang="fr-FR" dirty="0" smtClean="0"/>
              <a:t> not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exciting</a:t>
            </a:r>
            <a:r>
              <a:rPr lang="fr-FR" dirty="0" smtClean="0"/>
              <a:t>, but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good entry-</a:t>
            </a:r>
            <a:r>
              <a:rPr lang="fr-FR" dirty="0" err="1" smtClean="0"/>
              <a:t>level</a:t>
            </a:r>
            <a:r>
              <a:rPr lang="fr-FR" dirty="0" smtClean="0"/>
              <a:t> position.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clerk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dirty="0" err="1" smtClean="0"/>
              <a:t>cleric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clergy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clerical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907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Human</a:t>
            </a:r>
            <a:r>
              <a:rPr lang="fr-FR" dirty="0" smtClean="0"/>
              <a:t> </a:t>
            </a:r>
            <a:r>
              <a:rPr lang="fr-FR" dirty="0" err="1" smtClean="0"/>
              <a:t>Resources</a:t>
            </a:r>
            <a:r>
              <a:rPr lang="fr-FR" dirty="0" smtClean="0"/>
              <a:t> (HR) &amp; </a:t>
            </a:r>
            <a:r>
              <a:rPr lang="fr-FR" dirty="0" err="1" smtClean="0"/>
              <a:t>Recruitment</a:t>
            </a:r>
            <a:r>
              <a:rPr lang="fr-FR" dirty="0" smtClean="0"/>
              <a:t> - </a:t>
            </a:r>
            <a:r>
              <a:rPr lang="fr-FR" dirty="0" err="1" smtClean="0"/>
              <a:t>Vocabulary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Résumé </a:t>
            </a:r>
          </a:p>
          <a:p>
            <a:r>
              <a:rPr lang="fr-FR" dirty="0" err="1" smtClean="0"/>
              <a:t>Vacancy</a:t>
            </a:r>
            <a:r>
              <a:rPr lang="fr-FR" dirty="0" smtClean="0"/>
              <a:t> (poste vacant)</a:t>
            </a:r>
          </a:p>
          <a:p>
            <a:r>
              <a:rPr lang="fr-FR" dirty="0" err="1" smtClean="0"/>
              <a:t>Temp</a:t>
            </a:r>
            <a:r>
              <a:rPr lang="fr-FR" dirty="0" smtClean="0"/>
              <a:t> </a:t>
            </a:r>
            <a:r>
              <a:rPr lang="fr-FR" dirty="0" err="1" smtClean="0"/>
              <a:t>agency</a:t>
            </a:r>
            <a:r>
              <a:rPr lang="fr-FR" dirty="0" smtClean="0"/>
              <a:t> (agence d’intérim)</a:t>
            </a:r>
          </a:p>
          <a:p>
            <a:r>
              <a:rPr lang="fr-FR" dirty="0" err="1" smtClean="0"/>
              <a:t>Appraisal</a:t>
            </a:r>
            <a:r>
              <a:rPr lang="fr-FR" dirty="0" smtClean="0"/>
              <a:t> (évaluation)</a:t>
            </a:r>
          </a:p>
          <a:p>
            <a:r>
              <a:rPr lang="fr-FR" dirty="0" smtClean="0"/>
              <a:t>Staff </a:t>
            </a:r>
            <a:r>
              <a:rPr lang="fr-FR" dirty="0" err="1" smtClean="0"/>
              <a:t>Attendance</a:t>
            </a:r>
            <a:r>
              <a:rPr lang="fr-FR" dirty="0" smtClean="0"/>
              <a:t> (taux de) présence du personnel)</a:t>
            </a:r>
          </a:p>
          <a:p>
            <a:r>
              <a:rPr lang="fr-FR" dirty="0" err="1" smtClean="0"/>
              <a:t>Sick</a:t>
            </a:r>
            <a:r>
              <a:rPr lang="fr-FR" dirty="0" smtClean="0"/>
              <a:t>, </a:t>
            </a:r>
            <a:r>
              <a:rPr lang="fr-FR" dirty="0" err="1" smtClean="0"/>
              <a:t>Maternity</a:t>
            </a:r>
            <a:r>
              <a:rPr lang="fr-FR" dirty="0" smtClean="0"/>
              <a:t>, </a:t>
            </a:r>
            <a:r>
              <a:rPr lang="fr-FR" dirty="0" err="1" smtClean="0"/>
              <a:t>Paternity</a:t>
            </a:r>
            <a:r>
              <a:rPr lang="fr-FR" dirty="0" smtClean="0"/>
              <a:t> </a:t>
            </a:r>
            <a:r>
              <a:rPr lang="fr-FR" dirty="0" err="1" smtClean="0"/>
              <a:t>Leave</a:t>
            </a:r>
            <a:r>
              <a:rPr lang="fr-FR" dirty="0" smtClean="0"/>
              <a:t> (congé – maladie, maternité, paternité)</a:t>
            </a:r>
          </a:p>
          <a:p>
            <a:r>
              <a:rPr lang="fr-FR" dirty="0" smtClean="0"/>
              <a:t>Manpower (main d’œuvre, effectifs)</a:t>
            </a:r>
          </a:p>
          <a:p>
            <a:r>
              <a:rPr lang="fr-FR" dirty="0" smtClean="0"/>
              <a:t>Transfer (mutation, muter)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945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HR &amp; </a:t>
            </a:r>
            <a:r>
              <a:rPr lang="fr-FR" dirty="0" err="1" smtClean="0"/>
              <a:t>Recruitment</a:t>
            </a:r>
            <a:r>
              <a:rPr lang="fr-FR" dirty="0" smtClean="0"/>
              <a:t> - </a:t>
            </a:r>
            <a:r>
              <a:rPr lang="fr-FR" dirty="0" err="1" smtClean="0"/>
              <a:t>Vocabulary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Apply</a:t>
            </a:r>
            <a:r>
              <a:rPr lang="fr-FR" dirty="0" smtClean="0"/>
              <a:t> (poser sa candidature)</a:t>
            </a:r>
          </a:p>
          <a:p>
            <a:r>
              <a:rPr lang="fr-FR" dirty="0" err="1" smtClean="0"/>
              <a:t>Provide</a:t>
            </a:r>
            <a:r>
              <a:rPr lang="fr-FR" dirty="0" smtClean="0"/>
              <a:t> a </a:t>
            </a:r>
            <a:r>
              <a:rPr lang="fr-FR" dirty="0" err="1" smtClean="0"/>
              <a:t>reference</a:t>
            </a:r>
            <a:r>
              <a:rPr lang="fr-FR" dirty="0" smtClean="0"/>
              <a:t> (fournir une référence)</a:t>
            </a:r>
          </a:p>
          <a:p>
            <a:r>
              <a:rPr lang="fr-FR" dirty="0" err="1" smtClean="0"/>
              <a:t>Assess</a:t>
            </a:r>
            <a:r>
              <a:rPr lang="fr-FR" dirty="0" smtClean="0"/>
              <a:t> (évaluer)</a:t>
            </a:r>
          </a:p>
          <a:p>
            <a:r>
              <a:rPr lang="fr-FR" dirty="0" smtClean="0"/>
              <a:t>Be </a:t>
            </a:r>
            <a:r>
              <a:rPr lang="fr-FR" dirty="0" err="1" smtClean="0"/>
              <a:t>shortlisted</a:t>
            </a:r>
            <a:r>
              <a:rPr lang="fr-FR" dirty="0" smtClean="0"/>
              <a:t> (être sur la liste de candidats sélectionnés)</a:t>
            </a:r>
          </a:p>
          <a:p>
            <a:r>
              <a:rPr lang="fr-FR" dirty="0" err="1" smtClean="0"/>
              <a:t>Take</a:t>
            </a:r>
            <a:r>
              <a:rPr lang="fr-FR" dirty="0" smtClean="0"/>
              <a:t> on (embaucher)</a:t>
            </a:r>
          </a:p>
          <a:p>
            <a:r>
              <a:rPr lang="fr-FR" dirty="0" smtClean="0"/>
              <a:t>Appoint (nommer)</a:t>
            </a:r>
          </a:p>
          <a:p>
            <a:r>
              <a:rPr lang="fr-FR" dirty="0" err="1" smtClean="0"/>
              <a:t>Clock</a:t>
            </a:r>
            <a:r>
              <a:rPr lang="fr-FR" dirty="0" smtClean="0"/>
              <a:t> in / out (pointer)</a:t>
            </a:r>
          </a:p>
          <a:p>
            <a:r>
              <a:rPr lang="fr-FR" dirty="0" err="1" smtClean="0"/>
              <a:t>Downsize</a:t>
            </a:r>
            <a:r>
              <a:rPr lang="fr-FR" dirty="0" smtClean="0"/>
              <a:t> (réduire les effectifs)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653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HR &amp; </a:t>
            </a:r>
            <a:r>
              <a:rPr lang="fr-FR" dirty="0" err="1"/>
              <a:t>Recruitment</a:t>
            </a:r>
            <a:r>
              <a:rPr lang="fr-FR" dirty="0"/>
              <a:t> - </a:t>
            </a:r>
            <a:r>
              <a:rPr lang="fr-FR" dirty="0" err="1"/>
              <a:t>Vocabulary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Lay off (licencier pour motif économique)</a:t>
            </a:r>
          </a:p>
          <a:p>
            <a:r>
              <a:rPr lang="fr-FR" dirty="0" err="1" smtClean="0"/>
              <a:t>Dismiss</a:t>
            </a:r>
            <a:r>
              <a:rPr lang="fr-FR" dirty="0" smtClean="0"/>
              <a:t> (renvoyer)</a:t>
            </a:r>
          </a:p>
          <a:p>
            <a:r>
              <a:rPr lang="fr-FR" dirty="0" err="1" smtClean="0"/>
              <a:t>Give</a:t>
            </a:r>
            <a:r>
              <a:rPr lang="fr-FR" dirty="0" smtClean="0"/>
              <a:t> notice (donner son préavis)</a:t>
            </a:r>
          </a:p>
          <a:p>
            <a:r>
              <a:rPr lang="fr-FR" dirty="0" err="1" smtClean="0"/>
              <a:t>Resign</a:t>
            </a:r>
            <a:r>
              <a:rPr lang="fr-FR" dirty="0" smtClean="0"/>
              <a:t> (démissionner)</a:t>
            </a:r>
          </a:p>
          <a:p>
            <a:endParaRPr lang="fr-FR" dirty="0"/>
          </a:p>
          <a:p>
            <a:r>
              <a:rPr lang="fr-FR" dirty="0" err="1"/>
              <a:t>Add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own</a:t>
            </a:r>
            <a:r>
              <a:rPr lang="fr-FR" dirty="0"/>
              <a:t> </a:t>
            </a:r>
            <a:r>
              <a:rPr lang="fr-FR" dirty="0" err="1"/>
              <a:t>list</a:t>
            </a:r>
            <a:r>
              <a:rPr lang="fr-FR" dirty="0"/>
              <a:t> </a:t>
            </a:r>
            <a:r>
              <a:rPr lang="fr-FR" dirty="0" err="1"/>
              <a:t>here</a:t>
            </a:r>
            <a:r>
              <a:rPr lang="fr-FR" dirty="0"/>
              <a:t>…….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493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1729" y="847544"/>
            <a:ext cx="8761413" cy="706964"/>
          </a:xfrm>
        </p:spPr>
        <p:txBody>
          <a:bodyPr/>
          <a:lstStyle/>
          <a:p>
            <a:r>
              <a:rPr lang="fr-FR" dirty="0"/>
              <a:t>HR &amp; </a:t>
            </a:r>
            <a:r>
              <a:rPr lang="fr-FR" dirty="0" err="1" smtClean="0"/>
              <a:t>Recruitment</a:t>
            </a:r>
            <a:r>
              <a:rPr lang="fr-FR" dirty="0" smtClean="0"/>
              <a:t> – </a:t>
            </a:r>
            <a:r>
              <a:rPr lang="fr-FR" dirty="0" err="1" smtClean="0"/>
              <a:t>word</a:t>
            </a:r>
            <a:r>
              <a:rPr lang="fr-FR" dirty="0" smtClean="0"/>
              <a:t> </a:t>
            </a:r>
            <a:r>
              <a:rPr lang="fr-FR" dirty="0" err="1" smtClean="0"/>
              <a:t>families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1. The vice </a:t>
            </a:r>
            <a:r>
              <a:rPr lang="fr-FR" dirty="0" err="1" smtClean="0"/>
              <a:t>president’s</a:t>
            </a:r>
            <a:r>
              <a:rPr lang="fr-FR" dirty="0" smtClean="0"/>
              <a:t> …………… </a:t>
            </a:r>
            <a:r>
              <a:rPr lang="fr-FR" dirty="0" err="1" smtClean="0"/>
              <a:t>happened</a:t>
            </a:r>
            <a:r>
              <a:rPr lang="fr-FR" dirty="0" smtClean="0"/>
              <a:t> </a:t>
            </a:r>
            <a:r>
              <a:rPr lang="fr-FR" dirty="0" err="1" smtClean="0"/>
              <a:t>immediately</a:t>
            </a:r>
            <a:r>
              <a:rPr lang="fr-FR" dirty="0" smtClean="0"/>
              <a:t> </a:t>
            </a:r>
            <a:r>
              <a:rPr lang="fr-FR" dirty="0" err="1" smtClean="0"/>
              <a:t>after</a:t>
            </a:r>
            <a:r>
              <a:rPr lang="fr-FR" dirty="0" smtClean="0"/>
              <a:t> the </a:t>
            </a:r>
            <a:r>
              <a:rPr lang="fr-FR" dirty="0" err="1" smtClean="0"/>
              <a:t>merger</a:t>
            </a:r>
            <a:r>
              <a:rPr lang="fr-FR" dirty="0" smtClean="0"/>
              <a:t>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dismiss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dirty="0" err="1" smtClean="0"/>
              <a:t>dismissed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dismissal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dismissive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681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HR &amp; </a:t>
            </a:r>
            <a:r>
              <a:rPr lang="fr-FR" dirty="0" err="1"/>
              <a:t>Recruitment</a:t>
            </a:r>
            <a:r>
              <a:rPr lang="fr-FR" dirty="0"/>
              <a:t> – </a:t>
            </a:r>
            <a:r>
              <a:rPr lang="fr-FR" dirty="0" err="1"/>
              <a:t>word</a:t>
            </a:r>
            <a:r>
              <a:rPr lang="fr-FR" dirty="0"/>
              <a:t>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exercise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2. The …………….of a new Production Manager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welcome</a:t>
            </a:r>
            <a:r>
              <a:rPr lang="fr-FR" dirty="0" smtClean="0"/>
              <a:t> news.</a:t>
            </a:r>
          </a:p>
          <a:p>
            <a:r>
              <a:rPr lang="fr-FR" dirty="0" smtClean="0"/>
              <a:t>A. appoint</a:t>
            </a:r>
          </a:p>
          <a:p>
            <a:r>
              <a:rPr lang="fr-FR" dirty="0" smtClean="0"/>
              <a:t>B. </a:t>
            </a:r>
            <a:r>
              <a:rPr lang="fr-FR" dirty="0" err="1" smtClean="0"/>
              <a:t>appointed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appointee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appointment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757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HR &amp; </a:t>
            </a:r>
            <a:r>
              <a:rPr lang="fr-FR" dirty="0" err="1"/>
              <a:t>Recruitment</a:t>
            </a:r>
            <a:r>
              <a:rPr lang="fr-FR" dirty="0"/>
              <a:t> – </a:t>
            </a:r>
            <a:r>
              <a:rPr lang="fr-FR" dirty="0" err="1"/>
              <a:t>word</a:t>
            </a:r>
            <a:r>
              <a:rPr lang="fr-FR" dirty="0"/>
              <a:t>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exercise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3. </a:t>
            </a:r>
            <a:r>
              <a:rPr lang="fr-FR" dirty="0" err="1" smtClean="0"/>
              <a:t>Freida</a:t>
            </a:r>
            <a:r>
              <a:rPr lang="fr-FR" dirty="0" smtClean="0"/>
              <a:t> </a:t>
            </a:r>
            <a:r>
              <a:rPr lang="fr-FR" dirty="0" err="1" smtClean="0"/>
              <a:t>received</a:t>
            </a:r>
            <a:r>
              <a:rPr lang="fr-FR" dirty="0" smtClean="0"/>
              <a:t> a lot of ………………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line manager for </a:t>
            </a:r>
            <a:r>
              <a:rPr lang="fr-FR" dirty="0" err="1" smtClean="0"/>
              <a:t>completing</a:t>
            </a:r>
            <a:r>
              <a:rPr lang="fr-FR" dirty="0" smtClean="0"/>
              <a:t> the </a:t>
            </a:r>
            <a:r>
              <a:rPr lang="fr-FR" dirty="0" err="1" smtClean="0"/>
              <a:t>project</a:t>
            </a:r>
            <a:r>
              <a:rPr lang="fr-FR" dirty="0" smtClean="0"/>
              <a:t> </a:t>
            </a:r>
            <a:r>
              <a:rPr lang="fr-FR" dirty="0" err="1" smtClean="0"/>
              <a:t>ahead</a:t>
            </a:r>
            <a:r>
              <a:rPr lang="fr-FR" dirty="0" smtClean="0"/>
              <a:t> of time.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praise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dirty="0" err="1" smtClean="0"/>
              <a:t>appraise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appraisal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appraising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847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879075"/>
            <a:ext cx="8761413" cy="706964"/>
          </a:xfrm>
        </p:spPr>
        <p:txBody>
          <a:bodyPr/>
          <a:lstStyle/>
          <a:p>
            <a:r>
              <a:rPr lang="fr-FR" dirty="0"/>
              <a:t>HR &amp; </a:t>
            </a:r>
            <a:r>
              <a:rPr lang="fr-FR" dirty="0" err="1"/>
              <a:t>Recruitment</a:t>
            </a:r>
            <a:r>
              <a:rPr lang="fr-FR" dirty="0"/>
              <a:t> – </a:t>
            </a:r>
            <a:r>
              <a:rPr lang="fr-FR" dirty="0" err="1"/>
              <a:t>word</a:t>
            </a:r>
            <a:r>
              <a:rPr lang="fr-FR" dirty="0"/>
              <a:t>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exercise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4. </a:t>
            </a:r>
            <a:r>
              <a:rPr lang="fr-FR" dirty="0" err="1" smtClean="0"/>
              <a:t>There’s</a:t>
            </a:r>
            <a:r>
              <a:rPr lang="fr-FR" dirty="0" smtClean="0"/>
              <a:t> an </a:t>
            </a:r>
            <a:r>
              <a:rPr lang="fr-FR" dirty="0" err="1" smtClean="0"/>
              <a:t>opening</a:t>
            </a:r>
            <a:r>
              <a:rPr lang="fr-FR" dirty="0" smtClean="0"/>
              <a:t> in Marketing </a:t>
            </a:r>
            <a:r>
              <a:rPr lang="fr-FR" dirty="0" err="1" smtClean="0"/>
              <a:t>that</a:t>
            </a:r>
            <a:r>
              <a:rPr lang="fr-FR" dirty="0" smtClean="0"/>
              <a:t> I encourage </a:t>
            </a:r>
            <a:r>
              <a:rPr lang="fr-FR" dirty="0" err="1" smtClean="0"/>
              <a:t>you</a:t>
            </a:r>
            <a:r>
              <a:rPr lang="fr-FR" dirty="0" smtClean="0"/>
              <a:t> to ………….. </a:t>
            </a:r>
            <a:r>
              <a:rPr lang="fr-FR" dirty="0"/>
              <a:t>f</a:t>
            </a:r>
            <a:r>
              <a:rPr lang="fr-FR" dirty="0" smtClean="0"/>
              <a:t>or.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apply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dirty="0" err="1" smtClean="0"/>
              <a:t>applied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applicant</a:t>
            </a:r>
            <a:endParaRPr lang="fr-FR" dirty="0" smtClean="0"/>
          </a:p>
          <a:p>
            <a:r>
              <a:rPr lang="fr-FR" dirty="0" smtClean="0"/>
              <a:t>D. application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178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Employment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dirty="0" smtClean="0"/>
              <a:t>This </a:t>
            </a:r>
            <a:r>
              <a:rPr lang="fr-FR" sz="2800" dirty="0" err="1" smtClean="0"/>
              <a:t>lesson</a:t>
            </a:r>
            <a:r>
              <a:rPr lang="fr-FR" sz="2800" dirty="0" smtClean="0"/>
              <a:t> </a:t>
            </a:r>
            <a:r>
              <a:rPr lang="fr-FR" sz="2800" dirty="0" err="1" smtClean="0"/>
              <a:t>includes</a:t>
            </a:r>
            <a:r>
              <a:rPr lang="fr-FR" sz="2800" dirty="0" smtClean="0"/>
              <a:t> 4 </a:t>
            </a:r>
            <a:r>
              <a:rPr lang="fr-FR" sz="2800" dirty="0" err="1" smtClean="0"/>
              <a:t>subjects</a:t>
            </a:r>
            <a:r>
              <a:rPr lang="fr-FR" sz="2800" dirty="0" smtClean="0"/>
              <a:t> </a:t>
            </a:r>
            <a:r>
              <a:rPr lang="fr-FR" sz="2800" dirty="0" err="1" smtClean="0"/>
              <a:t>associated</a:t>
            </a:r>
            <a:r>
              <a:rPr lang="fr-FR" sz="2800" dirty="0" smtClean="0"/>
              <a:t> </a:t>
            </a:r>
            <a:r>
              <a:rPr lang="fr-FR" sz="2800" dirty="0" err="1" smtClean="0"/>
              <a:t>with</a:t>
            </a:r>
            <a:r>
              <a:rPr lang="fr-FR" sz="2800" dirty="0" smtClean="0"/>
              <a:t> </a:t>
            </a:r>
            <a:r>
              <a:rPr lang="fr-FR" sz="2800" dirty="0" err="1" smtClean="0"/>
              <a:t>employment</a:t>
            </a:r>
            <a:r>
              <a:rPr lang="fr-FR" sz="2800" dirty="0" smtClean="0"/>
              <a:t>.</a:t>
            </a:r>
          </a:p>
          <a:p>
            <a:r>
              <a:rPr lang="fr-FR" sz="2800" dirty="0" smtClean="0"/>
              <a:t>There </a:t>
            </a:r>
            <a:r>
              <a:rPr lang="fr-FR" sz="2800" dirty="0" err="1" smtClean="0"/>
              <a:t>is</a:t>
            </a:r>
            <a:r>
              <a:rPr lang="fr-FR" sz="2800" dirty="0" smtClean="0"/>
              <a:t> a </a:t>
            </a:r>
            <a:r>
              <a:rPr lang="fr-FR" sz="2800" dirty="0" err="1" smtClean="0"/>
              <a:t>vocab</a:t>
            </a:r>
            <a:r>
              <a:rPr lang="fr-FR" sz="2800" dirty="0" smtClean="0"/>
              <a:t> </a:t>
            </a:r>
            <a:r>
              <a:rPr lang="fr-FR" sz="2800" dirty="0" err="1" smtClean="0"/>
              <a:t>list</a:t>
            </a:r>
            <a:r>
              <a:rPr lang="fr-FR" sz="2800" dirty="0"/>
              <a:t> </a:t>
            </a:r>
            <a:r>
              <a:rPr lang="fr-FR" sz="2800" dirty="0" smtClean="0"/>
              <a:t>for </a:t>
            </a:r>
            <a:r>
              <a:rPr lang="fr-FR" sz="2800" dirty="0" err="1" smtClean="0"/>
              <a:t>you</a:t>
            </a:r>
            <a:r>
              <a:rPr lang="fr-FR" sz="2800" dirty="0" smtClean="0"/>
              <a:t>.</a:t>
            </a:r>
          </a:p>
          <a:p>
            <a:r>
              <a:rPr lang="fr-FR" sz="2800" dirty="0" smtClean="0"/>
              <a:t>There are 6 phrases for </a:t>
            </a:r>
            <a:r>
              <a:rPr lang="fr-FR" sz="2800" dirty="0" err="1" smtClean="0"/>
              <a:t>you</a:t>
            </a:r>
            <a:r>
              <a:rPr lang="fr-FR" sz="2800" dirty="0" smtClean="0"/>
              <a:t> to </a:t>
            </a:r>
            <a:r>
              <a:rPr lang="fr-FR" sz="2800" dirty="0" err="1" smtClean="0"/>
              <a:t>complete</a:t>
            </a:r>
            <a:r>
              <a:rPr lang="fr-FR" sz="2800" dirty="0" smtClean="0"/>
              <a:t> for </a:t>
            </a:r>
            <a:r>
              <a:rPr lang="fr-FR" sz="2800" dirty="0" err="1" smtClean="0"/>
              <a:t>each</a:t>
            </a:r>
            <a:r>
              <a:rPr lang="fr-FR" sz="2800" dirty="0" smtClean="0"/>
              <a:t> </a:t>
            </a:r>
            <a:r>
              <a:rPr lang="fr-FR" sz="2800" dirty="0" err="1" smtClean="0"/>
              <a:t>subject</a:t>
            </a:r>
            <a:r>
              <a:rPr lang="fr-FR" sz="2800" dirty="0" smtClean="0"/>
              <a:t>.</a:t>
            </a:r>
          </a:p>
          <a:p>
            <a:r>
              <a:rPr lang="fr-FR" sz="2800" dirty="0" smtClean="0"/>
              <a:t>The </a:t>
            </a:r>
            <a:r>
              <a:rPr lang="fr-FR" sz="2800" dirty="0" err="1" smtClean="0"/>
              <a:t>answers</a:t>
            </a:r>
            <a:r>
              <a:rPr lang="fr-FR" sz="2800" dirty="0" smtClean="0"/>
              <a:t> are </a:t>
            </a:r>
            <a:r>
              <a:rPr lang="fr-FR" sz="2800" dirty="0" err="1" smtClean="0"/>
              <a:t>included</a:t>
            </a:r>
            <a:r>
              <a:rPr lang="fr-FR" sz="2800" dirty="0" smtClean="0"/>
              <a:t> for </a:t>
            </a:r>
            <a:r>
              <a:rPr lang="fr-FR" sz="2800" dirty="0" err="1" smtClean="0"/>
              <a:t>your</a:t>
            </a:r>
            <a:r>
              <a:rPr lang="fr-FR" sz="2800" dirty="0" smtClean="0"/>
              <a:t> </a:t>
            </a:r>
            <a:r>
              <a:rPr lang="fr-FR" sz="2800" dirty="0" err="1" smtClean="0"/>
              <a:t>learning</a:t>
            </a:r>
            <a:r>
              <a:rPr lang="fr-FR" sz="2800" dirty="0"/>
              <a:t> </a:t>
            </a:r>
            <a:r>
              <a:rPr lang="fr-FR" sz="2800" dirty="0" smtClean="0"/>
              <a:t>(</a:t>
            </a:r>
            <a:r>
              <a:rPr lang="fr-FR" sz="2800" dirty="0" err="1" smtClean="0"/>
              <a:t>be</a:t>
            </a:r>
            <a:r>
              <a:rPr lang="fr-FR" sz="2800" dirty="0" smtClean="0"/>
              <a:t> </a:t>
            </a:r>
            <a:r>
              <a:rPr lang="fr-FR" sz="2800" dirty="0" err="1" smtClean="0"/>
              <a:t>honest</a:t>
            </a:r>
            <a:r>
              <a:rPr lang="fr-FR" sz="2800" dirty="0" smtClean="0"/>
              <a:t>, </a:t>
            </a:r>
            <a:r>
              <a:rPr lang="fr-FR" sz="2800" dirty="0" err="1" smtClean="0"/>
              <a:t>try</a:t>
            </a:r>
            <a:r>
              <a:rPr lang="fr-FR" sz="2800" dirty="0" smtClean="0"/>
              <a:t> to </a:t>
            </a:r>
            <a:r>
              <a:rPr lang="fr-FR" sz="2800" dirty="0" err="1" smtClean="0"/>
              <a:t>answer</a:t>
            </a:r>
            <a:r>
              <a:rPr lang="fr-FR" sz="2800" dirty="0" smtClean="0"/>
              <a:t> first, </a:t>
            </a:r>
            <a:r>
              <a:rPr lang="fr-FR" sz="2800" dirty="0" err="1" smtClean="0"/>
              <a:t>before</a:t>
            </a:r>
            <a:r>
              <a:rPr lang="fr-FR" sz="2800" dirty="0" smtClean="0"/>
              <a:t> </a:t>
            </a:r>
            <a:r>
              <a:rPr lang="fr-FR" sz="2800" dirty="0" err="1" smtClean="0"/>
              <a:t>looking</a:t>
            </a:r>
            <a:r>
              <a:rPr lang="fr-FR" sz="2800" dirty="0" smtClean="0"/>
              <a:t>!)</a:t>
            </a:r>
          </a:p>
        </p:txBody>
      </p:sp>
    </p:spTree>
    <p:extLst>
      <p:ext uri="{BB962C8B-B14F-4D97-AF65-F5344CB8AC3E}">
        <p14:creationId xmlns:p14="http://schemas.microsoft.com/office/powerpoint/2010/main" val="289902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4444" y="973668"/>
            <a:ext cx="8761413" cy="706964"/>
          </a:xfrm>
        </p:spPr>
        <p:txBody>
          <a:bodyPr/>
          <a:lstStyle/>
          <a:p>
            <a:r>
              <a:rPr lang="fr-FR" dirty="0"/>
              <a:t>HR &amp; </a:t>
            </a:r>
            <a:r>
              <a:rPr lang="fr-FR" dirty="0" err="1"/>
              <a:t>Recruitment</a:t>
            </a:r>
            <a:r>
              <a:rPr lang="fr-FR" dirty="0"/>
              <a:t> – </a:t>
            </a:r>
            <a:r>
              <a:rPr lang="fr-FR" dirty="0" err="1"/>
              <a:t>word</a:t>
            </a:r>
            <a:r>
              <a:rPr lang="fr-FR" dirty="0"/>
              <a:t>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exercise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5. At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annual</a:t>
            </a:r>
            <a:r>
              <a:rPr lang="fr-FR" dirty="0" smtClean="0"/>
              <a:t> ……………, Gareth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told</a:t>
            </a:r>
            <a:r>
              <a:rPr lang="fr-FR" dirty="0" smtClean="0"/>
              <a:t> to </a:t>
            </a:r>
            <a:r>
              <a:rPr lang="fr-FR" dirty="0" err="1" smtClean="0"/>
              <a:t>be</a:t>
            </a:r>
            <a:r>
              <a:rPr lang="fr-FR" dirty="0" smtClean="0"/>
              <a:t> more </a:t>
            </a:r>
            <a:r>
              <a:rPr lang="fr-FR" dirty="0" err="1" smtClean="0"/>
              <a:t>punctual</a:t>
            </a:r>
            <a:r>
              <a:rPr lang="fr-FR" dirty="0" smtClean="0"/>
              <a:t>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assess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dirty="0" err="1" smtClean="0"/>
              <a:t>assessed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assessor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assessment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886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HR &amp; </a:t>
            </a:r>
            <a:r>
              <a:rPr lang="fr-FR" dirty="0" err="1"/>
              <a:t>Recruitment</a:t>
            </a:r>
            <a:r>
              <a:rPr lang="fr-FR" dirty="0"/>
              <a:t> – </a:t>
            </a:r>
            <a:r>
              <a:rPr lang="fr-FR" dirty="0" err="1"/>
              <a:t>word</a:t>
            </a:r>
            <a:r>
              <a:rPr lang="fr-FR" dirty="0"/>
              <a:t>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exercise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6. I </a:t>
            </a:r>
            <a:r>
              <a:rPr lang="fr-FR" dirty="0" err="1" smtClean="0"/>
              <a:t>asked</a:t>
            </a:r>
            <a:r>
              <a:rPr lang="fr-FR" dirty="0" smtClean="0"/>
              <a:t> for a </a:t>
            </a:r>
            <a:r>
              <a:rPr lang="fr-FR" dirty="0" err="1" smtClean="0"/>
              <a:t>day</a:t>
            </a:r>
            <a:r>
              <a:rPr lang="fr-FR" dirty="0" smtClean="0"/>
              <a:t> of ……………</a:t>
            </a:r>
            <a:r>
              <a:rPr lang="fr-FR" dirty="0" err="1" smtClean="0"/>
              <a:t>leave</a:t>
            </a:r>
            <a:r>
              <a:rPr lang="fr-FR" dirty="0" smtClean="0"/>
              <a:t> in </a:t>
            </a:r>
            <a:r>
              <a:rPr lang="fr-FR" dirty="0" err="1" smtClean="0"/>
              <a:t>order</a:t>
            </a:r>
            <a:r>
              <a:rPr lang="fr-FR" dirty="0" smtClean="0"/>
              <a:t> to care for </a:t>
            </a:r>
            <a:r>
              <a:rPr lang="fr-FR" dirty="0" err="1" smtClean="0"/>
              <a:t>my</a:t>
            </a:r>
            <a:r>
              <a:rPr lang="fr-FR" dirty="0" smtClean="0"/>
              <a:t> </a:t>
            </a:r>
            <a:r>
              <a:rPr lang="fr-FR" dirty="0" err="1" smtClean="0"/>
              <a:t>mother</a:t>
            </a:r>
            <a:r>
              <a:rPr lang="fr-FR" dirty="0" smtClean="0"/>
              <a:t> </a:t>
            </a:r>
            <a:r>
              <a:rPr lang="fr-FR" dirty="0" err="1" smtClean="0"/>
              <a:t>who</a:t>
            </a:r>
            <a:r>
              <a:rPr lang="fr-FR" dirty="0" smtClean="0"/>
              <a:t> </a:t>
            </a:r>
            <a:r>
              <a:rPr lang="fr-FR" dirty="0" err="1" smtClean="0"/>
              <a:t>broke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leg</a:t>
            </a:r>
            <a:r>
              <a:rPr lang="fr-FR" dirty="0" smtClean="0"/>
              <a:t>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annual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dirty="0" err="1" smtClean="0"/>
              <a:t>maternity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sick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family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43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0871" y="721420"/>
            <a:ext cx="8761413" cy="706964"/>
          </a:xfrm>
        </p:spPr>
        <p:txBody>
          <a:bodyPr/>
          <a:lstStyle/>
          <a:p>
            <a:r>
              <a:rPr lang="fr-FR" dirty="0" err="1" smtClean="0"/>
              <a:t>Remuneration</a:t>
            </a:r>
            <a:r>
              <a:rPr lang="fr-FR" dirty="0" smtClean="0"/>
              <a:t> and </a:t>
            </a:r>
            <a:r>
              <a:rPr lang="fr-FR" dirty="0" err="1" smtClean="0"/>
              <a:t>Contracts</a:t>
            </a:r>
            <a:r>
              <a:rPr lang="fr-FR" dirty="0" smtClean="0"/>
              <a:t> - </a:t>
            </a:r>
            <a:r>
              <a:rPr lang="fr-FR" dirty="0" err="1" smtClean="0"/>
              <a:t>Vocabulary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Trial </a:t>
            </a:r>
            <a:r>
              <a:rPr lang="fr-FR" dirty="0" err="1" smtClean="0"/>
              <a:t>period</a:t>
            </a:r>
            <a:r>
              <a:rPr lang="fr-FR" dirty="0" smtClean="0"/>
              <a:t> (période d’essai)</a:t>
            </a:r>
          </a:p>
          <a:p>
            <a:r>
              <a:rPr lang="fr-FR" dirty="0" smtClean="0"/>
              <a:t>Full-time / Part-time (à plein temps / à temps partiel)</a:t>
            </a:r>
          </a:p>
          <a:p>
            <a:r>
              <a:rPr lang="fr-FR" dirty="0" err="1" smtClean="0"/>
              <a:t>Pay</a:t>
            </a:r>
            <a:r>
              <a:rPr lang="fr-FR" dirty="0" smtClean="0"/>
              <a:t> slip (bulletin de paie)</a:t>
            </a:r>
          </a:p>
          <a:p>
            <a:r>
              <a:rPr lang="fr-FR" dirty="0" err="1" smtClean="0"/>
              <a:t>Salary</a:t>
            </a:r>
            <a:r>
              <a:rPr lang="fr-FR" dirty="0" smtClean="0"/>
              <a:t> (salaire)</a:t>
            </a:r>
          </a:p>
          <a:p>
            <a:r>
              <a:rPr lang="fr-FR" dirty="0" err="1" smtClean="0"/>
              <a:t>Hourly</a:t>
            </a:r>
            <a:r>
              <a:rPr lang="fr-FR" dirty="0" smtClean="0"/>
              <a:t> </a:t>
            </a:r>
            <a:r>
              <a:rPr lang="fr-FR" dirty="0" err="1" smtClean="0"/>
              <a:t>wage</a:t>
            </a:r>
            <a:r>
              <a:rPr lang="fr-FR" dirty="0" smtClean="0"/>
              <a:t> (salaire horaire)</a:t>
            </a:r>
          </a:p>
          <a:p>
            <a:r>
              <a:rPr lang="fr-FR" dirty="0" err="1" smtClean="0"/>
              <a:t>Overtime</a:t>
            </a:r>
            <a:r>
              <a:rPr lang="fr-FR" dirty="0" smtClean="0"/>
              <a:t> (heures supplémentaires)</a:t>
            </a:r>
          </a:p>
          <a:p>
            <a:r>
              <a:rPr lang="fr-FR" dirty="0" err="1" smtClean="0"/>
              <a:t>Raise</a:t>
            </a:r>
            <a:r>
              <a:rPr lang="fr-FR" dirty="0" smtClean="0"/>
              <a:t> (augmenter / </a:t>
            </a:r>
            <a:r>
              <a:rPr lang="fr-FR" dirty="0" err="1" smtClean="0"/>
              <a:t>augementation</a:t>
            </a:r>
            <a:r>
              <a:rPr lang="fr-FR" dirty="0" smtClean="0"/>
              <a:t>)</a:t>
            </a:r>
          </a:p>
          <a:p>
            <a:r>
              <a:rPr lang="fr-FR" dirty="0" err="1" smtClean="0"/>
              <a:t>Incentive</a:t>
            </a:r>
            <a:r>
              <a:rPr lang="fr-FR" dirty="0" smtClean="0"/>
              <a:t> (motivation)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213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Remuneration</a:t>
            </a:r>
            <a:r>
              <a:rPr lang="fr-FR" dirty="0"/>
              <a:t> and </a:t>
            </a:r>
            <a:r>
              <a:rPr lang="fr-FR" dirty="0" err="1"/>
              <a:t>Contracts</a:t>
            </a:r>
            <a:r>
              <a:rPr lang="fr-FR" dirty="0"/>
              <a:t> - </a:t>
            </a:r>
            <a:r>
              <a:rPr lang="fr-FR" dirty="0" err="1"/>
              <a:t>Vocabulary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Benefits</a:t>
            </a:r>
            <a:r>
              <a:rPr lang="fr-FR" dirty="0" smtClean="0"/>
              <a:t> (avantages)</a:t>
            </a:r>
          </a:p>
          <a:p>
            <a:r>
              <a:rPr lang="fr-FR" dirty="0" err="1" smtClean="0"/>
              <a:t>Perks</a:t>
            </a:r>
            <a:r>
              <a:rPr lang="fr-FR" dirty="0" smtClean="0"/>
              <a:t> </a:t>
            </a:r>
            <a:r>
              <a:rPr lang="fr-FR" dirty="0"/>
              <a:t>(avantages (en nature</a:t>
            </a:r>
            <a:r>
              <a:rPr lang="fr-FR" dirty="0" smtClean="0"/>
              <a:t>)</a:t>
            </a:r>
            <a:r>
              <a:rPr lang="fr-FR" dirty="0"/>
              <a:t> </a:t>
            </a:r>
            <a:endParaRPr lang="fr-FR" dirty="0" smtClean="0"/>
          </a:p>
          <a:p>
            <a:r>
              <a:rPr lang="fr-FR" dirty="0" err="1" smtClean="0"/>
              <a:t>Volunteer</a:t>
            </a:r>
            <a:r>
              <a:rPr lang="fr-FR" dirty="0" smtClean="0"/>
              <a:t> (bénévole)</a:t>
            </a:r>
          </a:p>
          <a:p>
            <a:r>
              <a:rPr lang="fr-FR" dirty="0" smtClean="0"/>
              <a:t>Freelance (à son compte)</a:t>
            </a:r>
          </a:p>
          <a:p>
            <a:r>
              <a:rPr lang="fr-FR" dirty="0" smtClean="0"/>
              <a:t>Agreement (accord)</a:t>
            </a:r>
          </a:p>
          <a:p>
            <a:r>
              <a:rPr lang="fr-FR" dirty="0" err="1" smtClean="0"/>
              <a:t>Amendment</a:t>
            </a:r>
            <a:r>
              <a:rPr lang="fr-FR" dirty="0" smtClean="0"/>
              <a:t> (avenant)</a:t>
            </a:r>
          </a:p>
          <a:p>
            <a:r>
              <a:rPr lang="fr-FR" dirty="0" smtClean="0"/>
              <a:t>Party (partie)</a:t>
            </a:r>
          </a:p>
          <a:p>
            <a:r>
              <a:rPr lang="fr-FR" dirty="0" smtClean="0"/>
              <a:t>Binding (qui lie)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825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Remuneration</a:t>
            </a:r>
            <a:r>
              <a:rPr lang="fr-FR" dirty="0"/>
              <a:t> and </a:t>
            </a:r>
            <a:r>
              <a:rPr lang="fr-FR" dirty="0" err="1"/>
              <a:t>Contracts</a:t>
            </a:r>
            <a:r>
              <a:rPr lang="fr-FR" dirty="0"/>
              <a:t> - </a:t>
            </a:r>
            <a:r>
              <a:rPr lang="fr-FR" dirty="0" err="1"/>
              <a:t>Vocabulary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r>
              <a:rPr lang="fr-FR" dirty="0" err="1" smtClean="0"/>
              <a:t>Hereunder</a:t>
            </a:r>
            <a:r>
              <a:rPr lang="fr-FR" dirty="0" smtClean="0"/>
              <a:t> (ci-dessous)</a:t>
            </a:r>
          </a:p>
          <a:p>
            <a:r>
              <a:rPr lang="fr-FR" dirty="0" err="1" smtClean="0"/>
              <a:t>Whereby</a:t>
            </a:r>
            <a:r>
              <a:rPr lang="fr-FR" dirty="0" smtClean="0"/>
              <a:t> (selon lequel, par lequel)</a:t>
            </a:r>
          </a:p>
          <a:p>
            <a:r>
              <a:rPr lang="fr-FR" dirty="0" err="1" smtClean="0"/>
              <a:t>Abide</a:t>
            </a:r>
            <a:r>
              <a:rPr lang="fr-FR" dirty="0" smtClean="0"/>
              <a:t> by (respecter)</a:t>
            </a:r>
          </a:p>
          <a:p>
            <a:r>
              <a:rPr lang="fr-FR" dirty="0" smtClean="0"/>
              <a:t>Be </a:t>
            </a:r>
            <a:r>
              <a:rPr lang="fr-FR" dirty="0" err="1" smtClean="0"/>
              <a:t>eligible</a:t>
            </a:r>
            <a:r>
              <a:rPr lang="fr-FR" dirty="0" smtClean="0"/>
              <a:t> (avoir droit)</a:t>
            </a:r>
          </a:p>
          <a:p>
            <a:endParaRPr lang="fr-FR" dirty="0"/>
          </a:p>
          <a:p>
            <a:r>
              <a:rPr lang="fr-FR" dirty="0" err="1" smtClean="0"/>
              <a:t>Add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own</a:t>
            </a:r>
            <a:r>
              <a:rPr lang="fr-FR" dirty="0" smtClean="0"/>
              <a:t> </a:t>
            </a:r>
            <a:r>
              <a:rPr lang="fr-FR" dirty="0" err="1" smtClean="0"/>
              <a:t>list</a:t>
            </a:r>
            <a:r>
              <a:rPr lang="fr-FR" dirty="0" smtClean="0"/>
              <a:t> </a:t>
            </a:r>
            <a:r>
              <a:rPr lang="fr-FR" dirty="0" err="1" smtClean="0"/>
              <a:t>here</a:t>
            </a:r>
            <a:r>
              <a:rPr lang="fr-FR" dirty="0" smtClean="0"/>
              <a:t> ……..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566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Remuneration</a:t>
            </a:r>
            <a:r>
              <a:rPr lang="fr-FR" dirty="0" smtClean="0"/>
              <a:t> </a:t>
            </a:r>
            <a:r>
              <a:rPr lang="fr-FR" dirty="0"/>
              <a:t>and </a:t>
            </a:r>
            <a:r>
              <a:rPr lang="fr-FR" dirty="0" err="1"/>
              <a:t>Contracts</a:t>
            </a:r>
            <a:r>
              <a:rPr lang="fr-FR" dirty="0"/>
              <a:t> </a:t>
            </a:r>
            <a:r>
              <a:rPr lang="fr-FR" dirty="0" smtClean="0"/>
              <a:t>– </a:t>
            </a:r>
            <a:r>
              <a:rPr lang="fr-FR" dirty="0" err="1" smtClean="0"/>
              <a:t>Vocabulary</a:t>
            </a:r>
            <a:r>
              <a:rPr lang="fr-FR" dirty="0" smtClean="0"/>
              <a:t> Word </a:t>
            </a:r>
            <a:r>
              <a:rPr lang="fr-FR" dirty="0" err="1" smtClean="0"/>
              <a:t>families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1. The </a:t>
            </a:r>
            <a:r>
              <a:rPr lang="fr-FR" dirty="0" err="1" smtClean="0"/>
              <a:t>two</a:t>
            </a:r>
            <a:r>
              <a:rPr lang="fr-FR" dirty="0" smtClean="0"/>
              <a:t> parties ………………… to </a:t>
            </a:r>
            <a:r>
              <a:rPr lang="fr-FR" dirty="0" err="1" smtClean="0"/>
              <a:t>sign</a:t>
            </a:r>
            <a:r>
              <a:rPr lang="fr-FR" dirty="0" smtClean="0"/>
              <a:t> the </a:t>
            </a:r>
            <a:r>
              <a:rPr lang="fr-FR" dirty="0" err="1" smtClean="0"/>
              <a:t>contract</a:t>
            </a:r>
            <a:r>
              <a:rPr lang="fr-FR" dirty="0" smtClean="0"/>
              <a:t>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agrees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dirty="0" err="1" smtClean="0"/>
              <a:t>agreed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agreeing</a:t>
            </a:r>
            <a:endParaRPr lang="fr-FR" dirty="0" smtClean="0"/>
          </a:p>
          <a:p>
            <a:r>
              <a:rPr lang="fr-FR" dirty="0" smtClean="0"/>
              <a:t>D. agreement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779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Remuneration</a:t>
            </a:r>
            <a:r>
              <a:rPr lang="fr-FR" dirty="0"/>
              <a:t> and </a:t>
            </a:r>
            <a:r>
              <a:rPr lang="fr-FR" dirty="0" err="1"/>
              <a:t>Contracts</a:t>
            </a:r>
            <a:r>
              <a:rPr lang="fr-FR" dirty="0" smtClean="0"/>
              <a:t> </a:t>
            </a:r>
            <a:r>
              <a:rPr lang="fr-FR" dirty="0"/>
              <a:t>– Word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2. You are …………………. by the </a:t>
            </a:r>
            <a:r>
              <a:rPr lang="fr-FR" dirty="0" err="1" smtClean="0"/>
              <a:t>terms</a:t>
            </a:r>
            <a:r>
              <a:rPr lang="fr-FR" dirty="0"/>
              <a:t> </a:t>
            </a:r>
            <a:r>
              <a:rPr lang="fr-FR" dirty="0" smtClean="0"/>
              <a:t>of the </a:t>
            </a:r>
            <a:r>
              <a:rPr lang="fr-FR" dirty="0" err="1" smtClean="0"/>
              <a:t>contract</a:t>
            </a:r>
            <a:r>
              <a:rPr lang="fr-FR" dirty="0" smtClean="0"/>
              <a:t>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bind</a:t>
            </a:r>
            <a:endParaRPr lang="fr-FR" dirty="0" smtClean="0"/>
          </a:p>
          <a:p>
            <a:r>
              <a:rPr lang="fr-FR" dirty="0" smtClean="0"/>
              <a:t>B. binding</a:t>
            </a:r>
          </a:p>
          <a:p>
            <a:r>
              <a:rPr lang="fr-FR" dirty="0" smtClean="0"/>
              <a:t>C. </a:t>
            </a:r>
            <a:r>
              <a:rPr lang="fr-FR" dirty="0" err="1" smtClean="0"/>
              <a:t>bound</a:t>
            </a:r>
            <a:endParaRPr lang="fr-FR" dirty="0" smtClean="0"/>
          </a:p>
          <a:p>
            <a:r>
              <a:rPr lang="fr-FR" dirty="0" smtClean="0"/>
              <a:t>D. binder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497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984178"/>
            <a:ext cx="8761413" cy="706964"/>
          </a:xfrm>
        </p:spPr>
        <p:txBody>
          <a:bodyPr/>
          <a:lstStyle/>
          <a:p>
            <a:r>
              <a:rPr lang="fr-FR" dirty="0" err="1"/>
              <a:t>Remuneration</a:t>
            </a:r>
            <a:r>
              <a:rPr lang="fr-FR" dirty="0"/>
              <a:t> and </a:t>
            </a:r>
            <a:r>
              <a:rPr lang="fr-FR" dirty="0" err="1"/>
              <a:t>Contracts</a:t>
            </a:r>
            <a:r>
              <a:rPr lang="fr-FR" dirty="0"/>
              <a:t> – Word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3. The </a:t>
            </a:r>
            <a:r>
              <a:rPr lang="fr-FR" dirty="0" err="1" smtClean="0"/>
              <a:t>company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referred</a:t>
            </a:r>
            <a:r>
              <a:rPr lang="fr-FR" dirty="0" smtClean="0"/>
              <a:t> to as the ‘</a:t>
            </a:r>
            <a:r>
              <a:rPr lang="fr-FR" dirty="0" err="1" smtClean="0"/>
              <a:t>contractor</a:t>
            </a:r>
            <a:r>
              <a:rPr lang="fr-FR" dirty="0" smtClean="0"/>
              <a:t>’ ………..........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whereby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dirty="0" err="1" smtClean="0"/>
              <a:t>whereas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hereby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hereunder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577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Remuneration</a:t>
            </a:r>
            <a:r>
              <a:rPr lang="fr-FR" dirty="0"/>
              <a:t> and </a:t>
            </a:r>
            <a:r>
              <a:rPr lang="fr-FR" dirty="0" err="1"/>
              <a:t>Contracts</a:t>
            </a:r>
            <a:r>
              <a:rPr lang="fr-FR" dirty="0"/>
              <a:t> – Word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4. Automotive ……………. have been </a:t>
            </a:r>
            <a:r>
              <a:rPr lang="fr-FR" dirty="0" err="1" smtClean="0"/>
              <a:t>increased</a:t>
            </a:r>
            <a:r>
              <a:rPr lang="fr-FR" dirty="0" smtClean="0"/>
              <a:t> by 0.5%.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salary</a:t>
            </a:r>
            <a:endParaRPr lang="fr-FR" dirty="0" smtClean="0"/>
          </a:p>
          <a:p>
            <a:r>
              <a:rPr lang="fr-FR" dirty="0" smtClean="0"/>
              <a:t>B. salaries</a:t>
            </a:r>
          </a:p>
          <a:p>
            <a:r>
              <a:rPr lang="fr-FR" dirty="0" smtClean="0"/>
              <a:t>C. </a:t>
            </a:r>
            <a:r>
              <a:rPr lang="fr-FR" dirty="0" err="1" smtClean="0"/>
              <a:t>salaried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wage</a:t>
            </a:r>
            <a:r>
              <a:rPr lang="fr-FR" dirty="0" smtClean="0"/>
              <a:t>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082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826523"/>
            <a:ext cx="8761413" cy="706964"/>
          </a:xfrm>
        </p:spPr>
        <p:txBody>
          <a:bodyPr/>
          <a:lstStyle/>
          <a:p>
            <a:r>
              <a:rPr lang="fr-FR" dirty="0" err="1"/>
              <a:t>Remuneration</a:t>
            </a:r>
            <a:r>
              <a:rPr lang="fr-FR" dirty="0"/>
              <a:t> and </a:t>
            </a:r>
            <a:r>
              <a:rPr lang="fr-FR" dirty="0" err="1"/>
              <a:t>Contracts</a:t>
            </a:r>
            <a:r>
              <a:rPr lang="fr-FR" dirty="0"/>
              <a:t> – Word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5. I </a:t>
            </a:r>
            <a:r>
              <a:rPr lang="fr-FR" dirty="0" err="1" smtClean="0"/>
              <a:t>sat</a:t>
            </a:r>
            <a:r>
              <a:rPr lang="fr-FR" dirty="0" smtClean="0"/>
              <a:t> in on an ……………… meeting on the </a:t>
            </a:r>
            <a:r>
              <a:rPr lang="fr-FR" dirty="0" err="1" smtClean="0"/>
              <a:t>subject</a:t>
            </a:r>
            <a:r>
              <a:rPr lang="fr-FR" dirty="0" smtClean="0"/>
              <a:t> of </a:t>
            </a:r>
            <a:r>
              <a:rPr lang="fr-FR" dirty="0" err="1" smtClean="0"/>
              <a:t>pay</a:t>
            </a:r>
            <a:r>
              <a:rPr lang="fr-FR" dirty="0" smtClean="0"/>
              <a:t> </a:t>
            </a:r>
            <a:r>
              <a:rPr lang="fr-FR" dirty="0" err="1" smtClean="0"/>
              <a:t>raises</a:t>
            </a:r>
            <a:r>
              <a:rPr lang="fr-FR" dirty="0" smtClean="0"/>
              <a:t>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hour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dirty="0" err="1" smtClean="0"/>
              <a:t>hours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hourly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hour</a:t>
            </a:r>
            <a:r>
              <a:rPr lang="fr-FR" dirty="0" smtClean="0"/>
              <a:t>-long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022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TOEIC </a:t>
            </a:r>
            <a:r>
              <a:rPr lang="fr-FR" dirty="0" err="1" smtClean="0"/>
              <a:t>Preparation</a:t>
            </a:r>
            <a:r>
              <a:rPr lang="fr-FR" dirty="0" smtClean="0"/>
              <a:t> – </a:t>
            </a:r>
            <a:r>
              <a:rPr lang="fr-FR" dirty="0" err="1" smtClean="0"/>
              <a:t>Employment</a:t>
            </a:r>
            <a:r>
              <a:rPr lang="fr-FR" dirty="0" smtClean="0"/>
              <a:t> </a:t>
            </a:r>
            <a:r>
              <a:rPr lang="fr-FR" dirty="0" err="1" smtClean="0"/>
              <a:t>Subject</a:t>
            </a:r>
            <a:r>
              <a:rPr lang="fr-FR" dirty="0" smtClean="0"/>
              <a:t> Areas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635031"/>
            <a:ext cx="8825659" cy="3416300"/>
          </a:xfrm>
        </p:spPr>
        <p:txBody>
          <a:bodyPr/>
          <a:lstStyle/>
          <a:p>
            <a:r>
              <a:rPr lang="fr-FR" sz="2800" b="1" dirty="0" smtClean="0"/>
              <a:t>Areas:</a:t>
            </a:r>
            <a:endParaRPr lang="fr-FR" sz="2800" b="1" dirty="0" smtClean="0"/>
          </a:p>
          <a:p>
            <a:endParaRPr lang="fr-FR" dirty="0"/>
          </a:p>
          <a:p>
            <a:r>
              <a:rPr lang="fr-FR" sz="2400" dirty="0" smtClean="0"/>
              <a:t>Jobs (les postes)</a:t>
            </a:r>
          </a:p>
          <a:p>
            <a:r>
              <a:rPr lang="fr-FR" sz="2400" dirty="0" err="1" smtClean="0"/>
              <a:t>Human</a:t>
            </a:r>
            <a:r>
              <a:rPr lang="fr-FR" sz="2400" dirty="0" smtClean="0"/>
              <a:t> </a:t>
            </a:r>
            <a:r>
              <a:rPr lang="fr-FR" sz="2400" dirty="0" err="1" smtClean="0"/>
              <a:t>Resources</a:t>
            </a:r>
            <a:r>
              <a:rPr lang="fr-FR" sz="2400" dirty="0" smtClean="0"/>
              <a:t> and </a:t>
            </a:r>
            <a:r>
              <a:rPr lang="fr-FR" sz="2400" dirty="0" err="1" smtClean="0"/>
              <a:t>Recruitment</a:t>
            </a:r>
            <a:r>
              <a:rPr lang="fr-FR" sz="2400" dirty="0" smtClean="0"/>
              <a:t> (ressources humaines et recrutement)</a:t>
            </a:r>
          </a:p>
          <a:p>
            <a:r>
              <a:rPr lang="fr-FR" sz="2400" dirty="0" err="1" smtClean="0"/>
              <a:t>Remuneration</a:t>
            </a:r>
            <a:r>
              <a:rPr lang="fr-FR" sz="2400" dirty="0" smtClean="0"/>
              <a:t> and </a:t>
            </a:r>
            <a:r>
              <a:rPr lang="fr-FR" sz="2400" dirty="0" err="1" smtClean="0"/>
              <a:t>Contracts</a:t>
            </a:r>
            <a:r>
              <a:rPr lang="fr-FR" sz="2400" dirty="0" smtClean="0"/>
              <a:t> (la paie et les </a:t>
            </a:r>
            <a:r>
              <a:rPr lang="fr-FR" sz="2400" dirty="0" err="1" smtClean="0"/>
              <a:t>contracts</a:t>
            </a:r>
            <a:r>
              <a:rPr lang="fr-FR" sz="2400" dirty="0" smtClean="0"/>
              <a:t>)</a:t>
            </a:r>
          </a:p>
          <a:p>
            <a:r>
              <a:rPr lang="fr-FR" sz="2400" dirty="0" err="1" smtClean="0"/>
              <a:t>Work</a:t>
            </a:r>
            <a:r>
              <a:rPr lang="fr-FR" sz="2400" dirty="0" smtClean="0"/>
              <a:t> </a:t>
            </a:r>
            <a:r>
              <a:rPr lang="fr-FR" sz="2400" dirty="0" err="1" smtClean="0"/>
              <a:t>events</a:t>
            </a:r>
            <a:r>
              <a:rPr lang="fr-FR" sz="2400" dirty="0" smtClean="0"/>
              <a:t> (les évènements professionnels)</a:t>
            </a:r>
          </a:p>
        </p:txBody>
      </p:sp>
    </p:spTree>
    <p:extLst>
      <p:ext uri="{BB962C8B-B14F-4D97-AF65-F5344CB8AC3E}">
        <p14:creationId xmlns:p14="http://schemas.microsoft.com/office/powerpoint/2010/main" val="243401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Remuneration</a:t>
            </a:r>
            <a:r>
              <a:rPr lang="fr-FR" dirty="0"/>
              <a:t> and </a:t>
            </a:r>
            <a:r>
              <a:rPr lang="fr-FR" dirty="0" err="1"/>
              <a:t>Contracts</a:t>
            </a:r>
            <a:r>
              <a:rPr lang="fr-FR" dirty="0"/>
              <a:t> – Word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6. Susan ………………… </a:t>
            </a:r>
            <a:r>
              <a:rPr lang="fr-FR" dirty="0" err="1" smtClean="0"/>
              <a:t>regularly</a:t>
            </a:r>
            <a:r>
              <a:rPr lang="fr-FR" dirty="0" smtClean="0"/>
              <a:t> at </a:t>
            </a:r>
            <a:r>
              <a:rPr lang="fr-FR" dirty="0" err="1" smtClean="0"/>
              <a:t>her</a:t>
            </a:r>
            <a:r>
              <a:rPr lang="fr-FR" dirty="0" smtClean="0"/>
              <a:t> local </a:t>
            </a:r>
            <a:r>
              <a:rPr lang="fr-FR" dirty="0" err="1" smtClean="0"/>
              <a:t>soup</a:t>
            </a:r>
            <a:r>
              <a:rPr lang="fr-FR" dirty="0" smtClean="0"/>
              <a:t> </a:t>
            </a:r>
            <a:r>
              <a:rPr lang="fr-FR" dirty="0" err="1" smtClean="0"/>
              <a:t>kitchen</a:t>
            </a:r>
            <a:r>
              <a:rPr lang="fr-FR" dirty="0" smtClean="0"/>
              <a:t>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volunteer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dirty="0" err="1" smtClean="0"/>
              <a:t>volunteers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voluntary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volunteer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416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Work</a:t>
            </a:r>
            <a:r>
              <a:rPr lang="fr-FR" dirty="0" smtClean="0"/>
              <a:t> </a:t>
            </a:r>
            <a:r>
              <a:rPr lang="fr-FR" dirty="0" err="1" smtClean="0"/>
              <a:t>events</a:t>
            </a:r>
            <a:r>
              <a:rPr lang="fr-FR" dirty="0" smtClean="0"/>
              <a:t> - </a:t>
            </a:r>
            <a:r>
              <a:rPr lang="fr-FR" dirty="0" err="1" smtClean="0"/>
              <a:t>Vocabulary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Employee</a:t>
            </a:r>
            <a:r>
              <a:rPr lang="fr-FR" dirty="0" smtClean="0"/>
              <a:t> of the </a:t>
            </a:r>
            <a:r>
              <a:rPr lang="fr-FR" dirty="0" err="1" smtClean="0"/>
              <a:t>month</a:t>
            </a:r>
            <a:r>
              <a:rPr lang="fr-FR" dirty="0" smtClean="0"/>
              <a:t> (employé du mois)</a:t>
            </a:r>
          </a:p>
          <a:p>
            <a:r>
              <a:rPr lang="fr-FR" dirty="0" err="1" smtClean="0"/>
              <a:t>Employee</a:t>
            </a:r>
            <a:r>
              <a:rPr lang="fr-FR" dirty="0" smtClean="0"/>
              <a:t> </a:t>
            </a:r>
            <a:r>
              <a:rPr lang="fr-FR" dirty="0" err="1" smtClean="0"/>
              <a:t>appreciation</a:t>
            </a:r>
            <a:r>
              <a:rPr lang="fr-FR" dirty="0" smtClean="0"/>
              <a:t> </a:t>
            </a:r>
            <a:r>
              <a:rPr lang="fr-FR" dirty="0" err="1" smtClean="0"/>
              <a:t>dinner</a:t>
            </a:r>
            <a:r>
              <a:rPr lang="fr-FR" dirty="0" smtClean="0"/>
              <a:t> </a:t>
            </a:r>
            <a:r>
              <a:rPr lang="fr-FR" smtClean="0"/>
              <a:t>(dîner </a:t>
            </a:r>
            <a:r>
              <a:rPr lang="fr-FR" dirty="0" smtClean="0"/>
              <a:t>pour récompenser les employés)</a:t>
            </a:r>
          </a:p>
          <a:p>
            <a:r>
              <a:rPr lang="fr-FR" dirty="0" smtClean="0"/>
              <a:t>Promotion (promotion)</a:t>
            </a:r>
          </a:p>
          <a:p>
            <a:r>
              <a:rPr lang="fr-FR" dirty="0" smtClean="0"/>
              <a:t>Schedule (planning / planifier)</a:t>
            </a:r>
          </a:p>
          <a:p>
            <a:r>
              <a:rPr lang="fr-FR" dirty="0" smtClean="0"/>
              <a:t>Agenda (ordre du jour)</a:t>
            </a:r>
          </a:p>
          <a:p>
            <a:r>
              <a:rPr lang="fr-FR" dirty="0" smtClean="0"/>
              <a:t>(the) minutes (compte-rendu)</a:t>
            </a:r>
          </a:p>
          <a:p>
            <a:r>
              <a:rPr lang="fr-FR" dirty="0" smtClean="0"/>
              <a:t>Flip chart (</a:t>
            </a:r>
            <a:r>
              <a:rPr lang="fr-FR" dirty="0" err="1" smtClean="0"/>
              <a:t>paper-board</a:t>
            </a:r>
            <a:r>
              <a:rPr lang="fr-FR" dirty="0" smtClean="0"/>
              <a:t>)</a:t>
            </a:r>
          </a:p>
          <a:p>
            <a:r>
              <a:rPr lang="fr-FR" dirty="0" smtClean="0"/>
              <a:t>Convention (congrès)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18002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Work</a:t>
            </a:r>
            <a:r>
              <a:rPr lang="fr-FR" dirty="0" smtClean="0"/>
              <a:t> </a:t>
            </a:r>
            <a:r>
              <a:rPr lang="fr-FR" dirty="0" err="1" smtClean="0"/>
              <a:t>events</a:t>
            </a:r>
            <a:r>
              <a:rPr lang="fr-FR" dirty="0" smtClean="0"/>
              <a:t> – </a:t>
            </a:r>
            <a:r>
              <a:rPr lang="fr-FR" dirty="0" err="1" smtClean="0"/>
              <a:t>Vocabulary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Outing</a:t>
            </a:r>
            <a:r>
              <a:rPr lang="fr-FR" dirty="0" smtClean="0"/>
              <a:t> (sortie)</a:t>
            </a:r>
          </a:p>
          <a:p>
            <a:r>
              <a:rPr lang="fr-FR" dirty="0" err="1" smtClean="0"/>
              <a:t>Attendee</a:t>
            </a:r>
            <a:r>
              <a:rPr lang="fr-FR" dirty="0" smtClean="0"/>
              <a:t> (participant)</a:t>
            </a:r>
          </a:p>
          <a:p>
            <a:r>
              <a:rPr lang="fr-FR" dirty="0" smtClean="0"/>
              <a:t>A </a:t>
            </a:r>
            <a:r>
              <a:rPr lang="fr-FR" dirty="0" err="1" smtClean="0"/>
              <a:t>charity</a:t>
            </a:r>
            <a:r>
              <a:rPr lang="fr-FR" dirty="0" smtClean="0"/>
              <a:t> (un événement de bienfaisance)</a:t>
            </a:r>
          </a:p>
          <a:p>
            <a:r>
              <a:rPr lang="fr-FR" dirty="0" err="1" smtClean="0"/>
              <a:t>Fundraiser</a:t>
            </a:r>
            <a:r>
              <a:rPr lang="fr-FR" dirty="0" smtClean="0"/>
              <a:t> (collecte de fonds)</a:t>
            </a:r>
          </a:p>
          <a:p>
            <a:r>
              <a:rPr lang="fr-FR" dirty="0" smtClean="0"/>
              <a:t>Retirement (retraite)</a:t>
            </a:r>
          </a:p>
          <a:p>
            <a:r>
              <a:rPr lang="fr-FR" dirty="0" smtClean="0"/>
              <a:t>Retirement </a:t>
            </a:r>
            <a:r>
              <a:rPr lang="fr-FR" dirty="0" err="1" smtClean="0"/>
              <a:t>reception</a:t>
            </a:r>
            <a:r>
              <a:rPr lang="fr-FR" dirty="0" smtClean="0"/>
              <a:t> (pot de départ à la retraite)</a:t>
            </a:r>
          </a:p>
          <a:p>
            <a:r>
              <a:rPr lang="fr-FR" dirty="0" err="1" smtClean="0"/>
              <a:t>Hold</a:t>
            </a:r>
            <a:r>
              <a:rPr lang="fr-FR" dirty="0" smtClean="0"/>
              <a:t> (organiser – une réunion)</a:t>
            </a:r>
          </a:p>
          <a:p>
            <a:r>
              <a:rPr lang="fr-FR" dirty="0" err="1" smtClean="0"/>
              <a:t>Take</a:t>
            </a:r>
            <a:r>
              <a:rPr lang="fr-FR" dirty="0" smtClean="0"/>
              <a:t> place (avoir lieu)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6959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Work</a:t>
            </a:r>
            <a:r>
              <a:rPr lang="fr-FR" dirty="0" smtClean="0"/>
              <a:t> </a:t>
            </a:r>
            <a:r>
              <a:rPr lang="fr-FR" dirty="0" err="1" smtClean="0"/>
              <a:t>events</a:t>
            </a:r>
            <a:r>
              <a:rPr lang="fr-FR" dirty="0" smtClean="0"/>
              <a:t> - </a:t>
            </a:r>
            <a:r>
              <a:rPr lang="fr-FR" dirty="0" err="1" smtClean="0"/>
              <a:t>Vocabulary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Lead (mener)</a:t>
            </a:r>
          </a:p>
          <a:p>
            <a:r>
              <a:rPr lang="fr-FR" dirty="0" err="1" smtClean="0"/>
              <a:t>Resume</a:t>
            </a:r>
            <a:r>
              <a:rPr lang="fr-FR" dirty="0" smtClean="0"/>
              <a:t> (reprendre)</a:t>
            </a:r>
          </a:p>
          <a:p>
            <a:r>
              <a:rPr lang="fr-FR" dirty="0" err="1" smtClean="0"/>
              <a:t>Postpone</a:t>
            </a:r>
            <a:r>
              <a:rPr lang="fr-FR" dirty="0" smtClean="0"/>
              <a:t> (reporter)</a:t>
            </a:r>
          </a:p>
          <a:p>
            <a:r>
              <a:rPr lang="fr-FR" dirty="0" smtClean="0"/>
              <a:t>Chair (présider / </a:t>
            </a:r>
            <a:r>
              <a:rPr lang="fr-FR" dirty="0" err="1" smtClean="0"/>
              <a:t>president</a:t>
            </a:r>
            <a:r>
              <a:rPr lang="fr-FR" dirty="0" smtClean="0"/>
              <a:t>)</a:t>
            </a:r>
          </a:p>
          <a:p>
            <a:endParaRPr lang="fr-FR" dirty="0"/>
          </a:p>
          <a:p>
            <a:r>
              <a:rPr lang="fr-FR" dirty="0" err="1" smtClean="0"/>
              <a:t>Add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own</a:t>
            </a:r>
            <a:r>
              <a:rPr lang="fr-FR" dirty="0" smtClean="0"/>
              <a:t> </a:t>
            </a:r>
            <a:r>
              <a:rPr lang="fr-FR" dirty="0" err="1" smtClean="0"/>
              <a:t>list</a:t>
            </a:r>
            <a:r>
              <a:rPr lang="fr-FR" dirty="0" smtClean="0"/>
              <a:t> </a:t>
            </a:r>
            <a:r>
              <a:rPr lang="fr-FR" dirty="0" err="1" smtClean="0"/>
              <a:t>here</a:t>
            </a:r>
            <a:r>
              <a:rPr lang="fr-FR" dirty="0" smtClean="0"/>
              <a:t> ………………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588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Work</a:t>
            </a:r>
            <a:r>
              <a:rPr lang="fr-FR" dirty="0" smtClean="0"/>
              <a:t> </a:t>
            </a:r>
            <a:r>
              <a:rPr lang="fr-FR" dirty="0" err="1" smtClean="0"/>
              <a:t>events</a:t>
            </a:r>
            <a:r>
              <a:rPr lang="fr-FR" dirty="0" smtClean="0"/>
              <a:t> – Word </a:t>
            </a:r>
            <a:r>
              <a:rPr lang="fr-FR" dirty="0" err="1" smtClean="0"/>
              <a:t>families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1. </a:t>
            </a:r>
            <a:r>
              <a:rPr lang="fr-FR" dirty="0" err="1" smtClean="0"/>
              <a:t>Every</a:t>
            </a:r>
            <a:r>
              <a:rPr lang="fr-FR" dirty="0" smtClean="0"/>
              <a:t> </a:t>
            </a:r>
            <a:r>
              <a:rPr lang="fr-FR" dirty="0" err="1" smtClean="0"/>
              <a:t>year</a:t>
            </a:r>
            <a:r>
              <a:rPr lang="fr-FR" dirty="0" smtClean="0"/>
              <a:t> the </a:t>
            </a:r>
            <a:r>
              <a:rPr lang="fr-FR" dirty="0" err="1" smtClean="0"/>
              <a:t>company’s</a:t>
            </a:r>
            <a:r>
              <a:rPr lang="fr-FR" dirty="0" smtClean="0"/>
              <a:t> </a:t>
            </a:r>
            <a:r>
              <a:rPr lang="fr-FR" dirty="0" err="1" smtClean="0"/>
              <a:t>employees</a:t>
            </a:r>
            <a:r>
              <a:rPr lang="fr-FR" dirty="0" smtClean="0"/>
              <a:t> go on an …………. to a local </a:t>
            </a:r>
            <a:r>
              <a:rPr lang="fr-FR" dirty="0" err="1" smtClean="0"/>
              <a:t>tourist</a:t>
            </a:r>
            <a:r>
              <a:rPr lang="fr-FR" dirty="0" smtClean="0"/>
              <a:t> spot.</a:t>
            </a:r>
          </a:p>
          <a:p>
            <a:r>
              <a:rPr lang="fr-FR" dirty="0" smtClean="0"/>
              <a:t>A. out</a:t>
            </a:r>
          </a:p>
          <a:p>
            <a:r>
              <a:rPr lang="fr-FR" dirty="0" smtClean="0"/>
              <a:t>B. out of</a:t>
            </a:r>
          </a:p>
          <a:p>
            <a:r>
              <a:rPr lang="fr-FR" dirty="0" smtClean="0"/>
              <a:t>C. </a:t>
            </a:r>
            <a:r>
              <a:rPr lang="fr-FR" dirty="0" err="1" smtClean="0"/>
              <a:t>outed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outing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638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Work</a:t>
            </a:r>
            <a:r>
              <a:rPr lang="fr-FR" dirty="0" smtClean="0"/>
              <a:t> </a:t>
            </a:r>
            <a:r>
              <a:rPr lang="fr-FR" dirty="0" err="1" smtClean="0"/>
              <a:t>events</a:t>
            </a:r>
            <a:r>
              <a:rPr lang="fr-FR" dirty="0"/>
              <a:t> </a:t>
            </a:r>
            <a:r>
              <a:rPr lang="fr-FR" dirty="0" smtClean="0"/>
              <a:t>– Word </a:t>
            </a:r>
            <a:r>
              <a:rPr lang="fr-FR" dirty="0" err="1" smtClean="0"/>
              <a:t>families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2. It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hard to </a:t>
            </a:r>
            <a:r>
              <a:rPr lang="fr-FR" dirty="0" err="1" smtClean="0"/>
              <a:t>adapt</a:t>
            </a:r>
            <a:r>
              <a:rPr lang="fr-FR" dirty="0" smtClean="0"/>
              <a:t> to </a:t>
            </a:r>
            <a:r>
              <a:rPr lang="fr-FR" dirty="0" err="1" smtClean="0"/>
              <a:t>being</a:t>
            </a:r>
            <a:r>
              <a:rPr lang="fr-FR" dirty="0" smtClean="0"/>
              <a:t> a …………….. </a:t>
            </a:r>
          </a:p>
          <a:p>
            <a:r>
              <a:rPr lang="fr-FR" dirty="0" smtClean="0"/>
              <a:t>A. retire</a:t>
            </a:r>
          </a:p>
          <a:p>
            <a:r>
              <a:rPr lang="fr-FR" dirty="0" smtClean="0"/>
              <a:t>B. </a:t>
            </a:r>
            <a:r>
              <a:rPr lang="fr-FR" dirty="0" err="1" smtClean="0"/>
              <a:t>retired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retiree</a:t>
            </a:r>
            <a:endParaRPr lang="fr-FR" dirty="0" smtClean="0"/>
          </a:p>
          <a:p>
            <a:r>
              <a:rPr lang="fr-FR" dirty="0" smtClean="0"/>
              <a:t>D. retirement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840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Work</a:t>
            </a:r>
            <a:r>
              <a:rPr lang="fr-FR" dirty="0" smtClean="0"/>
              <a:t> </a:t>
            </a:r>
            <a:r>
              <a:rPr lang="fr-FR" dirty="0" err="1" smtClean="0"/>
              <a:t>events</a:t>
            </a:r>
            <a:r>
              <a:rPr lang="fr-FR" dirty="0" smtClean="0"/>
              <a:t> – Word </a:t>
            </a:r>
            <a:r>
              <a:rPr lang="fr-FR" dirty="0" err="1" smtClean="0"/>
              <a:t>families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3. The marketing team has </a:t>
            </a:r>
            <a:r>
              <a:rPr lang="fr-FR" dirty="0" err="1" smtClean="0"/>
              <a:t>created</a:t>
            </a:r>
            <a:r>
              <a:rPr lang="fr-FR" dirty="0" smtClean="0"/>
              <a:t> </a:t>
            </a:r>
            <a:r>
              <a:rPr lang="fr-FR" dirty="0" err="1" smtClean="0"/>
              <a:t>some</a:t>
            </a:r>
            <a:r>
              <a:rPr lang="fr-FR" dirty="0" smtClean="0"/>
              <a:t> </a:t>
            </a:r>
            <a:r>
              <a:rPr lang="fr-FR" dirty="0" err="1" smtClean="0"/>
              <a:t>fantastic</a:t>
            </a:r>
            <a:r>
              <a:rPr lang="fr-FR" dirty="0" smtClean="0"/>
              <a:t> …………… </a:t>
            </a:r>
            <a:r>
              <a:rPr lang="fr-FR" dirty="0" err="1" smtClean="0"/>
              <a:t>material</a:t>
            </a:r>
            <a:r>
              <a:rPr lang="fr-FR" dirty="0" smtClean="0"/>
              <a:t>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promote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dirty="0" err="1" smtClean="0"/>
              <a:t>promoted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promoting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promotional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764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Work</a:t>
            </a:r>
            <a:r>
              <a:rPr lang="fr-FR" dirty="0" smtClean="0"/>
              <a:t> </a:t>
            </a:r>
            <a:r>
              <a:rPr lang="fr-FR" dirty="0" err="1" smtClean="0"/>
              <a:t>events</a:t>
            </a:r>
            <a:r>
              <a:rPr lang="fr-FR" dirty="0" smtClean="0"/>
              <a:t> – </a:t>
            </a:r>
            <a:r>
              <a:rPr lang="fr-FR" dirty="0" err="1" smtClean="0"/>
              <a:t>word</a:t>
            </a:r>
            <a:r>
              <a:rPr lang="fr-FR" dirty="0" smtClean="0"/>
              <a:t> </a:t>
            </a:r>
            <a:r>
              <a:rPr lang="fr-FR" dirty="0" err="1" smtClean="0"/>
              <a:t>families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4. The meeting has been …………… for first </a:t>
            </a:r>
            <a:r>
              <a:rPr lang="fr-FR" dirty="0" err="1" smtClean="0"/>
              <a:t>thing</a:t>
            </a:r>
            <a:r>
              <a:rPr lang="fr-FR" dirty="0" smtClean="0"/>
              <a:t> on </a:t>
            </a:r>
            <a:r>
              <a:rPr lang="fr-FR" dirty="0" err="1" smtClean="0"/>
              <a:t>Monday</a:t>
            </a:r>
            <a:r>
              <a:rPr lang="fr-FR" dirty="0" smtClean="0"/>
              <a:t>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schedule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dirty="0" err="1" smtClean="0"/>
              <a:t>scheduled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scheduler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scheduling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538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Work</a:t>
            </a:r>
            <a:r>
              <a:rPr lang="fr-FR" dirty="0"/>
              <a:t> </a:t>
            </a:r>
            <a:r>
              <a:rPr lang="fr-FR" dirty="0" err="1"/>
              <a:t>events</a:t>
            </a:r>
            <a:r>
              <a:rPr lang="fr-FR" dirty="0"/>
              <a:t> – </a:t>
            </a:r>
            <a:r>
              <a:rPr lang="fr-FR" dirty="0" err="1"/>
              <a:t>word</a:t>
            </a:r>
            <a:r>
              <a:rPr lang="fr-FR" dirty="0"/>
              <a:t>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5. </a:t>
            </a:r>
            <a:r>
              <a:rPr lang="fr-FR" dirty="0" err="1" smtClean="0"/>
              <a:t>After</a:t>
            </a:r>
            <a:r>
              <a:rPr lang="fr-FR" dirty="0" smtClean="0"/>
              <a:t> a short break, the ………….. of </a:t>
            </a:r>
            <a:r>
              <a:rPr lang="fr-FR" dirty="0" err="1" smtClean="0"/>
              <a:t>negotiations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fruitful</a:t>
            </a:r>
            <a:r>
              <a:rPr lang="fr-FR" dirty="0" smtClean="0"/>
              <a:t>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resume</a:t>
            </a:r>
            <a:endParaRPr lang="fr-FR" dirty="0" smtClean="0"/>
          </a:p>
          <a:p>
            <a:r>
              <a:rPr lang="fr-FR" dirty="0" smtClean="0"/>
              <a:t>B. résumé</a:t>
            </a:r>
          </a:p>
          <a:p>
            <a:r>
              <a:rPr lang="fr-FR" dirty="0" smtClean="0"/>
              <a:t>C. </a:t>
            </a:r>
            <a:r>
              <a:rPr lang="fr-FR" dirty="0" err="1" smtClean="0"/>
              <a:t>resumed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resumption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265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Work</a:t>
            </a:r>
            <a:r>
              <a:rPr lang="fr-FR" dirty="0"/>
              <a:t> </a:t>
            </a:r>
            <a:r>
              <a:rPr lang="fr-FR" dirty="0" err="1"/>
              <a:t>events</a:t>
            </a:r>
            <a:r>
              <a:rPr lang="fr-FR" dirty="0"/>
              <a:t> – </a:t>
            </a:r>
            <a:r>
              <a:rPr lang="fr-FR" dirty="0" err="1"/>
              <a:t>word</a:t>
            </a:r>
            <a:r>
              <a:rPr lang="fr-FR" dirty="0"/>
              <a:t>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6. </a:t>
            </a:r>
            <a:r>
              <a:rPr lang="fr-FR" dirty="0" err="1" smtClean="0"/>
              <a:t>Although</a:t>
            </a:r>
            <a:r>
              <a:rPr lang="fr-FR" dirty="0" smtClean="0"/>
              <a:t>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had</a:t>
            </a:r>
            <a:r>
              <a:rPr lang="fr-FR" dirty="0" smtClean="0"/>
              <a:t> </a:t>
            </a:r>
            <a:r>
              <a:rPr lang="fr-FR" dirty="0" err="1" smtClean="0"/>
              <a:t>never</a:t>
            </a:r>
            <a:r>
              <a:rPr lang="fr-FR" dirty="0" smtClean="0"/>
              <a:t> …………… a meeting </a:t>
            </a:r>
            <a:r>
              <a:rPr lang="fr-FR" dirty="0" err="1" smtClean="0"/>
              <a:t>before</a:t>
            </a:r>
            <a:r>
              <a:rPr lang="fr-FR" dirty="0" smtClean="0"/>
              <a:t>, Ms. Chan </a:t>
            </a:r>
            <a:r>
              <a:rPr lang="fr-FR" dirty="0" err="1" smtClean="0"/>
              <a:t>did</a:t>
            </a:r>
            <a:r>
              <a:rPr lang="fr-FR" dirty="0" smtClean="0"/>
              <a:t> a good job.</a:t>
            </a:r>
          </a:p>
          <a:p>
            <a:r>
              <a:rPr lang="fr-FR" dirty="0" smtClean="0"/>
              <a:t>A. chair</a:t>
            </a:r>
          </a:p>
          <a:p>
            <a:r>
              <a:rPr lang="fr-FR" dirty="0" smtClean="0"/>
              <a:t>B. </a:t>
            </a:r>
            <a:r>
              <a:rPr lang="fr-FR" dirty="0" err="1" smtClean="0"/>
              <a:t>chaired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chairing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smtClean="0"/>
              <a:t>chairperson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069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Jobs </a:t>
            </a:r>
            <a:r>
              <a:rPr lang="fr-FR" dirty="0" err="1" smtClean="0"/>
              <a:t>Vocabulary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Board</a:t>
            </a:r>
            <a:r>
              <a:rPr lang="fr-FR" dirty="0" smtClean="0"/>
              <a:t> </a:t>
            </a:r>
            <a:r>
              <a:rPr lang="fr-FR" dirty="0" err="1" smtClean="0"/>
              <a:t>member</a:t>
            </a:r>
            <a:r>
              <a:rPr lang="fr-FR" dirty="0" smtClean="0"/>
              <a:t> (membre du conseil d’administration)</a:t>
            </a:r>
          </a:p>
          <a:p>
            <a:r>
              <a:rPr lang="fr-FR" dirty="0" smtClean="0"/>
              <a:t>CEO – Chief </a:t>
            </a:r>
            <a:r>
              <a:rPr lang="fr-FR" dirty="0" err="1"/>
              <a:t>E</a:t>
            </a:r>
            <a:r>
              <a:rPr lang="fr-FR" dirty="0" err="1" smtClean="0"/>
              <a:t>xecutive</a:t>
            </a:r>
            <a:r>
              <a:rPr lang="fr-FR" dirty="0" smtClean="0"/>
              <a:t> </a:t>
            </a:r>
            <a:r>
              <a:rPr lang="fr-FR" dirty="0" err="1" smtClean="0"/>
              <a:t>Officer</a:t>
            </a:r>
            <a:r>
              <a:rPr lang="fr-FR" dirty="0" smtClean="0"/>
              <a:t> (PDG – président directeur/</a:t>
            </a:r>
            <a:r>
              <a:rPr lang="fr-FR" dirty="0" err="1" smtClean="0"/>
              <a:t>rice</a:t>
            </a:r>
            <a:r>
              <a:rPr lang="fr-FR" dirty="0" smtClean="0"/>
              <a:t> général/e) </a:t>
            </a:r>
          </a:p>
          <a:p>
            <a:r>
              <a:rPr lang="fr-FR" dirty="0" smtClean="0"/>
              <a:t>CFO – Chief Financial </a:t>
            </a:r>
            <a:r>
              <a:rPr lang="fr-FR" dirty="0" err="1" smtClean="0"/>
              <a:t>Officer</a:t>
            </a:r>
            <a:r>
              <a:rPr lang="fr-FR" dirty="0" smtClean="0"/>
              <a:t> (directeur financier)</a:t>
            </a:r>
          </a:p>
          <a:p>
            <a:r>
              <a:rPr lang="fr-FR" dirty="0" err="1" smtClean="0"/>
              <a:t>Human</a:t>
            </a:r>
            <a:r>
              <a:rPr lang="fr-FR" dirty="0" smtClean="0"/>
              <a:t> </a:t>
            </a:r>
            <a:r>
              <a:rPr lang="fr-FR" dirty="0" err="1" smtClean="0"/>
              <a:t>Resources</a:t>
            </a:r>
            <a:r>
              <a:rPr lang="fr-FR" dirty="0" smtClean="0"/>
              <a:t> </a:t>
            </a:r>
            <a:r>
              <a:rPr lang="fr-FR" dirty="0" err="1" smtClean="0"/>
              <a:t>Director</a:t>
            </a:r>
            <a:r>
              <a:rPr lang="fr-FR" dirty="0" smtClean="0"/>
              <a:t> (DRH – directeur des ressources humaines)</a:t>
            </a:r>
          </a:p>
          <a:p>
            <a:r>
              <a:rPr lang="fr-FR" dirty="0" smtClean="0"/>
              <a:t>Head of </a:t>
            </a:r>
            <a:r>
              <a:rPr lang="fr-FR" dirty="0" err="1" smtClean="0"/>
              <a:t>Department</a:t>
            </a:r>
            <a:r>
              <a:rPr lang="fr-FR" dirty="0" smtClean="0"/>
              <a:t> (chef de service)</a:t>
            </a:r>
          </a:p>
          <a:p>
            <a:r>
              <a:rPr lang="fr-FR" dirty="0" smtClean="0"/>
              <a:t>Office Manager (responsable administratif)</a:t>
            </a:r>
          </a:p>
          <a:p>
            <a:r>
              <a:rPr lang="fr-FR" dirty="0" err="1" smtClean="0"/>
              <a:t>Floor</a:t>
            </a:r>
            <a:r>
              <a:rPr lang="fr-FR" dirty="0" smtClean="0"/>
              <a:t> Manager (chef de magasin)</a:t>
            </a:r>
          </a:p>
          <a:p>
            <a:r>
              <a:rPr lang="fr-FR" dirty="0" err="1" smtClean="0"/>
              <a:t>Account</a:t>
            </a:r>
            <a:r>
              <a:rPr lang="fr-FR" dirty="0" smtClean="0"/>
              <a:t> Manager (chargé de clientèle)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613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Word </a:t>
            </a:r>
            <a:r>
              <a:rPr lang="fr-FR" dirty="0" err="1" smtClean="0"/>
              <a:t>families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r>
              <a:rPr lang="fr-FR" dirty="0" smtClean="0"/>
              <a:t> - </a:t>
            </a:r>
            <a:r>
              <a:rPr lang="fr-FR" dirty="0" err="1" smtClean="0"/>
              <a:t>answers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Jobs</a:t>
            </a:r>
            <a:r>
              <a:rPr lang="fr-FR" dirty="0" smtClean="0"/>
              <a:t>: </a:t>
            </a:r>
            <a:r>
              <a:rPr lang="fr-FR" dirty="0" smtClean="0"/>
              <a:t>1. C. 2. C</a:t>
            </a:r>
            <a:r>
              <a:rPr lang="fr-FR" dirty="0" smtClean="0"/>
              <a:t>. 3. B. </a:t>
            </a:r>
            <a:r>
              <a:rPr lang="fr-FR" dirty="0" smtClean="0"/>
              <a:t>4. C. 5. B. 6. D.</a:t>
            </a:r>
            <a:endParaRPr lang="fr-FR" dirty="0" smtClean="0"/>
          </a:p>
          <a:p>
            <a:endParaRPr lang="fr-FR" dirty="0"/>
          </a:p>
          <a:p>
            <a:r>
              <a:rPr lang="fr-FR" dirty="0" err="1" smtClean="0"/>
              <a:t>Human</a:t>
            </a:r>
            <a:r>
              <a:rPr lang="fr-FR" dirty="0" smtClean="0"/>
              <a:t> </a:t>
            </a:r>
            <a:r>
              <a:rPr lang="fr-FR" dirty="0" err="1" smtClean="0"/>
              <a:t>Resources</a:t>
            </a:r>
            <a:r>
              <a:rPr lang="fr-FR" dirty="0" smtClean="0"/>
              <a:t> &amp; </a:t>
            </a:r>
            <a:r>
              <a:rPr lang="fr-FR" dirty="0" err="1" smtClean="0"/>
              <a:t>Recruitment</a:t>
            </a:r>
            <a:r>
              <a:rPr lang="fr-FR" dirty="0"/>
              <a:t>:</a:t>
            </a:r>
            <a:r>
              <a:rPr lang="fr-FR" dirty="0" smtClean="0"/>
              <a:t> 1. C. 2. D. 3. A. </a:t>
            </a:r>
            <a:r>
              <a:rPr lang="fr-FR" dirty="0" smtClean="0"/>
              <a:t>4. A. 5. D. 6. D.</a:t>
            </a:r>
            <a:endParaRPr lang="fr-FR" dirty="0" smtClean="0"/>
          </a:p>
          <a:p>
            <a:endParaRPr lang="fr-FR" dirty="0"/>
          </a:p>
          <a:p>
            <a:r>
              <a:rPr lang="fr-FR" dirty="0" err="1" smtClean="0"/>
              <a:t>Remuneration</a:t>
            </a:r>
            <a:r>
              <a:rPr lang="fr-FR" dirty="0" smtClean="0"/>
              <a:t> and </a:t>
            </a:r>
            <a:r>
              <a:rPr lang="fr-FR" dirty="0" err="1" smtClean="0"/>
              <a:t>Contracts</a:t>
            </a:r>
            <a:r>
              <a:rPr lang="fr-FR" dirty="0" smtClean="0"/>
              <a:t>: 1. B. 2. C</a:t>
            </a:r>
            <a:r>
              <a:rPr lang="fr-FR" dirty="0" smtClean="0"/>
              <a:t>. 3. D. </a:t>
            </a:r>
            <a:r>
              <a:rPr lang="fr-FR" dirty="0" smtClean="0"/>
              <a:t>4. B. 5.D. 6. B.</a:t>
            </a:r>
            <a:endParaRPr lang="fr-FR" dirty="0" smtClean="0"/>
          </a:p>
          <a:p>
            <a:endParaRPr lang="fr-FR" dirty="0"/>
          </a:p>
          <a:p>
            <a:r>
              <a:rPr lang="fr-FR" dirty="0" err="1" smtClean="0"/>
              <a:t>Work</a:t>
            </a:r>
            <a:r>
              <a:rPr lang="fr-FR" dirty="0" smtClean="0"/>
              <a:t> Events: 1. D. 2. C. 3. D. 4. B. 5. D. 6. B.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543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Jobs </a:t>
            </a:r>
            <a:r>
              <a:rPr lang="fr-FR" dirty="0" err="1" smtClean="0"/>
              <a:t>Vocabulary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Maintainance</a:t>
            </a:r>
            <a:r>
              <a:rPr lang="fr-FR" dirty="0" smtClean="0"/>
              <a:t> </a:t>
            </a:r>
            <a:r>
              <a:rPr lang="fr-FR" dirty="0" err="1" smtClean="0"/>
              <a:t>Crew</a:t>
            </a:r>
            <a:r>
              <a:rPr lang="fr-FR" dirty="0" smtClean="0"/>
              <a:t> (équipe de maintenance)</a:t>
            </a:r>
          </a:p>
          <a:p>
            <a:r>
              <a:rPr lang="fr-FR" dirty="0" smtClean="0"/>
              <a:t>IT </a:t>
            </a:r>
            <a:r>
              <a:rPr lang="fr-FR" dirty="0" err="1" smtClean="0"/>
              <a:t>Technician</a:t>
            </a:r>
            <a:r>
              <a:rPr lang="fr-FR" dirty="0" smtClean="0"/>
              <a:t> (informaticien)</a:t>
            </a:r>
          </a:p>
          <a:p>
            <a:r>
              <a:rPr lang="fr-FR" dirty="0" smtClean="0"/>
              <a:t>PA (</a:t>
            </a:r>
            <a:r>
              <a:rPr lang="fr-FR" dirty="0" err="1" smtClean="0"/>
              <a:t>Personal</a:t>
            </a:r>
            <a:r>
              <a:rPr lang="fr-FR" dirty="0" smtClean="0"/>
              <a:t> Assistant) (assistant de direction)</a:t>
            </a:r>
          </a:p>
          <a:p>
            <a:r>
              <a:rPr lang="fr-FR" dirty="0" err="1" smtClean="0"/>
              <a:t>Clerk</a:t>
            </a:r>
            <a:r>
              <a:rPr lang="fr-FR" dirty="0" smtClean="0"/>
              <a:t>, </a:t>
            </a:r>
            <a:r>
              <a:rPr lang="fr-FR" dirty="0" err="1" smtClean="0"/>
              <a:t>Clerical</a:t>
            </a:r>
            <a:r>
              <a:rPr lang="fr-FR" dirty="0" smtClean="0"/>
              <a:t> </a:t>
            </a:r>
            <a:r>
              <a:rPr lang="fr-FR" dirty="0" err="1" smtClean="0"/>
              <a:t>Worker</a:t>
            </a:r>
            <a:r>
              <a:rPr lang="fr-FR" dirty="0" smtClean="0"/>
              <a:t> (employé de bureau)</a:t>
            </a:r>
          </a:p>
          <a:p>
            <a:r>
              <a:rPr lang="fr-FR" dirty="0" err="1" smtClean="0"/>
              <a:t>Executive</a:t>
            </a:r>
            <a:r>
              <a:rPr lang="fr-FR" dirty="0" smtClean="0"/>
              <a:t> (cadre)</a:t>
            </a:r>
          </a:p>
          <a:p>
            <a:r>
              <a:rPr lang="fr-FR" dirty="0" err="1" smtClean="0"/>
              <a:t>Temp</a:t>
            </a:r>
            <a:r>
              <a:rPr lang="fr-FR" dirty="0" smtClean="0"/>
              <a:t> (intérimaire)</a:t>
            </a:r>
          </a:p>
          <a:p>
            <a:r>
              <a:rPr lang="fr-FR" dirty="0" smtClean="0"/>
              <a:t>Job </a:t>
            </a:r>
            <a:r>
              <a:rPr lang="fr-FR" dirty="0" err="1" smtClean="0"/>
              <a:t>Seeker</a:t>
            </a:r>
            <a:r>
              <a:rPr lang="fr-FR" dirty="0" smtClean="0"/>
              <a:t> (demandeur d’emploi)</a:t>
            </a:r>
          </a:p>
          <a:p>
            <a:r>
              <a:rPr lang="fr-FR" dirty="0" err="1" smtClean="0"/>
              <a:t>Contractor</a:t>
            </a:r>
            <a:r>
              <a:rPr lang="fr-FR" dirty="0" smtClean="0"/>
              <a:t> ( prestataire)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165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Jobs </a:t>
            </a:r>
            <a:r>
              <a:rPr lang="fr-FR" dirty="0" err="1" smtClean="0"/>
              <a:t>Vocabulary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Intern</a:t>
            </a:r>
            <a:r>
              <a:rPr lang="fr-FR" dirty="0" smtClean="0"/>
              <a:t> (stagiaire)</a:t>
            </a:r>
          </a:p>
          <a:p>
            <a:r>
              <a:rPr lang="fr-FR" dirty="0" smtClean="0"/>
              <a:t>Security </a:t>
            </a:r>
            <a:r>
              <a:rPr lang="fr-FR" dirty="0" err="1" smtClean="0"/>
              <a:t>Guard</a:t>
            </a:r>
            <a:r>
              <a:rPr lang="fr-FR" dirty="0" smtClean="0"/>
              <a:t> (agent de sécurité)</a:t>
            </a:r>
          </a:p>
          <a:p>
            <a:r>
              <a:rPr lang="fr-FR" dirty="0" smtClean="0"/>
              <a:t>Sales </a:t>
            </a:r>
            <a:r>
              <a:rPr lang="fr-FR" dirty="0" err="1" smtClean="0"/>
              <a:t>Rep</a:t>
            </a:r>
            <a:r>
              <a:rPr lang="fr-FR" dirty="0" smtClean="0"/>
              <a:t>, </a:t>
            </a:r>
            <a:r>
              <a:rPr lang="fr-FR" dirty="0" err="1" smtClean="0"/>
              <a:t>Salesperson</a:t>
            </a:r>
            <a:r>
              <a:rPr lang="fr-FR" dirty="0" smtClean="0"/>
              <a:t> (commercial)</a:t>
            </a:r>
          </a:p>
          <a:p>
            <a:r>
              <a:rPr lang="fr-FR" dirty="0" err="1" smtClean="0"/>
              <a:t>Graphic</a:t>
            </a:r>
            <a:r>
              <a:rPr lang="fr-FR" dirty="0" smtClean="0"/>
              <a:t> Designer (graphiste)</a:t>
            </a:r>
          </a:p>
          <a:p>
            <a:endParaRPr lang="fr-FR" dirty="0"/>
          </a:p>
          <a:p>
            <a:r>
              <a:rPr lang="fr-FR" dirty="0" err="1" smtClean="0"/>
              <a:t>Add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own</a:t>
            </a:r>
            <a:r>
              <a:rPr lang="fr-FR" dirty="0" smtClean="0"/>
              <a:t> </a:t>
            </a:r>
            <a:r>
              <a:rPr lang="fr-FR" dirty="0" err="1" smtClean="0"/>
              <a:t>list</a:t>
            </a:r>
            <a:r>
              <a:rPr lang="fr-FR" dirty="0" smtClean="0"/>
              <a:t> </a:t>
            </a:r>
            <a:r>
              <a:rPr lang="fr-FR" dirty="0" err="1" smtClean="0"/>
              <a:t>here</a:t>
            </a:r>
            <a:r>
              <a:rPr lang="fr-FR" dirty="0" smtClean="0"/>
              <a:t>…….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582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Jobs – Word </a:t>
            </a:r>
            <a:r>
              <a:rPr lang="fr-FR" dirty="0" err="1" smtClean="0"/>
              <a:t>Families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r>
              <a:rPr lang="fr-FR" dirty="0" smtClean="0"/>
              <a:t> (Les </a:t>
            </a:r>
            <a:r>
              <a:rPr lang="fr-FR" dirty="0" err="1" smtClean="0"/>
              <a:t>families</a:t>
            </a:r>
            <a:r>
              <a:rPr lang="fr-FR" dirty="0" smtClean="0"/>
              <a:t> de mots)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1. The new </a:t>
            </a:r>
            <a:r>
              <a:rPr lang="fr-FR" dirty="0" err="1" smtClean="0"/>
              <a:t>furniture</a:t>
            </a:r>
            <a:r>
              <a:rPr lang="fr-FR" dirty="0" smtClean="0"/>
              <a:t> for the ………………………..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expensive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A. </a:t>
            </a:r>
            <a:r>
              <a:rPr lang="fr-FR" dirty="0" err="1" smtClean="0"/>
              <a:t>board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dirty="0" err="1" smtClean="0"/>
              <a:t>board</a:t>
            </a:r>
            <a:r>
              <a:rPr lang="fr-FR" dirty="0" smtClean="0"/>
              <a:t> </a:t>
            </a:r>
            <a:r>
              <a:rPr lang="fr-FR" dirty="0" err="1" smtClean="0"/>
              <a:t>member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boardroom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boarding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099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Jobs – Word </a:t>
            </a:r>
            <a:r>
              <a:rPr lang="fr-FR" dirty="0" err="1" smtClean="0"/>
              <a:t>Families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2. ……………… </a:t>
            </a:r>
            <a:r>
              <a:rPr lang="fr-FR" dirty="0" err="1" smtClean="0"/>
              <a:t>our</a:t>
            </a:r>
            <a:r>
              <a:rPr lang="fr-FR" dirty="0" smtClean="0"/>
              <a:t> plan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difficult</a:t>
            </a:r>
            <a:r>
              <a:rPr lang="fr-FR" dirty="0" smtClean="0"/>
              <a:t>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Execute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dirty="0" err="1" smtClean="0"/>
              <a:t>Execution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Executing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dirty="0" err="1" smtClean="0"/>
              <a:t>Executive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7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Jobs – Word </a:t>
            </a:r>
            <a:r>
              <a:rPr lang="fr-FR" dirty="0" err="1"/>
              <a:t>Families</a:t>
            </a:r>
            <a:r>
              <a:rPr lang="fr-FR" dirty="0"/>
              <a:t> </a:t>
            </a:r>
            <a:r>
              <a:rPr lang="fr-FR" dirty="0" err="1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3. All …………… of </a:t>
            </a:r>
            <a:r>
              <a:rPr lang="fr-FR" dirty="0" err="1" smtClean="0"/>
              <a:t>departments</a:t>
            </a:r>
            <a:r>
              <a:rPr lang="fr-FR" dirty="0" smtClean="0"/>
              <a:t> must finish </a:t>
            </a:r>
            <a:r>
              <a:rPr lang="fr-FR" dirty="0" err="1" smtClean="0"/>
              <a:t>appraisals</a:t>
            </a:r>
            <a:r>
              <a:rPr lang="fr-FR" dirty="0" smtClean="0"/>
              <a:t> </a:t>
            </a:r>
            <a:r>
              <a:rPr lang="fr-FR" dirty="0" err="1" smtClean="0"/>
              <a:t>before</a:t>
            </a:r>
            <a:r>
              <a:rPr lang="fr-FR" dirty="0" smtClean="0"/>
              <a:t> the end of the </a:t>
            </a:r>
            <a:r>
              <a:rPr lang="fr-FR" dirty="0" err="1" smtClean="0"/>
              <a:t>month</a:t>
            </a:r>
            <a:r>
              <a:rPr lang="fr-FR" dirty="0" smtClean="0"/>
              <a:t>.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head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dirty="0" err="1" smtClean="0"/>
              <a:t>heads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dirty="0" err="1" smtClean="0"/>
              <a:t>headed</a:t>
            </a:r>
            <a:endParaRPr lang="fr-FR" dirty="0" smtClean="0"/>
          </a:p>
          <a:p>
            <a:r>
              <a:rPr lang="fr-FR" dirty="0" smtClean="0"/>
              <a:t>D. header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820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Salle d’ions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le d’ions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le d’ions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259</TotalTime>
  <Words>1573</Words>
  <Application>Microsoft Office PowerPoint</Application>
  <PresentationFormat>Grand écran</PresentationFormat>
  <Paragraphs>270</Paragraphs>
  <Slides>40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40</vt:i4>
      </vt:variant>
    </vt:vector>
  </HeadingPairs>
  <TitlesOfParts>
    <vt:vector size="44" baseType="lpstr">
      <vt:lpstr>Arial</vt:lpstr>
      <vt:lpstr>Century Gothic</vt:lpstr>
      <vt:lpstr>Wingdings 3</vt:lpstr>
      <vt:lpstr>Salle d’ions</vt:lpstr>
      <vt:lpstr>Employment</vt:lpstr>
      <vt:lpstr>Employment</vt:lpstr>
      <vt:lpstr>TOEIC Preparation – Employment Subject Areas</vt:lpstr>
      <vt:lpstr>Jobs Vocabulary</vt:lpstr>
      <vt:lpstr>Jobs Vocabulary</vt:lpstr>
      <vt:lpstr>Jobs Vocabulary</vt:lpstr>
      <vt:lpstr>Jobs – Word Families Exercise (Les families de mots)</vt:lpstr>
      <vt:lpstr>Jobs – Word Families Exercise</vt:lpstr>
      <vt:lpstr>Jobs – Word Families Exercise</vt:lpstr>
      <vt:lpstr>Jobs – Word Families Exercise</vt:lpstr>
      <vt:lpstr>Jobs – Word Families Exercise</vt:lpstr>
      <vt:lpstr>Jobs – Word Families Exercise</vt:lpstr>
      <vt:lpstr>Human Resources (HR) &amp; Recruitment - Vocabulary</vt:lpstr>
      <vt:lpstr>HR &amp; Recruitment - Vocabulary</vt:lpstr>
      <vt:lpstr>HR &amp; Recruitment - Vocabulary</vt:lpstr>
      <vt:lpstr>HR &amp; Recruitment – word families exercise </vt:lpstr>
      <vt:lpstr>HR &amp; Recruitment – word families exercise </vt:lpstr>
      <vt:lpstr>HR &amp; Recruitment – word families exercise </vt:lpstr>
      <vt:lpstr>HR &amp; Recruitment – word families exercise </vt:lpstr>
      <vt:lpstr>HR &amp; Recruitment – word families exercise </vt:lpstr>
      <vt:lpstr>HR &amp; Recruitment – word families exercise </vt:lpstr>
      <vt:lpstr>Remuneration and Contracts - Vocabulary</vt:lpstr>
      <vt:lpstr>Remuneration and Contracts - Vocabulary</vt:lpstr>
      <vt:lpstr>Remuneration and Contracts - Vocabulary</vt:lpstr>
      <vt:lpstr>Remuneration and Contracts – Vocabulary Word families Exercise</vt:lpstr>
      <vt:lpstr>Remuneration and Contracts – Word families Exercise</vt:lpstr>
      <vt:lpstr>Remuneration and Contracts – Word families Exercise</vt:lpstr>
      <vt:lpstr>Remuneration and Contracts – Word families Exercise</vt:lpstr>
      <vt:lpstr>Remuneration and Contracts – Word families Exercise</vt:lpstr>
      <vt:lpstr>Remuneration and Contracts – Word families Exercise</vt:lpstr>
      <vt:lpstr>Work events - Vocabulary</vt:lpstr>
      <vt:lpstr>Work events – Vocabulary</vt:lpstr>
      <vt:lpstr>Work events - Vocabulary</vt:lpstr>
      <vt:lpstr>Work events – Word families Exercise</vt:lpstr>
      <vt:lpstr>Work events – Word families Exercise</vt:lpstr>
      <vt:lpstr>Work events – Word families Exercise</vt:lpstr>
      <vt:lpstr>Work events – word families exercise</vt:lpstr>
      <vt:lpstr>Work events – word families exercise</vt:lpstr>
      <vt:lpstr>Work events – word families exercise</vt:lpstr>
      <vt:lpstr>Word families exercise - answers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Employment</dc:title>
  <dc:creator>Utilisateur Windows</dc:creator>
  <cp:lastModifiedBy>Utilisateur Windows</cp:lastModifiedBy>
  <cp:revision>28</cp:revision>
  <dcterms:created xsi:type="dcterms:W3CDTF">2018-11-17T10:43:31Z</dcterms:created>
  <dcterms:modified xsi:type="dcterms:W3CDTF">2018-11-19T20:47:07Z</dcterms:modified>
</cp:coreProperties>
</file>