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2" r:id="rId1"/>
  </p:sldMasterIdLst>
  <p:sldIdLst>
    <p:sldId id="256" r:id="rId2"/>
    <p:sldId id="259" r:id="rId3"/>
    <p:sldId id="266" r:id="rId4"/>
    <p:sldId id="269" r:id="rId5"/>
    <p:sldId id="270" r:id="rId6"/>
    <p:sldId id="273" r:id="rId7"/>
    <p:sldId id="271" r:id="rId8"/>
    <p:sldId id="272" r:id="rId9"/>
    <p:sldId id="258" r:id="rId10"/>
    <p:sldId id="274" r:id="rId11"/>
    <p:sldId id="275" r:id="rId12"/>
    <p:sldId id="276" r:id="rId13"/>
    <p:sldId id="277" r:id="rId14"/>
    <p:sldId id="282" r:id="rId15"/>
    <p:sldId id="268" r:id="rId16"/>
    <p:sldId id="278" r:id="rId17"/>
    <p:sldId id="279" r:id="rId18"/>
    <p:sldId id="280" r:id="rId19"/>
    <p:sldId id="262" r:id="rId20"/>
    <p:sldId id="263" r:id="rId21"/>
    <p:sldId id="281" r:id="rId22"/>
    <p:sldId id="264" r:id="rId23"/>
    <p:sldId id="283" r:id="rId24"/>
    <p:sldId id="284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 snapToGrid="0">
      <p:cViewPr varScale="1">
        <p:scale>
          <a:sx n="91" d="100"/>
          <a:sy n="91" d="100"/>
        </p:scale>
        <p:origin x="3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456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3/6/2019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659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604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36253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487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35649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6193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818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369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41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980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50105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67834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48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455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2960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smtClean="0"/>
              <a:t>3/6/2019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899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334D819-9F07-4261-B09B-9E467E5D9002}" type="datetimeFigureOut">
              <a:rPr lang="en-US" smtClean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1766878-3199-4EAB-94E7-2D6D11070E14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0647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lobalissues.org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Globalisation &amp; Global issues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Emma </a:t>
            </a:r>
            <a:r>
              <a:rPr lang="fr-FR" dirty="0" err="1" smtClean="0"/>
              <a:t>Bowers</a:t>
            </a:r>
            <a:endParaRPr lang="fr-FR" dirty="0" smtClean="0"/>
          </a:p>
          <a:p>
            <a:r>
              <a:rPr lang="fr-FR" dirty="0" err="1" smtClean="0"/>
              <a:t>Ing</a:t>
            </a:r>
            <a:r>
              <a:rPr lang="fr-FR" dirty="0" smtClean="0"/>
              <a:t> 2</a:t>
            </a:r>
          </a:p>
          <a:p>
            <a:r>
              <a:rPr lang="fr-FR" dirty="0" smtClean="0"/>
              <a:t>2018 / 2019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630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5400" u="sng" dirty="0" err="1"/>
              <a:t>What</a:t>
            </a:r>
            <a:r>
              <a:rPr lang="fr-FR" sz="5400" u="sng" dirty="0"/>
              <a:t> </a:t>
            </a:r>
            <a:r>
              <a:rPr lang="fr-FR" sz="5400" u="sng" dirty="0" err="1"/>
              <a:t>kind</a:t>
            </a:r>
            <a:r>
              <a:rPr lang="fr-FR" sz="5400" u="sng" dirty="0"/>
              <a:t> of global issues do </a:t>
            </a:r>
            <a:r>
              <a:rPr lang="fr-FR" sz="5400" u="sng" dirty="0" err="1"/>
              <a:t>we</a:t>
            </a:r>
            <a:r>
              <a:rPr lang="fr-FR" sz="5400" u="sng" dirty="0"/>
              <a:t> have </a:t>
            </a:r>
            <a:r>
              <a:rPr lang="fr-FR" sz="5400" u="sng" dirty="0" err="1"/>
              <a:t>today</a:t>
            </a:r>
            <a:r>
              <a:rPr lang="fr-FR" sz="5400" u="sng" dirty="0"/>
              <a:t>?</a:t>
            </a:r>
            <a:br>
              <a:rPr lang="fr-FR" sz="5400" u="sng" dirty="0"/>
            </a:br>
            <a:endParaRPr lang="fr-FR" sz="5400" u="sng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97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Climate</a:t>
            </a:r>
            <a:r>
              <a:rPr lang="fr-FR" dirty="0"/>
              <a:t> change and global </a:t>
            </a:r>
            <a:r>
              <a:rPr lang="fr-FR" dirty="0" err="1"/>
              <a:t>warming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44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Global </a:t>
            </a:r>
            <a:r>
              <a:rPr lang="fr-FR" dirty="0" err="1"/>
              <a:t>pay</a:t>
            </a:r>
            <a:r>
              <a:rPr lang="fr-FR" dirty="0"/>
              <a:t> gap – </a:t>
            </a:r>
            <a:r>
              <a:rPr lang="fr-FR" dirty="0" err="1"/>
              <a:t>inequalities</a:t>
            </a:r>
            <a:r>
              <a:rPr lang="fr-FR" dirty="0"/>
              <a:t> and </a:t>
            </a:r>
            <a:r>
              <a:rPr lang="fr-FR" dirty="0" err="1"/>
              <a:t>human</a:t>
            </a:r>
            <a:r>
              <a:rPr lang="fr-FR" dirty="0"/>
              <a:t> </a:t>
            </a:r>
            <a:r>
              <a:rPr lang="fr-FR" dirty="0" err="1"/>
              <a:t>rights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69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Humanitarian</a:t>
            </a:r>
            <a:r>
              <a:rPr lang="fr-FR" dirty="0"/>
              <a:t> crises – </a:t>
            </a:r>
            <a:r>
              <a:rPr lang="fr-FR" dirty="0" err="1"/>
              <a:t>conflicts</a:t>
            </a:r>
            <a:r>
              <a:rPr lang="fr-FR" dirty="0"/>
              <a:t> and </a:t>
            </a:r>
            <a:r>
              <a:rPr lang="fr-FR" dirty="0" err="1"/>
              <a:t>natural</a:t>
            </a:r>
            <a:r>
              <a:rPr lang="fr-FR" dirty="0"/>
              <a:t> </a:t>
            </a:r>
            <a:r>
              <a:rPr lang="fr-FR" dirty="0" err="1"/>
              <a:t>disasters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368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Global issues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8295" y="872065"/>
            <a:ext cx="8534400" cy="361526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r-FR" sz="5400" b="1" u="sng" dirty="0" smtClean="0"/>
          </a:p>
          <a:p>
            <a:endParaRPr lang="fr-FR" sz="4400" dirty="0" smtClean="0"/>
          </a:p>
          <a:p>
            <a:endParaRPr lang="fr-FR" sz="17600" dirty="0" smtClean="0"/>
          </a:p>
          <a:p>
            <a:endParaRPr lang="fr-FR" sz="17600" dirty="0"/>
          </a:p>
          <a:p>
            <a:r>
              <a:rPr lang="fr-FR" sz="17600" b="1" u="sng" dirty="0"/>
              <a:t>The United </a:t>
            </a:r>
            <a:r>
              <a:rPr lang="fr-FR" sz="17600" b="1" u="sng" dirty="0" smtClean="0"/>
              <a:t>Nations</a:t>
            </a:r>
            <a:endParaRPr lang="fr-FR" sz="17600" dirty="0" smtClean="0"/>
          </a:p>
          <a:p>
            <a:endParaRPr lang="fr-FR" sz="17600" dirty="0"/>
          </a:p>
          <a:p>
            <a:r>
              <a:rPr lang="fr-FR" sz="17600" dirty="0" err="1" smtClean="0"/>
              <a:t>Aims</a:t>
            </a:r>
            <a:r>
              <a:rPr lang="fr-FR" sz="17600" dirty="0" smtClean="0"/>
              <a:t> </a:t>
            </a:r>
            <a:r>
              <a:rPr lang="fr-FR" sz="17600" dirty="0"/>
              <a:t>to </a:t>
            </a:r>
            <a:r>
              <a:rPr lang="fr-FR" sz="17600" dirty="0" err="1"/>
              <a:t>work</a:t>
            </a:r>
            <a:r>
              <a:rPr lang="fr-FR" sz="17600" dirty="0"/>
              <a:t> </a:t>
            </a:r>
            <a:r>
              <a:rPr lang="fr-FR" sz="17600" dirty="0" err="1"/>
              <a:t>together</a:t>
            </a:r>
            <a:r>
              <a:rPr lang="fr-FR" sz="17600" dirty="0"/>
              <a:t> as an effective, modern organisation. </a:t>
            </a:r>
            <a:endParaRPr lang="fr-FR" sz="17600" dirty="0" smtClean="0"/>
          </a:p>
          <a:p>
            <a:endParaRPr lang="fr-FR" sz="17600" dirty="0"/>
          </a:p>
          <a:p>
            <a:pPr marL="0" indent="0">
              <a:buNone/>
            </a:pPr>
            <a:endParaRPr lang="fr-FR" sz="17600" dirty="0" smtClean="0"/>
          </a:p>
          <a:p>
            <a:endParaRPr lang="fr-FR" sz="5400" b="1" u="sng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418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fr-FR" sz="2800" dirty="0"/>
          </a:p>
          <a:p>
            <a:endParaRPr lang="fr-FR" sz="3600" dirty="0" smtClean="0"/>
          </a:p>
          <a:p>
            <a:r>
              <a:rPr lang="fr-FR" sz="4800" b="1" u="sng" dirty="0" smtClean="0"/>
              <a:t>The Paris Agreement</a:t>
            </a:r>
          </a:p>
          <a:p>
            <a:pPr marL="0" indent="0">
              <a:buNone/>
            </a:pPr>
            <a:endParaRPr lang="fr-FR" sz="4800" b="1" u="sng" dirty="0" smtClean="0"/>
          </a:p>
          <a:p>
            <a:r>
              <a:rPr lang="fr-FR" sz="4800" dirty="0" smtClean="0"/>
              <a:t>an agreement </a:t>
            </a:r>
            <a:r>
              <a:rPr lang="fr-FR" sz="4800" dirty="0" err="1" smtClean="0"/>
              <a:t>within</a:t>
            </a:r>
            <a:r>
              <a:rPr lang="fr-FR" sz="4800" dirty="0" smtClean="0"/>
              <a:t> the UN </a:t>
            </a:r>
            <a:r>
              <a:rPr lang="fr-FR" sz="4800" dirty="0" err="1" smtClean="0"/>
              <a:t>framework</a:t>
            </a:r>
            <a:r>
              <a:rPr lang="fr-FR" sz="4800" dirty="0" smtClean="0"/>
              <a:t> convention on </a:t>
            </a:r>
            <a:r>
              <a:rPr lang="fr-FR" sz="4800" dirty="0" err="1" smtClean="0"/>
              <a:t>climate</a:t>
            </a:r>
            <a:r>
              <a:rPr lang="fr-FR" sz="4800" dirty="0" smtClean="0"/>
              <a:t> change, </a:t>
            </a:r>
            <a:r>
              <a:rPr lang="fr-FR" sz="4800" dirty="0" err="1" smtClean="0"/>
              <a:t>dealing</a:t>
            </a:r>
            <a:r>
              <a:rPr lang="fr-FR" sz="4800" dirty="0" smtClean="0"/>
              <a:t> </a:t>
            </a:r>
            <a:r>
              <a:rPr lang="fr-FR" sz="4800" dirty="0" err="1" smtClean="0"/>
              <a:t>with</a:t>
            </a:r>
            <a:r>
              <a:rPr lang="fr-FR" sz="4800" dirty="0" smtClean="0"/>
              <a:t> </a:t>
            </a:r>
            <a:r>
              <a:rPr lang="fr-FR" sz="4800" dirty="0" err="1" smtClean="0"/>
              <a:t>greenhouse</a:t>
            </a:r>
            <a:r>
              <a:rPr lang="fr-FR" sz="4800" dirty="0" smtClean="0"/>
              <a:t> </a:t>
            </a:r>
            <a:r>
              <a:rPr lang="fr-FR" sz="4800" dirty="0" err="1" smtClean="0"/>
              <a:t>gas</a:t>
            </a:r>
            <a:r>
              <a:rPr lang="fr-FR" sz="4800" dirty="0" smtClean="0"/>
              <a:t> </a:t>
            </a:r>
            <a:r>
              <a:rPr lang="fr-FR" sz="4800" dirty="0" err="1" smtClean="0"/>
              <a:t>emissions</a:t>
            </a:r>
            <a:r>
              <a:rPr lang="fr-FR" sz="4800" dirty="0" smtClean="0"/>
              <a:t> migration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58298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5400" dirty="0" err="1" smtClean="0"/>
              <a:t>Useful</a:t>
            </a:r>
            <a:r>
              <a:rPr lang="fr-FR" sz="5400" dirty="0" smtClean="0"/>
              <a:t> </a:t>
            </a:r>
            <a:r>
              <a:rPr lang="fr-FR" sz="5400" dirty="0" err="1" smtClean="0"/>
              <a:t>website</a:t>
            </a:r>
            <a:r>
              <a:rPr lang="fr-FR" sz="5400" dirty="0" smtClean="0"/>
              <a:t>: </a:t>
            </a:r>
          </a:p>
          <a:p>
            <a:pPr marL="0" indent="0">
              <a:buNone/>
            </a:pPr>
            <a:r>
              <a:rPr lang="fr-FR" sz="5400" dirty="0" smtClean="0">
                <a:hlinkClick r:id="rId2"/>
              </a:rPr>
              <a:t>www.globalissues.org</a:t>
            </a:r>
            <a:r>
              <a:rPr lang="fr-FR" sz="5400" dirty="0" smtClean="0"/>
              <a:t>  </a:t>
            </a:r>
            <a:r>
              <a:rPr lang="fr-FR" sz="5400" dirty="0"/>
              <a:t/>
            </a:r>
            <a:br>
              <a:rPr lang="fr-FR" sz="5400" dirty="0"/>
            </a:b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94392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6000" dirty="0" err="1"/>
              <a:t>Linking</a:t>
            </a:r>
            <a:r>
              <a:rPr lang="fr-FR" sz="6000" dirty="0"/>
              <a:t> Globalisation and global issues to </a:t>
            </a:r>
            <a:r>
              <a:rPr lang="fr-FR" sz="6000" dirty="0" err="1"/>
              <a:t>toeic</a:t>
            </a:r>
            <a:r>
              <a:rPr lang="fr-FR" sz="6000" dirty="0"/>
              <a:t> 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5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7559" y="651641"/>
            <a:ext cx="8651053" cy="596987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4800" dirty="0" smtClean="0"/>
              <a:t>Entertainment</a:t>
            </a:r>
            <a:r>
              <a:rPr lang="fr-FR" sz="4800" dirty="0"/>
              <a:t/>
            </a:r>
            <a:br>
              <a:rPr lang="fr-FR" sz="4800" dirty="0"/>
            </a:br>
            <a:r>
              <a:rPr lang="fr-FR" sz="4800" dirty="0"/>
              <a:t>Sales</a:t>
            </a:r>
            <a:br>
              <a:rPr lang="fr-FR" sz="4800" dirty="0"/>
            </a:br>
            <a:r>
              <a:rPr lang="fr-FR" sz="4800" dirty="0" err="1"/>
              <a:t>Health</a:t>
            </a:r>
            <a:r>
              <a:rPr lang="fr-FR" sz="4800" dirty="0"/>
              <a:t/>
            </a:r>
            <a:br>
              <a:rPr lang="fr-FR" sz="4800" dirty="0"/>
            </a:br>
            <a:r>
              <a:rPr lang="fr-FR" sz="4800" dirty="0" err="1"/>
              <a:t>Travel</a:t>
            </a:r>
            <a:r>
              <a:rPr lang="fr-FR" sz="4800" dirty="0"/>
              <a:t/>
            </a:r>
            <a:br>
              <a:rPr lang="fr-FR" sz="4800" dirty="0"/>
            </a:br>
            <a:r>
              <a:rPr lang="fr-FR" sz="4800" dirty="0" err="1"/>
              <a:t>Work</a:t>
            </a:r>
            <a:r>
              <a:rPr lang="fr-FR" sz="4800" dirty="0"/>
              <a:t/>
            </a:r>
            <a:br>
              <a:rPr lang="fr-FR" sz="4800" dirty="0"/>
            </a:br>
            <a:r>
              <a:rPr lang="fr-FR" sz="4800" dirty="0" err="1"/>
              <a:t>Technology</a:t>
            </a:r>
            <a:r>
              <a:rPr lang="fr-FR" sz="4800" dirty="0"/>
              <a:t/>
            </a:r>
            <a:br>
              <a:rPr lang="fr-FR" sz="4800" dirty="0"/>
            </a:br>
            <a:r>
              <a:rPr lang="fr-FR" sz="4800" dirty="0"/>
              <a:t>Finance</a:t>
            </a:r>
            <a:br>
              <a:rPr lang="fr-FR" sz="4800" dirty="0"/>
            </a:b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296838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endParaRPr lang="fr-FR" sz="2800" dirty="0" smtClean="0"/>
          </a:p>
          <a:p>
            <a:endParaRPr lang="fr-FR" sz="2800" dirty="0"/>
          </a:p>
          <a:p>
            <a:endParaRPr lang="fr-FR" sz="2800" dirty="0" smtClean="0"/>
          </a:p>
          <a:p>
            <a:endParaRPr lang="fr-FR" sz="2800" dirty="0"/>
          </a:p>
          <a:p>
            <a:r>
              <a:rPr lang="fr-FR" sz="2800" b="1" dirty="0" smtClean="0"/>
              <a:t>Entertainment</a:t>
            </a:r>
            <a:r>
              <a:rPr lang="fr-FR" sz="2800" dirty="0" smtClean="0"/>
              <a:t> – music, </a:t>
            </a:r>
            <a:r>
              <a:rPr lang="fr-FR" sz="2800" dirty="0" err="1" smtClean="0"/>
              <a:t>movies</a:t>
            </a:r>
            <a:r>
              <a:rPr lang="fr-FR" sz="2800" dirty="0" smtClean="0"/>
              <a:t>, sports, restaurants, </a:t>
            </a:r>
            <a:r>
              <a:rPr lang="fr-FR" sz="2800" dirty="0" err="1" smtClean="0"/>
              <a:t>foods</a:t>
            </a:r>
            <a:r>
              <a:rPr lang="fr-FR" sz="2800" dirty="0" smtClean="0"/>
              <a:t>…...</a:t>
            </a:r>
            <a:endParaRPr lang="fr-FR" sz="2800" dirty="0"/>
          </a:p>
          <a:p>
            <a:r>
              <a:rPr lang="fr-FR" sz="2800" b="1" dirty="0" smtClean="0"/>
              <a:t>Sales</a:t>
            </a:r>
            <a:r>
              <a:rPr lang="fr-FR" sz="2800" dirty="0" smtClean="0"/>
              <a:t> – </a:t>
            </a:r>
            <a:r>
              <a:rPr lang="fr-FR" sz="2800" dirty="0" err="1" smtClean="0"/>
              <a:t>adverts</a:t>
            </a:r>
            <a:r>
              <a:rPr lang="fr-FR" sz="2800" dirty="0" smtClean="0"/>
              <a:t>, internet shopping, fabrication of </a:t>
            </a:r>
            <a:r>
              <a:rPr lang="fr-FR" sz="2800" dirty="0" err="1" smtClean="0"/>
              <a:t>clothes</a:t>
            </a:r>
            <a:r>
              <a:rPr lang="fr-FR" sz="2800" dirty="0" smtClean="0"/>
              <a:t>, cars…..</a:t>
            </a:r>
            <a:endParaRPr lang="fr-FR" sz="2800" dirty="0"/>
          </a:p>
          <a:p>
            <a:r>
              <a:rPr lang="fr-FR" sz="2800" b="1" dirty="0" err="1" smtClean="0"/>
              <a:t>Health</a:t>
            </a:r>
            <a:r>
              <a:rPr lang="fr-FR" sz="2800" dirty="0" smtClean="0"/>
              <a:t> – </a:t>
            </a:r>
            <a:r>
              <a:rPr lang="fr-FR" sz="2800" dirty="0" err="1" smtClean="0"/>
              <a:t>equipment</a:t>
            </a:r>
            <a:r>
              <a:rPr lang="fr-FR" sz="2800" dirty="0" smtClean="0"/>
              <a:t>, </a:t>
            </a:r>
            <a:r>
              <a:rPr lang="fr-FR" sz="2800" dirty="0" err="1" smtClean="0"/>
              <a:t>treatment</a:t>
            </a:r>
            <a:r>
              <a:rPr lang="fr-FR" sz="2800" dirty="0" smtClean="0"/>
              <a:t>, sharing </a:t>
            </a:r>
            <a:r>
              <a:rPr lang="fr-FR" sz="2800" dirty="0" err="1" smtClean="0"/>
              <a:t>knowledge</a:t>
            </a:r>
            <a:r>
              <a:rPr lang="fr-FR" sz="2800" dirty="0" smtClean="0"/>
              <a:t>…..</a:t>
            </a:r>
            <a:endParaRPr lang="fr-FR" sz="2800" dirty="0"/>
          </a:p>
          <a:p>
            <a:r>
              <a:rPr lang="fr-FR" sz="2800" b="1" dirty="0" err="1" smtClean="0"/>
              <a:t>Travel</a:t>
            </a:r>
            <a:r>
              <a:rPr lang="fr-FR" sz="2800" dirty="0" smtClean="0"/>
              <a:t> – </a:t>
            </a:r>
            <a:r>
              <a:rPr lang="fr-FR" sz="2800" dirty="0" err="1" smtClean="0"/>
              <a:t>flights</a:t>
            </a:r>
            <a:r>
              <a:rPr lang="fr-FR" sz="2800" dirty="0" smtClean="0"/>
              <a:t>, cultures, </a:t>
            </a:r>
            <a:r>
              <a:rPr lang="fr-FR" sz="2800" dirty="0" err="1" smtClean="0"/>
              <a:t>food</a:t>
            </a:r>
            <a:r>
              <a:rPr lang="fr-FR" sz="2800" dirty="0" smtClean="0"/>
              <a:t> and drink …..</a:t>
            </a:r>
            <a:endParaRPr lang="fr-FR" sz="2800" dirty="0"/>
          </a:p>
          <a:p>
            <a:r>
              <a:rPr lang="fr-FR" sz="2800" b="1" dirty="0" err="1" smtClean="0"/>
              <a:t>Work</a:t>
            </a:r>
            <a:r>
              <a:rPr lang="fr-FR" sz="2800" b="1" dirty="0"/>
              <a:t> </a:t>
            </a:r>
            <a:r>
              <a:rPr lang="fr-FR" sz="2800" dirty="0" smtClean="0"/>
              <a:t>– </a:t>
            </a:r>
            <a:r>
              <a:rPr lang="fr-FR" sz="2800" dirty="0" err="1" smtClean="0"/>
              <a:t>technology</a:t>
            </a:r>
            <a:r>
              <a:rPr lang="fr-FR" sz="2800" dirty="0" smtClean="0"/>
              <a:t>, </a:t>
            </a:r>
            <a:r>
              <a:rPr lang="fr-FR" sz="2800" dirty="0" err="1" smtClean="0"/>
              <a:t>language</a:t>
            </a:r>
            <a:r>
              <a:rPr lang="fr-FR" sz="2800" dirty="0" smtClean="0"/>
              <a:t>, </a:t>
            </a:r>
            <a:r>
              <a:rPr lang="fr-FR" sz="2800" dirty="0" err="1" smtClean="0"/>
              <a:t>travel</a:t>
            </a:r>
            <a:r>
              <a:rPr lang="fr-FR" sz="2800" dirty="0" smtClean="0"/>
              <a:t>….</a:t>
            </a:r>
            <a:endParaRPr lang="fr-FR" sz="2800" dirty="0"/>
          </a:p>
          <a:p>
            <a:r>
              <a:rPr lang="fr-FR" sz="2800" b="1" dirty="0" err="1" smtClean="0"/>
              <a:t>Technology</a:t>
            </a:r>
            <a:r>
              <a:rPr lang="fr-FR" sz="2800" dirty="0" smtClean="0"/>
              <a:t> – communication, </a:t>
            </a:r>
            <a:r>
              <a:rPr lang="fr-FR" sz="2800" dirty="0" err="1" smtClean="0"/>
              <a:t>language</a:t>
            </a:r>
            <a:r>
              <a:rPr lang="fr-FR" sz="2800" dirty="0" smtClean="0"/>
              <a:t>…..</a:t>
            </a:r>
          </a:p>
          <a:p>
            <a:r>
              <a:rPr lang="fr-FR" sz="2800" b="1" dirty="0" smtClean="0"/>
              <a:t>Finance</a:t>
            </a:r>
            <a:r>
              <a:rPr lang="fr-FR" sz="2800" dirty="0" smtClean="0"/>
              <a:t> – </a:t>
            </a:r>
            <a:r>
              <a:rPr lang="fr-FR" sz="2800" dirty="0" err="1" smtClean="0"/>
              <a:t>technology</a:t>
            </a:r>
            <a:r>
              <a:rPr lang="fr-FR" sz="2800" dirty="0" smtClean="0"/>
              <a:t>, </a:t>
            </a:r>
            <a:r>
              <a:rPr lang="fr-FR" sz="2800" dirty="0" err="1" smtClean="0"/>
              <a:t>language</a:t>
            </a:r>
            <a:r>
              <a:rPr lang="fr-FR" sz="2800" dirty="0" smtClean="0"/>
              <a:t>, </a:t>
            </a:r>
            <a:r>
              <a:rPr lang="fr-FR" sz="2800" dirty="0" err="1" smtClean="0"/>
              <a:t>currencies</a:t>
            </a:r>
            <a:r>
              <a:rPr lang="fr-FR" sz="2800" dirty="0" smtClean="0"/>
              <a:t>…..</a:t>
            </a:r>
            <a:endParaRPr lang="fr-FR" sz="2800" dirty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59454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</a:t>
            </a:r>
            <a:r>
              <a:rPr lang="fr-FR" sz="6000" dirty="0" smtClean="0"/>
              <a:t>globalisation </a:t>
            </a:r>
            <a:endParaRPr lang="fr-FR" sz="60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034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7200" dirty="0" smtClean="0"/>
              <a:t>Class </a:t>
            </a:r>
            <a:r>
              <a:rPr lang="fr-FR" sz="7200" dirty="0" err="1" smtClean="0"/>
              <a:t>activity</a:t>
            </a:r>
            <a:endParaRPr lang="fr-FR" sz="72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74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fr-FR" sz="4400" dirty="0" smtClean="0"/>
              <a:t/>
            </a:r>
            <a:br>
              <a:rPr lang="fr-FR" sz="4400" dirty="0" smtClean="0"/>
            </a:br>
            <a:r>
              <a:rPr lang="fr-FR" sz="4400" dirty="0"/>
              <a:t/>
            </a:r>
            <a:br>
              <a:rPr lang="fr-FR" sz="4400" dirty="0"/>
            </a:br>
            <a:r>
              <a:rPr lang="fr-FR" sz="4400" dirty="0" smtClean="0"/>
              <a:t>Watch </a:t>
            </a:r>
            <a:r>
              <a:rPr lang="fr-FR" sz="4400" dirty="0" err="1"/>
              <a:t>these</a:t>
            </a:r>
            <a:r>
              <a:rPr lang="fr-FR" sz="4400" dirty="0"/>
              <a:t> </a:t>
            </a:r>
            <a:r>
              <a:rPr lang="fr-FR" sz="4400" dirty="0" err="1"/>
              <a:t>videos</a:t>
            </a:r>
            <a:r>
              <a:rPr lang="fr-FR" sz="4400" dirty="0"/>
              <a:t> about the British rock band </a:t>
            </a:r>
            <a:r>
              <a:rPr lang="fr-FR" sz="4400" dirty="0" err="1"/>
              <a:t>Queen</a:t>
            </a:r>
            <a:r>
              <a:rPr lang="fr-FR" sz="4400" dirty="0"/>
              <a:t>.  </a:t>
            </a:r>
            <a:r>
              <a:rPr lang="fr-FR" sz="4400" dirty="0" err="1"/>
              <a:t>Make</a:t>
            </a:r>
            <a:r>
              <a:rPr lang="fr-FR" sz="4400" dirty="0"/>
              <a:t> a </a:t>
            </a:r>
            <a:r>
              <a:rPr lang="fr-FR" sz="4400" dirty="0" err="1"/>
              <a:t>list</a:t>
            </a:r>
            <a:r>
              <a:rPr lang="fr-FR" sz="4400" dirty="0"/>
              <a:t> of the </a:t>
            </a:r>
            <a:r>
              <a:rPr lang="fr-FR" sz="4400" dirty="0" err="1"/>
              <a:t>matters</a:t>
            </a:r>
            <a:r>
              <a:rPr lang="fr-FR" sz="4400" dirty="0"/>
              <a:t> </a:t>
            </a:r>
            <a:r>
              <a:rPr lang="fr-FR" sz="4400" dirty="0" err="1"/>
              <a:t>related</a:t>
            </a:r>
            <a:r>
              <a:rPr lang="fr-FR" sz="4400" dirty="0"/>
              <a:t> to globalisation and global issues.</a:t>
            </a:r>
            <a:br>
              <a:rPr lang="fr-FR" sz="4400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4800" dirty="0" err="1"/>
              <a:t>Queen</a:t>
            </a:r>
            <a:r>
              <a:rPr lang="fr-FR" sz="4800" dirty="0"/>
              <a:t>: </a:t>
            </a:r>
            <a:endParaRPr lang="fr-FR" sz="4800" dirty="0" smtClean="0"/>
          </a:p>
          <a:p>
            <a:r>
              <a:rPr lang="fr-FR" sz="4800" dirty="0" err="1" smtClean="0"/>
              <a:t>Bohemian</a:t>
            </a:r>
            <a:r>
              <a:rPr lang="fr-FR" sz="4800" dirty="0" smtClean="0"/>
              <a:t> </a:t>
            </a:r>
            <a:r>
              <a:rPr lang="fr-FR" sz="4800" dirty="0" err="1" smtClean="0"/>
              <a:t>Rhapsody</a:t>
            </a:r>
            <a:r>
              <a:rPr lang="fr-FR" sz="4800" dirty="0" smtClean="0"/>
              <a:t> </a:t>
            </a:r>
            <a:r>
              <a:rPr lang="fr-FR" sz="4800" dirty="0" err="1" smtClean="0"/>
              <a:t>videos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342968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Queen</a:t>
            </a:r>
            <a:r>
              <a:rPr lang="fr-FR" dirty="0"/>
              <a:t>:</a:t>
            </a:r>
            <a:r>
              <a:rPr lang="fr-FR" dirty="0" smtClean="0"/>
              <a:t> </a:t>
            </a:r>
            <a:r>
              <a:rPr lang="fr-FR" dirty="0" err="1" smtClean="0"/>
              <a:t>Bohemian</a:t>
            </a:r>
            <a:r>
              <a:rPr lang="fr-FR" dirty="0" smtClean="0"/>
              <a:t> </a:t>
            </a:r>
            <a:r>
              <a:rPr lang="fr-FR" dirty="0" err="1" smtClean="0"/>
              <a:t>rhapsody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1</a:t>
            </a:r>
            <a:r>
              <a:rPr lang="fr-FR" dirty="0"/>
              <a:t>. Official </a:t>
            </a:r>
            <a:r>
              <a:rPr lang="fr-FR" dirty="0" err="1"/>
              <a:t>Trailer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Bohemian</a:t>
            </a:r>
            <a:r>
              <a:rPr lang="fr-FR" dirty="0"/>
              <a:t> </a:t>
            </a:r>
            <a:r>
              <a:rPr lang="fr-FR" dirty="0" err="1"/>
              <a:t>Rhapsody</a:t>
            </a:r>
            <a:r>
              <a:rPr lang="fr-FR" dirty="0"/>
              <a:t> (20th Century Fox)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2</a:t>
            </a:r>
            <a:r>
              <a:rPr lang="fr-FR" dirty="0"/>
              <a:t>. </a:t>
            </a:r>
            <a:r>
              <a:rPr lang="fr-FR" dirty="0" err="1"/>
              <a:t>Queen</a:t>
            </a:r>
            <a:r>
              <a:rPr lang="fr-FR" dirty="0"/>
              <a:t> – Live </a:t>
            </a:r>
            <a:r>
              <a:rPr lang="fr-FR" dirty="0" err="1"/>
              <a:t>Aid</a:t>
            </a:r>
            <a:r>
              <a:rPr lang="fr-FR" dirty="0"/>
              <a:t> – </a:t>
            </a:r>
            <a:r>
              <a:rPr lang="fr-FR" dirty="0" err="1"/>
              <a:t>Backstage</a:t>
            </a:r>
            <a:r>
              <a:rPr lang="fr-FR" dirty="0"/>
              <a:t> Interview </a:t>
            </a:r>
            <a:r>
              <a:rPr lang="fr-FR" dirty="0" err="1"/>
              <a:t>Before</a:t>
            </a:r>
            <a:r>
              <a:rPr lang="fr-FR" dirty="0"/>
              <a:t> The Show </a:t>
            </a:r>
          </a:p>
          <a:p>
            <a:endParaRPr lang="fr-FR" dirty="0" smtClean="0"/>
          </a:p>
          <a:p>
            <a:r>
              <a:rPr lang="fr-FR" dirty="0"/>
              <a:t>3. Live </a:t>
            </a:r>
            <a:r>
              <a:rPr lang="fr-FR" dirty="0" err="1"/>
              <a:t>Aid</a:t>
            </a:r>
            <a:r>
              <a:rPr lang="fr-FR" dirty="0"/>
              <a:t> – </a:t>
            </a:r>
            <a:r>
              <a:rPr lang="fr-FR" dirty="0" err="1"/>
              <a:t>Queen</a:t>
            </a:r>
            <a:r>
              <a:rPr lang="fr-FR" dirty="0"/>
              <a:t> – Full Set HQ </a:t>
            </a:r>
          </a:p>
          <a:p>
            <a:endParaRPr lang="fr-FR" dirty="0"/>
          </a:p>
          <a:p>
            <a:r>
              <a:rPr lang="fr-FR" dirty="0" smtClean="0"/>
              <a:t>4. Global Awards 2019 </a:t>
            </a:r>
            <a:r>
              <a:rPr lang="fr-FR" dirty="0" err="1" smtClean="0"/>
              <a:t>Bohemian</a:t>
            </a:r>
            <a:r>
              <a:rPr lang="fr-FR" dirty="0" smtClean="0"/>
              <a:t> </a:t>
            </a:r>
            <a:r>
              <a:rPr lang="fr-FR" dirty="0" err="1" smtClean="0"/>
              <a:t>Rhapsody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73642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Speaking</a:t>
            </a:r>
            <a:r>
              <a:rPr lang="fr-FR" dirty="0" smtClean="0"/>
              <a:t> </a:t>
            </a:r>
            <a:r>
              <a:rPr lang="fr-FR" dirty="0" err="1" smtClean="0"/>
              <a:t>Assessment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Group 110 </a:t>
            </a:r>
          </a:p>
          <a:p>
            <a:r>
              <a:rPr lang="fr-FR" sz="3200" dirty="0" smtClean="0"/>
              <a:t>Come to class </a:t>
            </a:r>
            <a:r>
              <a:rPr lang="fr-FR" sz="3200" dirty="0" err="1" smtClean="0"/>
              <a:t>prepared</a:t>
            </a:r>
            <a:r>
              <a:rPr lang="fr-FR" sz="3200" dirty="0" smtClean="0"/>
              <a:t> to </a:t>
            </a:r>
            <a:r>
              <a:rPr lang="fr-FR" sz="3200" dirty="0" err="1" smtClean="0"/>
              <a:t>speak</a:t>
            </a:r>
            <a:r>
              <a:rPr lang="fr-FR" sz="3200" dirty="0" smtClean="0"/>
              <a:t> to me about a global issue on </a:t>
            </a:r>
            <a:r>
              <a:rPr lang="fr-FR" sz="3200" dirty="0" err="1" smtClean="0"/>
              <a:t>either</a:t>
            </a:r>
            <a:r>
              <a:rPr lang="fr-FR" sz="3200" dirty="0" smtClean="0"/>
              <a:t> </a:t>
            </a:r>
            <a:r>
              <a:rPr lang="fr-FR" sz="3200" u="sng" dirty="0" smtClean="0"/>
              <a:t>Tuesday 12th or Tuesday 19th March 2019</a:t>
            </a:r>
            <a:endParaRPr lang="fr-FR" sz="3200" u="sng" dirty="0"/>
          </a:p>
        </p:txBody>
      </p:sp>
    </p:spTree>
    <p:extLst>
      <p:ext uri="{BB962C8B-B14F-4D97-AF65-F5344CB8AC3E}">
        <p14:creationId xmlns:p14="http://schemas.microsoft.com/office/powerpoint/2010/main" val="37620598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Speaking</a:t>
            </a:r>
            <a:r>
              <a:rPr lang="fr-FR" dirty="0" smtClean="0"/>
              <a:t> </a:t>
            </a:r>
            <a:r>
              <a:rPr lang="fr-FR" dirty="0" err="1" smtClean="0"/>
              <a:t>Assessment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200" dirty="0" smtClean="0"/>
              <a:t>Groups 104, 106 and 108</a:t>
            </a:r>
          </a:p>
          <a:p>
            <a:r>
              <a:rPr lang="fr-FR" sz="3200" dirty="0"/>
              <a:t>Come to class </a:t>
            </a:r>
            <a:r>
              <a:rPr lang="fr-FR" sz="3200" dirty="0" err="1"/>
              <a:t>prepared</a:t>
            </a:r>
            <a:r>
              <a:rPr lang="fr-FR" sz="3200" dirty="0"/>
              <a:t> to </a:t>
            </a:r>
            <a:r>
              <a:rPr lang="fr-FR" sz="3200" dirty="0" err="1"/>
              <a:t>speak</a:t>
            </a:r>
            <a:r>
              <a:rPr lang="fr-FR" sz="3200" dirty="0"/>
              <a:t> to me about a global issue on </a:t>
            </a:r>
            <a:r>
              <a:rPr lang="fr-FR" sz="3200" dirty="0" err="1" smtClean="0"/>
              <a:t>either</a:t>
            </a:r>
            <a:r>
              <a:rPr lang="fr-FR" sz="3200" dirty="0" smtClean="0"/>
              <a:t> </a:t>
            </a:r>
            <a:r>
              <a:rPr lang="fr-FR" sz="3200" u="sng" dirty="0" smtClean="0"/>
              <a:t>Thursday 14th or Thursday 21st March 2019</a:t>
            </a:r>
          </a:p>
        </p:txBody>
      </p:sp>
    </p:spTree>
    <p:extLst>
      <p:ext uri="{BB962C8B-B14F-4D97-AF65-F5344CB8AC3E}">
        <p14:creationId xmlns:p14="http://schemas.microsoft.com/office/powerpoint/2010/main" val="2006078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globalisation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r-FR" sz="4400" dirty="0" smtClean="0"/>
          </a:p>
          <a:p>
            <a:r>
              <a:rPr lang="fr-FR" sz="4400" dirty="0" smtClean="0"/>
              <a:t>A </a:t>
            </a:r>
            <a:r>
              <a:rPr lang="fr-FR" sz="4400" dirty="0" err="1" smtClean="0"/>
              <a:t>word</a:t>
            </a:r>
            <a:r>
              <a:rPr lang="fr-FR" sz="4400" dirty="0" smtClean="0"/>
              <a:t> </a:t>
            </a:r>
            <a:r>
              <a:rPr lang="fr-FR" sz="4400" dirty="0" err="1" smtClean="0"/>
              <a:t>used</a:t>
            </a:r>
            <a:r>
              <a:rPr lang="fr-FR" sz="4400" dirty="0" smtClean="0"/>
              <a:t> to </a:t>
            </a:r>
            <a:r>
              <a:rPr lang="fr-FR" sz="4400" dirty="0" err="1" smtClean="0"/>
              <a:t>describe</a:t>
            </a:r>
            <a:r>
              <a:rPr lang="fr-FR" sz="4400" dirty="0" smtClean="0"/>
              <a:t> the </a:t>
            </a:r>
            <a:r>
              <a:rPr lang="fr-FR" sz="4400" dirty="0" err="1" smtClean="0"/>
              <a:t>way</a:t>
            </a:r>
            <a:r>
              <a:rPr lang="fr-FR" sz="4400" dirty="0" smtClean="0"/>
              <a:t> countries and people of the world </a:t>
            </a:r>
            <a:r>
              <a:rPr lang="fr-FR" sz="4400" dirty="0" err="1" smtClean="0"/>
              <a:t>interact</a:t>
            </a:r>
            <a:r>
              <a:rPr lang="fr-FR" sz="4400" dirty="0" smtClean="0"/>
              <a:t> and </a:t>
            </a:r>
            <a:r>
              <a:rPr lang="fr-FR" sz="4400" dirty="0" err="1" smtClean="0"/>
              <a:t>integrate</a:t>
            </a:r>
            <a:r>
              <a:rPr lang="fr-FR" sz="4400" dirty="0" smtClean="0"/>
              <a:t>.</a:t>
            </a:r>
          </a:p>
          <a:p>
            <a:endParaRPr lang="fr-FR" sz="2800" dirty="0"/>
          </a:p>
          <a:p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06112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globalisation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800" dirty="0"/>
              <a:t>It </a:t>
            </a:r>
            <a:r>
              <a:rPr lang="fr-FR" sz="4800" dirty="0" err="1"/>
              <a:t>is</a:t>
            </a:r>
            <a:r>
              <a:rPr lang="fr-FR" sz="4800" dirty="0"/>
              <a:t> the </a:t>
            </a:r>
            <a:r>
              <a:rPr lang="fr-FR" sz="4800" dirty="0" err="1"/>
              <a:t>process</a:t>
            </a:r>
            <a:r>
              <a:rPr lang="fr-FR" sz="4800" dirty="0"/>
              <a:t> in </a:t>
            </a:r>
            <a:r>
              <a:rPr lang="fr-FR" sz="4800" dirty="0" err="1"/>
              <a:t>which</a:t>
            </a:r>
            <a:r>
              <a:rPr lang="fr-FR" sz="4800" dirty="0"/>
              <a:t> people, </a:t>
            </a:r>
            <a:r>
              <a:rPr lang="fr-FR" sz="4800" dirty="0" err="1"/>
              <a:t>ideas</a:t>
            </a:r>
            <a:r>
              <a:rPr lang="fr-FR" sz="4800" dirty="0"/>
              <a:t> and </a:t>
            </a:r>
            <a:r>
              <a:rPr lang="fr-FR" sz="4800" dirty="0" err="1"/>
              <a:t>goods</a:t>
            </a:r>
            <a:r>
              <a:rPr lang="fr-FR" sz="4800" dirty="0"/>
              <a:t> spread </a:t>
            </a:r>
            <a:r>
              <a:rPr lang="fr-FR" sz="4800" dirty="0" err="1"/>
              <a:t>throughout</a:t>
            </a:r>
            <a:r>
              <a:rPr lang="fr-FR" sz="4800" dirty="0"/>
              <a:t> the world.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302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globalisation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fr-FR" sz="4400" dirty="0" smtClean="0"/>
          </a:p>
          <a:p>
            <a:r>
              <a:rPr lang="fr-FR" sz="4400" dirty="0" smtClean="0"/>
              <a:t>It </a:t>
            </a:r>
            <a:r>
              <a:rPr lang="fr-FR" sz="4400" dirty="0" err="1"/>
              <a:t>is</a:t>
            </a:r>
            <a:r>
              <a:rPr lang="fr-FR" sz="4400" dirty="0"/>
              <a:t> </a:t>
            </a:r>
            <a:r>
              <a:rPr lang="fr-FR" sz="4400" dirty="0" err="1"/>
              <a:t>considered</a:t>
            </a:r>
            <a:r>
              <a:rPr lang="fr-FR" sz="4400" dirty="0"/>
              <a:t> as ‘the’ </a:t>
            </a:r>
            <a:r>
              <a:rPr lang="fr-FR" sz="4400" dirty="0" err="1"/>
              <a:t>worldwide</a:t>
            </a:r>
            <a:r>
              <a:rPr lang="fr-FR" sz="4400" dirty="0"/>
              <a:t> </a:t>
            </a:r>
            <a:r>
              <a:rPr lang="fr-FR" sz="4400" dirty="0" err="1"/>
              <a:t>movement</a:t>
            </a:r>
            <a:r>
              <a:rPr lang="fr-FR" sz="4400" dirty="0"/>
              <a:t> </a:t>
            </a:r>
            <a:r>
              <a:rPr lang="fr-FR" sz="4400" dirty="0" err="1"/>
              <a:t>toward</a:t>
            </a:r>
            <a:r>
              <a:rPr lang="fr-FR" sz="4400" dirty="0"/>
              <a:t> </a:t>
            </a:r>
            <a:r>
              <a:rPr lang="fr-FR" sz="4400" dirty="0" err="1"/>
              <a:t>economic</a:t>
            </a:r>
            <a:r>
              <a:rPr lang="fr-FR" sz="4400" dirty="0"/>
              <a:t>, </a:t>
            </a:r>
            <a:r>
              <a:rPr lang="fr-FR" sz="4400" dirty="0" err="1"/>
              <a:t>financial</a:t>
            </a:r>
            <a:r>
              <a:rPr lang="fr-FR" sz="4400" dirty="0"/>
              <a:t> </a:t>
            </a:r>
            <a:r>
              <a:rPr lang="fr-FR" sz="4400" dirty="0" err="1"/>
              <a:t>trade</a:t>
            </a:r>
            <a:r>
              <a:rPr lang="fr-FR" sz="4400" dirty="0"/>
              <a:t> and communication </a:t>
            </a:r>
            <a:r>
              <a:rPr lang="fr-FR" sz="4400" dirty="0" err="1"/>
              <a:t>integration</a:t>
            </a:r>
            <a:r>
              <a:rPr lang="fr-FR" sz="4400" dirty="0"/>
              <a:t>.</a:t>
            </a:r>
          </a:p>
          <a:p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352452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6000" dirty="0" smtClean="0"/>
              <a:t>How </a:t>
            </a:r>
            <a:r>
              <a:rPr lang="fr-FR" sz="6000" dirty="0" err="1" smtClean="0"/>
              <a:t>does</a:t>
            </a:r>
            <a:r>
              <a:rPr lang="fr-FR" sz="6000" dirty="0" smtClean="0"/>
              <a:t> globalisation influence us </a:t>
            </a:r>
            <a:r>
              <a:rPr lang="fr-FR" sz="6000" dirty="0" err="1" smtClean="0"/>
              <a:t>today</a:t>
            </a:r>
            <a:r>
              <a:rPr lang="fr-FR" sz="6000" dirty="0" smtClean="0"/>
              <a:t>?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255618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Globalisation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400" dirty="0"/>
              <a:t>It </a:t>
            </a:r>
            <a:r>
              <a:rPr lang="fr-FR" sz="4400" dirty="0" err="1"/>
              <a:t>can</a:t>
            </a:r>
            <a:r>
              <a:rPr lang="fr-FR" sz="4400" dirty="0"/>
              <a:t> affect </a:t>
            </a:r>
            <a:r>
              <a:rPr lang="fr-FR" sz="4400" dirty="0" err="1"/>
              <a:t>every</a:t>
            </a:r>
            <a:r>
              <a:rPr lang="fr-FR" sz="4400" dirty="0"/>
              <a:t> aspect of an </a:t>
            </a:r>
            <a:r>
              <a:rPr lang="fr-FR" sz="4400" dirty="0" err="1"/>
              <a:t>individuals</a:t>
            </a:r>
            <a:r>
              <a:rPr lang="fr-FR" sz="4400" dirty="0"/>
              <a:t> life, </a:t>
            </a:r>
            <a:r>
              <a:rPr lang="fr-FR" sz="4400" dirty="0" err="1"/>
              <a:t>depending</a:t>
            </a:r>
            <a:r>
              <a:rPr lang="fr-FR" sz="4400" dirty="0"/>
              <a:t> on </a:t>
            </a:r>
            <a:r>
              <a:rPr lang="fr-FR" sz="4400" dirty="0" err="1"/>
              <a:t>factors</a:t>
            </a:r>
            <a:r>
              <a:rPr lang="fr-FR" sz="4400" dirty="0"/>
              <a:t> </a:t>
            </a:r>
            <a:r>
              <a:rPr lang="fr-FR" sz="4400" dirty="0" err="1"/>
              <a:t>such</a:t>
            </a:r>
            <a:r>
              <a:rPr lang="fr-FR" sz="4400" dirty="0"/>
              <a:t> as location, </a:t>
            </a:r>
            <a:r>
              <a:rPr lang="fr-FR" sz="4400" dirty="0" err="1"/>
              <a:t>education</a:t>
            </a:r>
            <a:r>
              <a:rPr lang="fr-FR" sz="4400" dirty="0"/>
              <a:t> and </a:t>
            </a:r>
            <a:r>
              <a:rPr lang="fr-FR" sz="4400" dirty="0" err="1"/>
              <a:t>income</a:t>
            </a:r>
            <a:r>
              <a:rPr lang="fr-FR" sz="4400" dirty="0"/>
              <a:t>.</a:t>
            </a:r>
          </a:p>
          <a:p>
            <a:endParaRPr lang="fr-FR" sz="4400" dirty="0"/>
          </a:p>
        </p:txBody>
      </p:sp>
    </p:spTree>
    <p:extLst>
      <p:ext uri="{BB962C8B-B14F-4D97-AF65-F5344CB8AC3E}">
        <p14:creationId xmlns:p14="http://schemas.microsoft.com/office/powerpoint/2010/main" val="197623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Globalisation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400" dirty="0" err="1"/>
              <a:t>Examples</a:t>
            </a:r>
            <a:r>
              <a:rPr lang="fr-FR" sz="4400" dirty="0"/>
              <a:t> </a:t>
            </a:r>
            <a:r>
              <a:rPr lang="fr-FR" sz="4400" dirty="0" err="1"/>
              <a:t>include</a:t>
            </a:r>
            <a:r>
              <a:rPr lang="fr-FR" sz="4400" dirty="0"/>
              <a:t>; </a:t>
            </a:r>
            <a:r>
              <a:rPr lang="fr-FR" sz="4400" dirty="0" err="1"/>
              <a:t>technology</a:t>
            </a:r>
            <a:r>
              <a:rPr lang="fr-FR" sz="4400" dirty="0"/>
              <a:t>, </a:t>
            </a:r>
            <a:r>
              <a:rPr lang="fr-FR" sz="4400" dirty="0" err="1"/>
              <a:t>food</a:t>
            </a:r>
            <a:r>
              <a:rPr lang="fr-FR" sz="4400" dirty="0"/>
              <a:t>, transport, </a:t>
            </a:r>
            <a:r>
              <a:rPr lang="fr-FR" sz="4400" dirty="0" err="1"/>
              <a:t>language</a:t>
            </a:r>
            <a:r>
              <a:rPr lang="fr-FR" sz="4400" dirty="0"/>
              <a:t>, music and </a:t>
            </a:r>
            <a:r>
              <a:rPr lang="fr-FR" sz="4400" dirty="0" err="1"/>
              <a:t>clothing</a:t>
            </a:r>
            <a:r>
              <a:rPr lang="fr-FR" sz="4400" dirty="0"/>
              <a:t>.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0069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8000" dirty="0" smtClean="0"/>
              <a:t>Global </a:t>
            </a:r>
            <a:r>
              <a:rPr lang="fr-FR" sz="8000" dirty="0"/>
              <a:t>issues</a:t>
            </a:r>
          </a:p>
        </p:txBody>
      </p:sp>
    </p:spTree>
    <p:extLst>
      <p:ext uri="{BB962C8B-B14F-4D97-AF65-F5344CB8AC3E}">
        <p14:creationId xmlns:p14="http://schemas.microsoft.com/office/powerpoint/2010/main" val="345825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eur">
  <a:themeElements>
    <a:clrScheme name="Secteur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ecteu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eu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737</TotalTime>
  <Words>363</Words>
  <Application>Microsoft Office PowerPoint</Application>
  <PresentationFormat>Grand écran</PresentationFormat>
  <Paragraphs>72</Paragraphs>
  <Slides>24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7" baseType="lpstr">
      <vt:lpstr>Century Gothic</vt:lpstr>
      <vt:lpstr>Wingdings 3</vt:lpstr>
      <vt:lpstr>Secteur</vt:lpstr>
      <vt:lpstr>Globalisation &amp; Global issues</vt:lpstr>
      <vt:lpstr> globalisation </vt:lpstr>
      <vt:lpstr>globalisation</vt:lpstr>
      <vt:lpstr>globalisation</vt:lpstr>
      <vt:lpstr>globalisation</vt:lpstr>
      <vt:lpstr>Présentation PowerPoint</vt:lpstr>
      <vt:lpstr>Globalisation</vt:lpstr>
      <vt:lpstr>Globalisation</vt:lpstr>
      <vt:lpstr>Présentation PowerPoint</vt:lpstr>
      <vt:lpstr>What kind of global issues do we have today? </vt:lpstr>
      <vt:lpstr>Climate change and global warming </vt:lpstr>
      <vt:lpstr>Global pay gap – inequalities and human rights </vt:lpstr>
      <vt:lpstr>Humanitarian crises – conflicts and natural disasters </vt:lpstr>
      <vt:lpstr>Global issues</vt:lpstr>
      <vt:lpstr>Présentation PowerPoint</vt:lpstr>
      <vt:lpstr>Présentation PowerPoint</vt:lpstr>
      <vt:lpstr>Linking Globalisation and global issues to toeic </vt:lpstr>
      <vt:lpstr> Entertainment Sales Health Travel Work Technology Finance </vt:lpstr>
      <vt:lpstr>Présentation PowerPoint</vt:lpstr>
      <vt:lpstr>Class activity</vt:lpstr>
      <vt:lpstr>  Watch these videos about the British rock band Queen.  Make a list of the matters related to globalisation and global issues.  </vt:lpstr>
      <vt:lpstr>Queen: Bohemian rhapsody</vt:lpstr>
      <vt:lpstr>Speaking Assessment</vt:lpstr>
      <vt:lpstr>Speaking Assessment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Globalisation &amp; Global issues</dc:title>
  <dc:creator>Utilisateur Windows</dc:creator>
  <cp:lastModifiedBy>Utilisateur Windows</cp:lastModifiedBy>
  <cp:revision>34</cp:revision>
  <dcterms:created xsi:type="dcterms:W3CDTF">2019-02-09T13:06:57Z</dcterms:created>
  <dcterms:modified xsi:type="dcterms:W3CDTF">2019-03-06T18:18:35Z</dcterms:modified>
</cp:coreProperties>
</file>